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7"/>
  </p:notesMasterIdLst>
  <p:sldIdLst>
    <p:sldId id="369" r:id="rId2"/>
    <p:sldId id="370" r:id="rId3"/>
    <p:sldId id="372" r:id="rId4"/>
    <p:sldId id="373" r:id="rId5"/>
    <p:sldId id="374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23" autoAdjust="0"/>
    <p:restoredTop sz="86325" autoAdjust="0"/>
  </p:normalViewPr>
  <p:slideViewPr>
    <p:cSldViewPr>
      <p:cViewPr varScale="1">
        <p:scale>
          <a:sx n="104" d="100"/>
          <a:sy n="104" d="100"/>
        </p:scale>
        <p:origin x="776" y="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86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69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9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462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04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4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26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6" indent="0">
              <a:buNone/>
              <a:defRPr sz="2000" b="1"/>
            </a:lvl2pPr>
            <a:lvl3pPr marL="914333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29" indent="0">
              <a:buNone/>
              <a:defRPr sz="1600" b="1"/>
            </a:lvl6pPr>
            <a:lvl7pPr marL="2742995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6" indent="0">
              <a:buNone/>
              <a:defRPr sz="2000" b="1"/>
            </a:lvl2pPr>
            <a:lvl3pPr marL="914333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29" indent="0">
              <a:buNone/>
              <a:defRPr sz="1600" b="1"/>
            </a:lvl6pPr>
            <a:lvl7pPr marL="2742995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08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411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4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4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66" indent="0">
              <a:buNone/>
              <a:defRPr sz="1200"/>
            </a:lvl2pPr>
            <a:lvl3pPr marL="914333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29" indent="0">
              <a:buNone/>
              <a:defRPr sz="900"/>
            </a:lvl6pPr>
            <a:lvl7pPr marL="2742995" indent="0">
              <a:buNone/>
              <a:defRPr sz="900"/>
            </a:lvl7pPr>
            <a:lvl8pPr marL="3200160" indent="0">
              <a:buNone/>
              <a:defRPr sz="900"/>
            </a:lvl8pPr>
            <a:lvl9pPr marL="365732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49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66" indent="0">
              <a:buNone/>
              <a:defRPr sz="2800"/>
            </a:lvl2pPr>
            <a:lvl3pPr marL="914333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29" indent="0">
              <a:buNone/>
              <a:defRPr sz="2000"/>
            </a:lvl6pPr>
            <a:lvl7pPr marL="2742995" indent="0">
              <a:buNone/>
              <a:defRPr sz="2000"/>
            </a:lvl7pPr>
            <a:lvl8pPr marL="3200160" indent="0">
              <a:buNone/>
              <a:defRPr sz="2000"/>
            </a:lvl8pPr>
            <a:lvl9pPr marL="365732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66" indent="0">
              <a:buNone/>
              <a:defRPr sz="1200"/>
            </a:lvl2pPr>
            <a:lvl3pPr marL="914333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29" indent="0">
              <a:buNone/>
              <a:defRPr sz="900"/>
            </a:lvl6pPr>
            <a:lvl7pPr marL="2742995" indent="0">
              <a:buNone/>
              <a:defRPr sz="900"/>
            </a:lvl7pPr>
            <a:lvl8pPr marL="3200160" indent="0">
              <a:buNone/>
              <a:defRPr sz="900"/>
            </a:lvl8pPr>
            <a:lvl9pPr marL="365732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60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4" tIns="45717" rIns="91434" bIns="4571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4" tIns="45717" rIns="91434" bIns="4571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33"/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914333"/>
              <a:t>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33"/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33"/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914333"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83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91433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5" indent="-342875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5" indent="-285729" algn="l" defTabSz="9143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5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6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1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09" indent="-228582" algn="l" defTabSz="9143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6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3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29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5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6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Camp Cooking: 3 Hearty Soups and Stews for Fall">
            <a:extLst>
              <a:ext uri="{FF2B5EF4-FFF2-40B4-BE49-F238E27FC236}">
                <a16:creationId xmlns:a16="http://schemas.microsoft.com/office/drawing/2014/main" id="{E1DF895B-8241-5397-A375-1641046202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1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F25E25-6696-13A9-5272-A8ACE3D7BB82}"/>
              </a:ext>
            </a:extLst>
          </p:cNvPr>
          <p:cNvSpPr txBox="1"/>
          <p:nvPr/>
        </p:nvSpPr>
        <p:spPr>
          <a:xfrm>
            <a:off x="-1143" y="1948502"/>
            <a:ext cx="9144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dirty="0">
                <a:solidFill>
                  <a:schemeClr val="accent6"/>
                </a:solidFill>
                <a:effectLst>
                  <a:glow rad="127000">
                    <a:schemeClr val="bg1"/>
                  </a:glow>
                </a:effectLst>
                <a:latin typeface="Amasis MT Pro Black" panose="02040A04050005020304" pitchFamily="18" charset="0"/>
              </a:rPr>
              <a:t>“For One Morsel”</a:t>
            </a:r>
          </a:p>
        </p:txBody>
      </p:sp>
    </p:spTree>
    <p:extLst>
      <p:ext uri="{BB962C8B-B14F-4D97-AF65-F5344CB8AC3E}">
        <p14:creationId xmlns:p14="http://schemas.microsoft.com/office/powerpoint/2010/main" val="1302697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amp Cooking: 3 Hearty Soups and Stews for Fall">
            <a:extLst>
              <a:ext uri="{FF2B5EF4-FFF2-40B4-BE49-F238E27FC236}">
                <a16:creationId xmlns:a16="http://schemas.microsoft.com/office/drawing/2014/main" id="{E1DF895B-8241-5397-A375-1641046202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1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F25E25-6696-13A9-5272-A8ACE3D7BB82}"/>
              </a:ext>
            </a:extLst>
          </p:cNvPr>
          <p:cNvSpPr txBox="1"/>
          <p:nvPr/>
        </p:nvSpPr>
        <p:spPr>
          <a:xfrm>
            <a:off x="-1143" y="0"/>
            <a:ext cx="9144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“For One Morsel”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F1CF2E-279C-A646-1E04-513618FFE98B}"/>
              </a:ext>
            </a:extLst>
          </p:cNvPr>
          <p:cNvSpPr txBox="1"/>
          <p:nvPr/>
        </p:nvSpPr>
        <p:spPr>
          <a:xfrm>
            <a:off x="0" y="1246495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cap="small" dirty="0">
                <a:solidFill>
                  <a:schemeClr val="bg1"/>
                </a:solidFill>
                <a:effectLst>
                  <a:glow rad="127000">
                    <a:schemeClr val="accent6"/>
                  </a:glow>
                </a:effectLst>
                <a:latin typeface="Amasis MT Pro" panose="02040504050005020304" pitchFamily="18" charset="0"/>
              </a:rPr>
              <a:t>Introduction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1" dirty="0">
                <a:solidFill>
                  <a:schemeClr val="accent6"/>
                </a:solidFill>
                <a:effectLst>
                  <a:glow rad="127000">
                    <a:schemeClr val="bg1"/>
                  </a:glow>
                </a:effectLst>
                <a:latin typeface="Amasis MT Pro Light" panose="020B0604020202020204" pitchFamily="18" charset="0"/>
              </a:rPr>
              <a:t>Hebrews 12:14-17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1" dirty="0">
                <a:solidFill>
                  <a:schemeClr val="accent6"/>
                </a:solidFill>
                <a:effectLst>
                  <a:glow rad="127000">
                    <a:schemeClr val="bg1"/>
                  </a:glow>
                </a:effectLst>
                <a:latin typeface="Amasis MT Pro Light" panose="020B0604020202020204" pitchFamily="18" charset="0"/>
              </a:rPr>
              <a:t>Genesis 25:29-34</a:t>
            </a:r>
          </a:p>
        </p:txBody>
      </p:sp>
    </p:spTree>
    <p:extLst>
      <p:ext uri="{BB962C8B-B14F-4D97-AF65-F5344CB8AC3E}">
        <p14:creationId xmlns:p14="http://schemas.microsoft.com/office/powerpoint/2010/main" val="303710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amp Cooking: 3 Hearty Soups and Stews for Fall">
            <a:extLst>
              <a:ext uri="{FF2B5EF4-FFF2-40B4-BE49-F238E27FC236}">
                <a16:creationId xmlns:a16="http://schemas.microsoft.com/office/drawing/2014/main" id="{E1DF895B-8241-5397-A375-1641046202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1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F25E25-6696-13A9-5272-A8ACE3D7BB82}"/>
              </a:ext>
            </a:extLst>
          </p:cNvPr>
          <p:cNvSpPr txBox="1"/>
          <p:nvPr/>
        </p:nvSpPr>
        <p:spPr>
          <a:xfrm>
            <a:off x="-1143" y="0"/>
            <a:ext cx="9144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“For One Morsel”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F1CF2E-279C-A646-1E04-513618FFE98B}"/>
              </a:ext>
            </a:extLst>
          </p:cNvPr>
          <p:cNvSpPr txBox="1"/>
          <p:nvPr/>
        </p:nvSpPr>
        <p:spPr>
          <a:xfrm>
            <a:off x="-1142" y="1246495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79646"/>
                  </a:glow>
                </a:effectLst>
                <a:uLnTx/>
                <a:uFillTx/>
                <a:latin typeface="Amasis MT Pro" panose="02040504050005020304" pitchFamily="18" charset="0"/>
                <a:ea typeface="+mn-ea"/>
                <a:cs typeface="+mn-cs"/>
              </a:rPr>
              <a:t>Hunger &amp; Fatigue Affect Decision-Making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masis MT Pro Light" panose="020B0604020202020204" pitchFamily="18" charset="0"/>
                <a:ea typeface="+mn-ea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masis MT Pro Light" panose="020B0604020202020204" pitchFamily="18" charset="0"/>
                <a:ea typeface="+mn-ea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masis MT Pro Light" panose="020B0604020202020204" pitchFamily="18" charset="0"/>
                <a:ea typeface="+mn-ea"/>
                <a:cs typeface="+mn-cs"/>
              </a:rPr>
              <a:t> Kings 19:1-17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masis MT Pro Light" panose="020B0604020202020204" pitchFamily="18" charset="0"/>
                <a:ea typeface="+mn-ea"/>
                <a:cs typeface="+mn-cs"/>
              </a:rPr>
              <a:t>Matthew 4:1-4; Genesis 3:6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latin typeface="Amasis MT Pro Light" panose="020B0604020202020204" pitchFamily="18" charset="0"/>
              </a:rPr>
              <a:t>Genesis 2:1-3; Exodus 20:8-11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Amasis MT Pro Light" panose="020B0604020202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639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amp Cooking: 3 Hearty Soups and Stews for Fall">
            <a:extLst>
              <a:ext uri="{FF2B5EF4-FFF2-40B4-BE49-F238E27FC236}">
                <a16:creationId xmlns:a16="http://schemas.microsoft.com/office/drawing/2014/main" id="{E1DF895B-8241-5397-A375-1641046202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1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F25E25-6696-13A9-5272-A8ACE3D7BB82}"/>
              </a:ext>
            </a:extLst>
          </p:cNvPr>
          <p:cNvSpPr txBox="1"/>
          <p:nvPr/>
        </p:nvSpPr>
        <p:spPr>
          <a:xfrm>
            <a:off x="-1143" y="0"/>
            <a:ext cx="9144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“For One Morsel”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F1CF2E-279C-A646-1E04-513618FFE98B}"/>
              </a:ext>
            </a:extLst>
          </p:cNvPr>
          <p:cNvSpPr txBox="1"/>
          <p:nvPr/>
        </p:nvSpPr>
        <p:spPr>
          <a:xfrm>
            <a:off x="-1142" y="1246495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79646"/>
                  </a:glow>
                </a:effectLst>
                <a:uLnTx/>
                <a:uFillTx/>
                <a:latin typeface="Amasis MT Pro" panose="02040504050005020304" pitchFamily="18" charset="0"/>
                <a:ea typeface="+mn-ea"/>
                <a:cs typeface="+mn-cs"/>
              </a:rPr>
              <a:t>Rash Decisions Harm Children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masis MT Pro Light" panose="020B0604020202020204" pitchFamily="18" charset="0"/>
              </a:rPr>
              <a:t>Genesis 27:1-29; 1</a:t>
            </a:r>
            <a:r>
              <a:rPr kumimoji="0" lang="en-US" sz="3600" b="1" i="0" u="none" strike="noStrike" kern="1200" cap="none" spc="0" normalizeH="0" baseline="3000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masis MT Pro Light" panose="020B0604020202020204" pitchFamily="18" charset="0"/>
              </a:rPr>
              <a:t>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masis MT Pro Light" panose="020B0604020202020204" pitchFamily="18" charset="0"/>
              </a:rPr>
              <a:t> Chronicles 18:12-13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600" b="1" dirty="0"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latin typeface="Amasis MT Pro Light" panose="020B0604020202020204" pitchFamily="18" charset="0"/>
              </a:rPr>
              <a:t>Proverbs 13:22; 2</a:t>
            </a:r>
            <a:r>
              <a:rPr lang="en-US" sz="3600" b="1" baseline="30000" dirty="0"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latin typeface="Amasis MT Pro Light" panose="020B0604020202020204" pitchFamily="18" charset="0"/>
              </a:rPr>
              <a:t>nd</a:t>
            </a:r>
            <a:r>
              <a:rPr lang="en-US" sz="3600" b="1" dirty="0"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latin typeface="Amasis MT Pro Light" panose="020B0604020202020204" pitchFamily="18" charset="0"/>
              </a:rPr>
              <a:t> Corinthians 12:14</a:t>
            </a:r>
            <a:r>
              <a:rPr lang="en-US" sz="3600" b="1" baseline="-25000" dirty="0"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latin typeface="Amasis MT Pro Light" panose="020B0604020202020204" pitchFamily="18" charset="0"/>
              </a:rPr>
              <a:t>b</a:t>
            </a:r>
            <a:endParaRPr kumimoji="0" lang="en-US" sz="3600" b="1" i="0" u="none" strike="noStrike" kern="1200" cap="none" spc="0" normalizeH="0" baseline="-25000" noProof="0" dirty="0">
              <a:ln>
                <a:noFill/>
              </a:ln>
              <a:solidFill>
                <a:srgbClr val="F79646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Amasis MT Pro Light" panose="020B0604020202020204" pitchFamily="18" charset="0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600" b="1" dirty="0"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latin typeface="Amasis MT Pro Light" panose="020B0604020202020204" pitchFamily="18" charset="0"/>
              </a:rPr>
              <a:t>Colossians 3:21; Ephesians 6:4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Amasis MT Pro Light" panose="020B06040202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16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amp Cooking: 3 Hearty Soups and Stews for Fall">
            <a:extLst>
              <a:ext uri="{FF2B5EF4-FFF2-40B4-BE49-F238E27FC236}">
                <a16:creationId xmlns:a16="http://schemas.microsoft.com/office/drawing/2014/main" id="{E1DF895B-8241-5397-A375-1641046202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1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F25E25-6696-13A9-5272-A8ACE3D7BB82}"/>
              </a:ext>
            </a:extLst>
          </p:cNvPr>
          <p:cNvSpPr txBox="1"/>
          <p:nvPr/>
        </p:nvSpPr>
        <p:spPr>
          <a:xfrm>
            <a:off x="-1143" y="0"/>
            <a:ext cx="9144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“For One Morsel”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F1CF2E-279C-A646-1E04-513618FFE98B}"/>
              </a:ext>
            </a:extLst>
          </p:cNvPr>
          <p:cNvSpPr txBox="1"/>
          <p:nvPr/>
        </p:nvSpPr>
        <p:spPr>
          <a:xfrm>
            <a:off x="-1142" y="1246495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79646"/>
                  </a:glow>
                </a:effectLst>
                <a:uLnTx/>
                <a:uFillTx/>
                <a:latin typeface="Amasis MT Pro" panose="02040504050005020304" pitchFamily="18" charset="0"/>
                <a:ea typeface="+mn-ea"/>
                <a:cs typeface="+mn-cs"/>
              </a:rPr>
              <a:t>Bodily Satisfaction Is Not Worth Spiritual Satisfaction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masis MT Pro Light" panose="020B0604020202020204" pitchFamily="18" charset="0"/>
                <a:ea typeface="+mn-ea"/>
                <a:cs typeface="+mn-cs"/>
              </a:rPr>
              <a:t>Genesis 28:10-15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masis MT Pro Light" panose="020B0604020202020204" pitchFamily="18" charset="0"/>
                <a:ea typeface="+mn-ea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masis MT Pro Light" panose="020B0604020202020204" pitchFamily="18" charset="0"/>
                <a:ea typeface="+mn-ea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masis MT Pro Light" panose="020B0604020202020204" pitchFamily="18" charset="0"/>
                <a:ea typeface="+mn-ea"/>
                <a:cs typeface="+mn-cs"/>
              </a:rPr>
              <a:t> Corinthians 6:13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masis MT Pro Light" panose="020B0604020202020204" pitchFamily="18" charset="0"/>
                <a:ea typeface="+mn-ea"/>
                <a:cs typeface="+mn-cs"/>
              </a:rPr>
              <a:t>Matthew 6:25-34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1" dirty="0">
                <a:solidFill>
                  <a:srgbClr val="F79646"/>
                </a:solidFill>
                <a:effectLst>
                  <a:glow rad="127000">
                    <a:prstClr val="black"/>
                  </a:glow>
                </a:effectLst>
                <a:latin typeface="Amasis MT Pro Light" panose="020B0604020202020204" pitchFamily="18" charset="0"/>
              </a:rPr>
              <a:t>Mark 8:34-37</a:t>
            </a:r>
          </a:p>
        </p:txBody>
      </p:sp>
    </p:spTree>
    <p:extLst>
      <p:ext uri="{BB962C8B-B14F-4D97-AF65-F5344CB8AC3E}">
        <p14:creationId xmlns:p14="http://schemas.microsoft.com/office/powerpoint/2010/main" val="418920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On-screen Show (16:9)</PresentationFormat>
  <Paragraphs>21</Paragraphs>
  <Slides>5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Amasis MT Pro</vt:lpstr>
      <vt:lpstr>Amasis MT Pro Black</vt:lpstr>
      <vt:lpstr>Amasis MT Pro Light</vt:lpstr>
      <vt:lpstr>Arial</vt:lpstr>
      <vt:lpstr>Calibri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cp:lastModifiedBy>Richard Thetford</cp:lastModifiedBy>
  <cp:revision>39</cp:revision>
  <dcterms:created xsi:type="dcterms:W3CDTF">2008-03-16T18:22:36Z</dcterms:created>
  <dcterms:modified xsi:type="dcterms:W3CDTF">2023-02-14T23:11:34Z</dcterms:modified>
</cp:coreProperties>
</file>