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autoAdjust="0"/>
  </p:normalViewPr>
  <p:slideViewPr>
    <p:cSldViewPr snapToGrid="0">
      <p:cViewPr varScale="1">
        <p:scale>
          <a:sx n="107" d="100"/>
          <a:sy n="107" d="100"/>
        </p:scale>
        <p:origin x="672" y="12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1" d="100"/>
          <a:sy n="81" d="100"/>
        </p:scale>
        <p:origin x="3894"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83AF77-B952-4A63-BDAD-20348EC4F4DD}" type="datetimeFigureOut">
              <a:rPr lang="en-US" smtClean="0"/>
              <a:t>4/1/2023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AE9BC81-4CDF-4DDE-88D9-A40A654C08CD}" type="slidenum">
              <a:rPr lang="en-US" smtClean="0"/>
              <a:t>‹#›</a:t>
            </a:fld>
            <a:endParaRPr lang="en-US"/>
          </a:p>
        </p:txBody>
      </p:sp>
    </p:spTree>
    <p:extLst>
      <p:ext uri="{BB962C8B-B14F-4D97-AF65-F5344CB8AC3E}">
        <p14:creationId xmlns:p14="http://schemas.microsoft.com/office/powerpoint/2010/main" val="20588811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AE9BC81-4CDF-4DDE-88D9-A40A654C08CD}" type="slidenum">
              <a:rPr lang="en-US" smtClean="0"/>
              <a:t>1</a:t>
            </a:fld>
            <a:endParaRPr lang="en-US"/>
          </a:p>
        </p:txBody>
      </p:sp>
    </p:spTree>
    <p:extLst>
      <p:ext uri="{BB962C8B-B14F-4D97-AF65-F5344CB8AC3E}">
        <p14:creationId xmlns:p14="http://schemas.microsoft.com/office/powerpoint/2010/main" val="557041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129A0-F06F-AE10-6FC0-279502AE1F1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104FFB2-1310-9DDF-D0B2-5219C65D21D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A8F6519-AC36-8D3B-F6F7-D9967FE17B76}"/>
              </a:ext>
            </a:extLst>
          </p:cNvPr>
          <p:cNvSpPr>
            <a:spLocks noGrp="1"/>
          </p:cNvSpPr>
          <p:nvPr>
            <p:ph type="dt" sz="half" idx="10"/>
          </p:nvPr>
        </p:nvSpPr>
        <p:spPr/>
        <p:txBody>
          <a:bodyPr/>
          <a:lstStyle/>
          <a:p>
            <a:fld id="{3F1C2A46-1129-42AE-8CEC-8BA57FB4FA28}" type="datetimeFigureOut">
              <a:rPr lang="en-US" smtClean="0"/>
              <a:t>4/1/2023</a:t>
            </a:fld>
            <a:endParaRPr lang="en-US"/>
          </a:p>
        </p:txBody>
      </p:sp>
      <p:sp>
        <p:nvSpPr>
          <p:cNvPr id="5" name="Footer Placeholder 4">
            <a:extLst>
              <a:ext uri="{FF2B5EF4-FFF2-40B4-BE49-F238E27FC236}">
                <a16:creationId xmlns:a16="http://schemas.microsoft.com/office/drawing/2014/main" id="{5529AB18-6B65-2AB8-8383-F5E75AFEF7E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902821-476F-89FF-B22F-3A62F93C8D34}"/>
              </a:ext>
            </a:extLst>
          </p:cNvPr>
          <p:cNvSpPr>
            <a:spLocks noGrp="1"/>
          </p:cNvSpPr>
          <p:nvPr>
            <p:ph type="sldNum" sz="quarter" idx="12"/>
          </p:nvPr>
        </p:nvSpPr>
        <p:spPr/>
        <p:txBody>
          <a:bodyPr/>
          <a:lstStyle/>
          <a:p>
            <a:fld id="{75FFA8DD-B8D5-4D09-88D1-ED992C1A50C5}" type="slidenum">
              <a:rPr lang="en-US" smtClean="0"/>
              <a:t>‹#›</a:t>
            </a:fld>
            <a:endParaRPr lang="en-US"/>
          </a:p>
        </p:txBody>
      </p:sp>
    </p:spTree>
    <p:extLst>
      <p:ext uri="{BB962C8B-B14F-4D97-AF65-F5344CB8AC3E}">
        <p14:creationId xmlns:p14="http://schemas.microsoft.com/office/powerpoint/2010/main" val="2750049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74C990-C3FE-D0E3-95AD-FF5DC0E85B9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AD4628F-0275-7C15-26E9-659815E90E3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B95BFE-00D1-3CB9-9F71-B129A64F0616}"/>
              </a:ext>
            </a:extLst>
          </p:cNvPr>
          <p:cNvSpPr>
            <a:spLocks noGrp="1"/>
          </p:cNvSpPr>
          <p:nvPr>
            <p:ph type="dt" sz="half" idx="10"/>
          </p:nvPr>
        </p:nvSpPr>
        <p:spPr/>
        <p:txBody>
          <a:bodyPr/>
          <a:lstStyle/>
          <a:p>
            <a:fld id="{3F1C2A46-1129-42AE-8CEC-8BA57FB4FA28}" type="datetimeFigureOut">
              <a:rPr lang="en-US" smtClean="0"/>
              <a:t>4/1/2023</a:t>
            </a:fld>
            <a:endParaRPr lang="en-US"/>
          </a:p>
        </p:txBody>
      </p:sp>
      <p:sp>
        <p:nvSpPr>
          <p:cNvPr id="5" name="Footer Placeholder 4">
            <a:extLst>
              <a:ext uri="{FF2B5EF4-FFF2-40B4-BE49-F238E27FC236}">
                <a16:creationId xmlns:a16="http://schemas.microsoft.com/office/drawing/2014/main" id="{C065C4F0-4C81-CBFA-C9EE-F249395DE9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1F216A8-E07F-334A-A86F-8925D9DBD07F}"/>
              </a:ext>
            </a:extLst>
          </p:cNvPr>
          <p:cNvSpPr>
            <a:spLocks noGrp="1"/>
          </p:cNvSpPr>
          <p:nvPr>
            <p:ph type="sldNum" sz="quarter" idx="12"/>
          </p:nvPr>
        </p:nvSpPr>
        <p:spPr/>
        <p:txBody>
          <a:bodyPr/>
          <a:lstStyle/>
          <a:p>
            <a:fld id="{75FFA8DD-B8D5-4D09-88D1-ED992C1A50C5}" type="slidenum">
              <a:rPr lang="en-US" smtClean="0"/>
              <a:t>‹#›</a:t>
            </a:fld>
            <a:endParaRPr lang="en-US"/>
          </a:p>
        </p:txBody>
      </p:sp>
    </p:spTree>
    <p:extLst>
      <p:ext uri="{BB962C8B-B14F-4D97-AF65-F5344CB8AC3E}">
        <p14:creationId xmlns:p14="http://schemas.microsoft.com/office/powerpoint/2010/main" val="14250131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50297EF-1127-9539-9747-4A19650E58F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B7EBE2D-4F41-AFEE-0C7A-5CBFD26E9E7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A7AD44-AA07-3F47-5DC0-406A4CE7A6C3}"/>
              </a:ext>
            </a:extLst>
          </p:cNvPr>
          <p:cNvSpPr>
            <a:spLocks noGrp="1"/>
          </p:cNvSpPr>
          <p:nvPr>
            <p:ph type="dt" sz="half" idx="10"/>
          </p:nvPr>
        </p:nvSpPr>
        <p:spPr/>
        <p:txBody>
          <a:bodyPr/>
          <a:lstStyle/>
          <a:p>
            <a:fld id="{3F1C2A46-1129-42AE-8CEC-8BA57FB4FA28}" type="datetimeFigureOut">
              <a:rPr lang="en-US" smtClean="0"/>
              <a:t>4/1/2023</a:t>
            </a:fld>
            <a:endParaRPr lang="en-US"/>
          </a:p>
        </p:txBody>
      </p:sp>
      <p:sp>
        <p:nvSpPr>
          <p:cNvPr id="5" name="Footer Placeholder 4">
            <a:extLst>
              <a:ext uri="{FF2B5EF4-FFF2-40B4-BE49-F238E27FC236}">
                <a16:creationId xmlns:a16="http://schemas.microsoft.com/office/drawing/2014/main" id="{7915810E-5675-9DAD-34D3-F624A75E59C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1F53869-D326-2116-42AE-1EEA17EBEEF1}"/>
              </a:ext>
            </a:extLst>
          </p:cNvPr>
          <p:cNvSpPr>
            <a:spLocks noGrp="1"/>
          </p:cNvSpPr>
          <p:nvPr>
            <p:ph type="sldNum" sz="quarter" idx="12"/>
          </p:nvPr>
        </p:nvSpPr>
        <p:spPr/>
        <p:txBody>
          <a:bodyPr/>
          <a:lstStyle/>
          <a:p>
            <a:fld id="{75FFA8DD-B8D5-4D09-88D1-ED992C1A50C5}" type="slidenum">
              <a:rPr lang="en-US" smtClean="0"/>
              <a:t>‹#›</a:t>
            </a:fld>
            <a:endParaRPr lang="en-US"/>
          </a:p>
        </p:txBody>
      </p:sp>
    </p:spTree>
    <p:extLst>
      <p:ext uri="{BB962C8B-B14F-4D97-AF65-F5344CB8AC3E}">
        <p14:creationId xmlns:p14="http://schemas.microsoft.com/office/powerpoint/2010/main" val="37081403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EF4E0-050F-4FE1-EC6D-0BA27F83BFB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3397055-51A4-C5B4-2654-F1B2A5572F6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FC36E3-1CB2-AC58-61E1-E35E68B213A0}"/>
              </a:ext>
            </a:extLst>
          </p:cNvPr>
          <p:cNvSpPr>
            <a:spLocks noGrp="1"/>
          </p:cNvSpPr>
          <p:nvPr>
            <p:ph type="dt" sz="half" idx="10"/>
          </p:nvPr>
        </p:nvSpPr>
        <p:spPr/>
        <p:txBody>
          <a:bodyPr/>
          <a:lstStyle/>
          <a:p>
            <a:fld id="{3F1C2A46-1129-42AE-8CEC-8BA57FB4FA28}" type="datetimeFigureOut">
              <a:rPr lang="en-US" smtClean="0"/>
              <a:t>4/1/2023</a:t>
            </a:fld>
            <a:endParaRPr lang="en-US"/>
          </a:p>
        </p:txBody>
      </p:sp>
      <p:sp>
        <p:nvSpPr>
          <p:cNvPr id="5" name="Footer Placeholder 4">
            <a:extLst>
              <a:ext uri="{FF2B5EF4-FFF2-40B4-BE49-F238E27FC236}">
                <a16:creationId xmlns:a16="http://schemas.microsoft.com/office/drawing/2014/main" id="{9382091C-6ECA-C930-AAE1-7B871E1FB2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23A943-CAE2-E99D-B3D3-E6BAAF9AB0CC}"/>
              </a:ext>
            </a:extLst>
          </p:cNvPr>
          <p:cNvSpPr>
            <a:spLocks noGrp="1"/>
          </p:cNvSpPr>
          <p:nvPr>
            <p:ph type="sldNum" sz="quarter" idx="12"/>
          </p:nvPr>
        </p:nvSpPr>
        <p:spPr/>
        <p:txBody>
          <a:bodyPr/>
          <a:lstStyle/>
          <a:p>
            <a:fld id="{75FFA8DD-B8D5-4D09-88D1-ED992C1A50C5}" type="slidenum">
              <a:rPr lang="en-US" smtClean="0"/>
              <a:t>‹#›</a:t>
            </a:fld>
            <a:endParaRPr lang="en-US"/>
          </a:p>
        </p:txBody>
      </p:sp>
    </p:spTree>
    <p:extLst>
      <p:ext uri="{BB962C8B-B14F-4D97-AF65-F5344CB8AC3E}">
        <p14:creationId xmlns:p14="http://schemas.microsoft.com/office/powerpoint/2010/main" val="37769868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73BF41-1C46-B128-90AD-CC5EFAF6252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89FD206-935C-181F-CA94-FBD18D6A0C6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E8D79B2-3BD9-B5F8-81A3-215374DD2CC7}"/>
              </a:ext>
            </a:extLst>
          </p:cNvPr>
          <p:cNvSpPr>
            <a:spLocks noGrp="1"/>
          </p:cNvSpPr>
          <p:nvPr>
            <p:ph type="dt" sz="half" idx="10"/>
          </p:nvPr>
        </p:nvSpPr>
        <p:spPr/>
        <p:txBody>
          <a:bodyPr/>
          <a:lstStyle/>
          <a:p>
            <a:fld id="{3F1C2A46-1129-42AE-8CEC-8BA57FB4FA28}" type="datetimeFigureOut">
              <a:rPr lang="en-US" smtClean="0"/>
              <a:t>4/1/2023</a:t>
            </a:fld>
            <a:endParaRPr lang="en-US"/>
          </a:p>
        </p:txBody>
      </p:sp>
      <p:sp>
        <p:nvSpPr>
          <p:cNvPr id="5" name="Footer Placeholder 4">
            <a:extLst>
              <a:ext uri="{FF2B5EF4-FFF2-40B4-BE49-F238E27FC236}">
                <a16:creationId xmlns:a16="http://schemas.microsoft.com/office/drawing/2014/main" id="{71C8A958-8BDC-A817-2B7B-DBEC9D6605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4217BC-FC87-39B9-6DB1-9666095E7029}"/>
              </a:ext>
            </a:extLst>
          </p:cNvPr>
          <p:cNvSpPr>
            <a:spLocks noGrp="1"/>
          </p:cNvSpPr>
          <p:nvPr>
            <p:ph type="sldNum" sz="quarter" idx="12"/>
          </p:nvPr>
        </p:nvSpPr>
        <p:spPr/>
        <p:txBody>
          <a:bodyPr/>
          <a:lstStyle/>
          <a:p>
            <a:fld id="{75FFA8DD-B8D5-4D09-88D1-ED992C1A50C5}" type="slidenum">
              <a:rPr lang="en-US" smtClean="0"/>
              <a:t>‹#›</a:t>
            </a:fld>
            <a:endParaRPr lang="en-US"/>
          </a:p>
        </p:txBody>
      </p:sp>
    </p:spTree>
    <p:extLst>
      <p:ext uri="{BB962C8B-B14F-4D97-AF65-F5344CB8AC3E}">
        <p14:creationId xmlns:p14="http://schemas.microsoft.com/office/powerpoint/2010/main" val="21652873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F106F9-0B7C-F7DF-E2F4-CE38AD252BF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2790B5C-FF4F-3BCF-4A15-D80F7B5C6CA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FFDEC3E-B286-6D38-4717-C4CB2F4D86F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5082C00-0CAD-3950-2A52-6F2B5A53CBE6}"/>
              </a:ext>
            </a:extLst>
          </p:cNvPr>
          <p:cNvSpPr>
            <a:spLocks noGrp="1"/>
          </p:cNvSpPr>
          <p:nvPr>
            <p:ph type="dt" sz="half" idx="10"/>
          </p:nvPr>
        </p:nvSpPr>
        <p:spPr/>
        <p:txBody>
          <a:bodyPr/>
          <a:lstStyle/>
          <a:p>
            <a:fld id="{3F1C2A46-1129-42AE-8CEC-8BA57FB4FA28}" type="datetimeFigureOut">
              <a:rPr lang="en-US" smtClean="0"/>
              <a:t>4/1/2023</a:t>
            </a:fld>
            <a:endParaRPr lang="en-US"/>
          </a:p>
        </p:txBody>
      </p:sp>
      <p:sp>
        <p:nvSpPr>
          <p:cNvPr id="6" name="Footer Placeholder 5">
            <a:extLst>
              <a:ext uri="{FF2B5EF4-FFF2-40B4-BE49-F238E27FC236}">
                <a16:creationId xmlns:a16="http://schemas.microsoft.com/office/drawing/2014/main" id="{B90DE67C-CAC3-5698-307E-B98B6000D74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9D1E253-2E1D-D050-41DF-05C250D67CAE}"/>
              </a:ext>
            </a:extLst>
          </p:cNvPr>
          <p:cNvSpPr>
            <a:spLocks noGrp="1"/>
          </p:cNvSpPr>
          <p:nvPr>
            <p:ph type="sldNum" sz="quarter" idx="12"/>
          </p:nvPr>
        </p:nvSpPr>
        <p:spPr/>
        <p:txBody>
          <a:bodyPr/>
          <a:lstStyle/>
          <a:p>
            <a:fld id="{75FFA8DD-B8D5-4D09-88D1-ED992C1A50C5}" type="slidenum">
              <a:rPr lang="en-US" smtClean="0"/>
              <a:t>‹#›</a:t>
            </a:fld>
            <a:endParaRPr lang="en-US"/>
          </a:p>
        </p:txBody>
      </p:sp>
    </p:spTree>
    <p:extLst>
      <p:ext uri="{BB962C8B-B14F-4D97-AF65-F5344CB8AC3E}">
        <p14:creationId xmlns:p14="http://schemas.microsoft.com/office/powerpoint/2010/main" val="5170103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BCBF70-6F4E-66DF-55E3-DED49F60533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82F36AC-2AE1-437F-D0D4-F7E04864ACB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7A9CEEB-23B4-FE0E-A3EC-CC9A0F94500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7B80BD6-BCDA-1DDF-4603-532687E8D47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D2A3C6F-94D1-B74E-2EF5-224C61E5C10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FFBEC7D-7721-24F5-1A7A-4501F470A0F6}"/>
              </a:ext>
            </a:extLst>
          </p:cNvPr>
          <p:cNvSpPr>
            <a:spLocks noGrp="1"/>
          </p:cNvSpPr>
          <p:nvPr>
            <p:ph type="dt" sz="half" idx="10"/>
          </p:nvPr>
        </p:nvSpPr>
        <p:spPr/>
        <p:txBody>
          <a:bodyPr/>
          <a:lstStyle/>
          <a:p>
            <a:fld id="{3F1C2A46-1129-42AE-8CEC-8BA57FB4FA28}" type="datetimeFigureOut">
              <a:rPr lang="en-US" smtClean="0"/>
              <a:t>4/1/2023</a:t>
            </a:fld>
            <a:endParaRPr lang="en-US"/>
          </a:p>
        </p:txBody>
      </p:sp>
      <p:sp>
        <p:nvSpPr>
          <p:cNvPr id="8" name="Footer Placeholder 7">
            <a:extLst>
              <a:ext uri="{FF2B5EF4-FFF2-40B4-BE49-F238E27FC236}">
                <a16:creationId xmlns:a16="http://schemas.microsoft.com/office/drawing/2014/main" id="{1CF3AB52-CF22-D55F-B0B5-F63C349A399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B485F85-EC3D-0853-D208-0C57DF47477E}"/>
              </a:ext>
            </a:extLst>
          </p:cNvPr>
          <p:cNvSpPr>
            <a:spLocks noGrp="1"/>
          </p:cNvSpPr>
          <p:nvPr>
            <p:ph type="sldNum" sz="quarter" idx="12"/>
          </p:nvPr>
        </p:nvSpPr>
        <p:spPr/>
        <p:txBody>
          <a:bodyPr/>
          <a:lstStyle/>
          <a:p>
            <a:fld id="{75FFA8DD-B8D5-4D09-88D1-ED992C1A50C5}" type="slidenum">
              <a:rPr lang="en-US" smtClean="0"/>
              <a:t>‹#›</a:t>
            </a:fld>
            <a:endParaRPr lang="en-US"/>
          </a:p>
        </p:txBody>
      </p:sp>
    </p:spTree>
    <p:extLst>
      <p:ext uri="{BB962C8B-B14F-4D97-AF65-F5344CB8AC3E}">
        <p14:creationId xmlns:p14="http://schemas.microsoft.com/office/powerpoint/2010/main" val="4292428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257872-294F-44E5-6875-E59C223BAB5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72D4736-CCAF-1F2C-4A10-C8E199FAD772}"/>
              </a:ext>
            </a:extLst>
          </p:cNvPr>
          <p:cNvSpPr>
            <a:spLocks noGrp="1"/>
          </p:cNvSpPr>
          <p:nvPr>
            <p:ph type="dt" sz="half" idx="10"/>
          </p:nvPr>
        </p:nvSpPr>
        <p:spPr/>
        <p:txBody>
          <a:bodyPr/>
          <a:lstStyle/>
          <a:p>
            <a:fld id="{3F1C2A46-1129-42AE-8CEC-8BA57FB4FA28}" type="datetimeFigureOut">
              <a:rPr lang="en-US" smtClean="0"/>
              <a:t>4/1/2023</a:t>
            </a:fld>
            <a:endParaRPr lang="en-US"/>
          </a:p>
        </p:txBody>
      </p:sp>
      <p:sp>
        <p:nvSpPr>
          <p:cNvPr id="4" name="Footer Placeholder 3">
            <a:extLst>
              <a:ext uri="{FF2B5EF4-FFF2-40B4-BE49-F238E27FC236}">
                <a16:creationId xmlns:a16="http://schemas.microsoft.com/office/drawing/2014/main" id="{AA34CBE6-E2F3-6D12-2E67-8CB96ECE317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788AAC8-247C-AF40-F28A-B1768BA6DB05}"/>
              </a:ext>
            </a:extLst>
          </p:cNvPr>
          <p:cNvSpPr>
            <a:spLocks noGrp="1"/>
          </p:cNvSpPr>
          <p:nvPr>
            <p:ph type="sldNum" sz="quarter" idx="12"/>
          </p:nvPr>
        </p:nvSpPr>
        <p:spPr/>
        <p:txBody>
          <a:bodyPr/>
          <a:lstStyle/>
          <a:p>
            <a:fld id="{75FFA8DD-B8D5-4D09-88D1-ED992C1A50C5}" type="slidenum">
              <a:rPr lang="en-US" smtClean="0"/>
              <a:t>‹#›</a:t>
            </a:fld>
            <a:endParaRPr lang="en-US"/>
          </a:p>
        </p:txBody>
      </p:sp>
    </p:spTree>
    <p:extLst>
      <p:ext uri="{BB962C8B-B14F-4D97-AF65-F5344CB8AC3E}">
        <p14:creationId xmlns:p14="http://schemas.microsoft.com/office/powerpoint/2010/main" val="6516432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32CFE99-5F9A-50DB-9DBB-69A70A587940}"/>
              </a:ext>
            </a:extLst>
          </p:cNvPr>
          <p:cNvSpPr>
            <a:spLocks noGrp="1"/>
          </p:cNvSpPr>
          <p:nvPr>
            <p:ph type="dt" sz="half" idx="10"/>
          </p:nvPr>
        </p:nvSpPr>
        <p:spPr/>
        <p:txBody>
          <a:bodyPr/>
          <a:lstStyle/>
          <a:p>
            <a:fld id="{3F1C2A46-1129-42AE-8CEC-8BA57FB4FA28}" type="datetimeFigureOut">
              <a:rPr lang="en-US" smtClean="0"/>
              <a:t>4/1/2023</a:t>
            </a:fld>
            <a:endParaRPr lang="en-US"/>
          </a:p>
        </p:txBody>
      </p:sp>
      <p:sp>
        <p:nvSpPr>
          <p:cNvPr id="3" name="Footer Placeholder 2">
            <a:extLst>
              <a:ext uri="{FF2B5EF4-FFF2-40B4-BE49-F238E27FC236}">
                <a16:creationId xmlns:a16="http://schemas.microsoft.com/office/drawing/2014/main" id="{B736E54D-0CB3-8C21-5F12-097D39A0EBE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4BE2283-9C1D-D7DA-6FF7-C298FF50ACBA}"/>
              </a:ext>
            </a:extLst>
          </p:cNvPr>
          <p:cNvSpPr>
            <a:spLocks noGrp="1"/>
          </p:cNvSpPr>
          <p:nvPr>
            <p:ph type="sldNum" sz="quarter" idx="12"/>
          </p:nvPr>
        </p:nvSpPr>
        <p:spPr/>
        <p:txBody>
          <a:bodyPr/>
          <a:lstStyle/>
          <a:p>
            <a:fld id="{75FFA8DD-B8D5-4D09-88D1-ED992C1A50C5}" type="slidenum">
              <a:rPr lang="en-US" smtClean="0"/>
              <a:t>‹#›</a:t>
            </a:fld>
            <a:endParaRPr lang="en-US"/>
          </a:p>
        </p:txBody>
      </p:sp>
    </p:spTree>
    <p:extLst>
      <p:ext uri="{BB962C8B-B14F-4D97-AF65-F5344CB8AC3E}">
        <p14:creationId xmlns:p14="http://schemas.microsoft.com/office/powerpoint/2010/main" val="16555073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E0D99C-9CC4-FBD4-D50C-B6381ADFAD4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E2A93F8-3270-BA8C-5EC4-5252D78D605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590032D-4C50-25E1-4489-1F5948D8D4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FB03B9D-285C-13B7-32E7-1DAF8DFE44F2}"/>
              </a:ext>
            </a:extLst>
          </p:cNvPr>
          <p:cNvSpPr>
            <a:spLocks noGrp="1"/>
          </p:cNvSpPr>
          <p:nvPr>
            <p:ph type="dt" sz="half" idx="10"/>
          </p:nvPr>
        </p:nvSpPr>
        <p:spPr/>
        <p:txBody>
          <a:bodyPr/>
          <a:lstStyle/>
          <a:p>
            <a:fld id="{3F1C2A46-1129-42AE-8CEC-8BA57FB4FA28}" type="datetimeFigureOut">
              <a:rPr lang="en-US" smtClean="0"/>
              <a:t>4/1/2023</a:t>
            </a:fld>
            <a:endParaRPr lang="en-US"/>
          </a:p>
        </p:txBody>
      </p:sp>
      <p:sp>
        <p:nvSpPr>
          <p:cNvPr id="6" name="Footer Placeholder 5">
            <a:extLst>
              <a:ext uri="{FF2B5EF4-FFF2-40B4-BE49-F238E27FC236}">
                <a16:creationId xmlns:a16="http://schemas.microsoft.com/office/drawing/2014/main" id="{95C3FE55-F491-EC40-572F-532FF18EA12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D9ACAA1-C3DA-E702-B369-BB103E71A899}"/>
              </a:ext>
            </a:extLst>
          </p:cNvPr>
          <p:cNvSpPr>
            <a:spLocks noGrp="1"/>
          </p:cNvSpPr>
          <p:nvPr>
            <p:ph type="sldNum" sz="quarter" idx="12"/>
          </p:nvPr>
        </p:nvSpPr>
        <p:spPr/>
        <p:txBody>
          <a:bodyPr/>
          <a:lstStyle/>
          <a:p>
            <a:fld id="{75FFA8DD-B8D5-4D09-88D1-ED992C1A50C5}" type="slidenum">
              <a:rPr lang="en-US" smtClean="0"/>
              <a:t>‹#›</a:t>
            </a:fld>
            <a:endParaRPr lang="en-US"/>
          </a:p>
        </p:txBody>
      </p:sp>
    </p:spTree>
    <p:extLst>
      <p:ext uri="{BB962C8B-B14F-4D97-AF65-F5344CB8AC3E}">
        <p14:creationId xmlns:p14="http://schemas.microsoft.com/office/powerpoint/2010/main" val="29466049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718AC2-4215-2267-353A-961FDDEE07A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E4E06D4-7F59-0321-48E4-C77EFEE58FE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93EA0FA-D21D-047E-B479-46E8C3C75C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5C8FA10-99FB-AD99-E0BB-826645FF9EDF}"/>
              </a:ext>
            </a:extLst>
          </p:cNvPr>
          <p:cNvSpPr>
            <a:spLocks noGrp="1"/>
          </p:cNvSpPr>
          <p:nvPr>
            <p:ph type="dt" sz="half" idx="10"/>
          </p:nvPr>
        </p:nvSpPr>
        <p:spPr/>
        <p:txBody>
          <a:bodyPr/>
          <a:lstStyle/>
          <a:p>
            <a:fld id="{3F1C2A46-1129-42AE-8CEC-8BA57FB4FA28}" type="datetimeFigureOut">
              <a:rPr lang="en-US" smtClean="0"/>
              <a:t>4/1/2023</a:t>
            </a:fld>
            <a:endParaRPr lang="en-US"/>
          </a:p>
        </p:txBody>
      </p:sp>
      <p:sp>
        <p:nvSpPr>
          <p:cNvPr id="6" name="Footer Placeholder 5">
            <a:extLst>
              <a:ext uri="{FF2B5EF4-FFF2-40B4-BE49-F238E27FC236}">
                <a16:creationId xmlns:a16="http://schemas.microsoft.com/office/drawing/2014/main" id="{E6453A28-EF4B-D71B-D4FF-3550AD9D3A5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E38B592-1312-D519-4C0F-C2C2BAE1D748}"/>
              </a:ext>
            </a:extLst>
          </p:cNvPr>
          <p:cNvSpPr>
            <a:spLocks noGrp="1"/>
          </p:cNvSpPr>
          <p:nvPr>
            <p:ph type="sldNum" sz="quarter" idx="12"/>
          </p:nvPr>
        </p:nvSpPr>
        <p:spPr/>
        <p:txBody>
          <a:bodyPr/>
          <a:lstStyle/>
          <a:p>
            <a:fld id="{75FFA8DD-B8D5-4D09-88D1-ED992C1A50C5}" type="slidenum">
              <a:rPr lang="en-US" smtClean="0"/>
              <a:t>‹#›</a:t>
            </a:fld>
            <a:endParaRPr lang="en-US"/>
          </a:p>
        </p:txBody>
      </p:sp>
    </p:spTree>
    <p:extLst>
      <p:ext uri="{BB962C8B-B14F-4D97-AF65-F5344CB8AC3E}">
        <p14:creationId xmlns:p14="http://schemas.microsoft.com/office/powerpoint/2010/main" val="29553342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lumMod val="50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67579C0-D06C-41CE-0A72-E102FA5902F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2FFD85B-B881-E236-7310-1EF086B826C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546CC0-CE9D-A9FC-40BF-9FEA32D150B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1C2A46-1129-42AE-8CEC-8BA57FB4FA28}" type="datetimeFigureOut">
              <a:rPr lang="en-US" smtClean="0"/>
              <a:t>4/1/2023</a:t>
            </a:fld>
            <a:endParaRPr lang="en-US"/>
          </a:p>
        </p:txBody>
      </p:sp>
      <p:sp>
        <p:nvSpPr>
          <p:cNvPr id="5" name="Footer Placeholder 4">
            <a:extLst>
              <a:ext uri="{FF2B5EF4-FFF2-40B4-BE49-F238E27FC236}">
                <a16:creationId xmlns:a16="http://schemas.microsoft.com/office/drawing/2014/main" id="{E2333102-A7DF-E9FA-DDDB-C79986D639C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2C869B1-A30E-00D0-76D0-557A501D4AD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FFA8DD-B8D5-4D09-88D1-ED992C1A50C5}" type="slidenum">
              <a:rPr lang="en-US" smtClean="0"/>
              <a:t>‹#›</a:t>
            </a:fld>
            <a:endParaRPr lang="en-US"/>
          </a:p>
        </p:txBody>
      </p:sp>
    </p:spTree>
    <p:extLst>
      <p:ext uri="{BB962C8B-B14F-4D97-AF65-F5344CB8AC3E}">
        <p14:creationId xmlns:p14="http://schemas.microsoft.com/office/powerpoint/2010/main" val="39621751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May be an image of ‎text that says '‎12 WAYS TO BUILD TRUST WITH OTHERS HONOR YOUR COMMITMENTS COMMUNICATE PROPERLY MAKE CAREFUL DECISIONS BE CONSISTENTIN YOUR ACTIONS LISTEN ACTIVELY TO OTHERS HELP OTHER PEOPLE OUT SHARE YOUR FEELINGS OPENLY ADMIT YOU MAKE MISTAKES ا APOLOGIZE WHEN YOU ARE WRONG DO AND SAY WHAT YOU BELIEVE BE HONEST TO OTHER PEOPLE SHOW YOUR AUTHENTIC SELF @THEPRESENTPSYCHOLOGIST‎'‎">
            <a:extLst>
              <a:ext uri="{FF2B5EF4-FFF2-40B4-BE49-F238E27FC236}">
                <a16:creationId xmlns:a16="http://schemas.microsoft.com/office/drawing/2014/main" id="{BA7912EE-50C5-F13F-524F-0DDDF89257D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55975" y="0"/>
            <a:ext cx="548005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89214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6DA9DF9-31F7-4056-B42E-878CC92417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Text, icon&#10;&#10;Description automatically generated">
            <a:extLst>
              <a:ext uri="{FF2B5EF4-FFF2-40B4-BE49-F238E27FC236}">
                <a16:creationId xmlns:a16="http://schemas.microsoft.com/office/drawing/2014/main" id="{17521475-C000-349F-528D-016A4F3B8D42}"/>
              </a:ext>
            </a:extLst>
          </p:cNvPr>
          <p:cNvPicPr>
            <a:picLocks noChangeAspect="1"/>
          </p:cNvPicPr>
          <p:nvPr/>
        </p:nvPicPr>
        <p:blipFill rotWithShape="1">
          <a:blip r:embed="rId2">
            <a:extLst>
              <a:ext uri="{28A0092B-C50C-407E-A947-70E740481C1C}">
                <a14:useLocalDpi xmlns:a14="http://schemas.microsoft.com/office/drawing/2010/main" val="0"/>
              </a:ext>
            </a:extLst>
          </a:blip>
          <a:srcRect t="380" r="-1" b="-1"/>
          <a:stretch/>
        </p:blipFill>
        <p:spPr>
          <a:xfrm>
            <a:off x="6229215" y="10"/>
            <a:ext cx="5962785"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p:spPr>
      </p:pic>
      <p:sp>
        <p:nvSpPr>
          <p:cNvPr id="6" name="TextBox 5">
            <a:extLst>
              <a:ext uri="{FF2B5EF4-FFF2-40B4-BE49-F238E27FC236}">
                <a16:creationId xmlns:a16="http://schemas.microsoft.com/office/drawing/2014/main" id="{AF81CBA4-7D5F-9823-79D9-F723088F333F}"/>
              </a:ext>
            </a:extLst>
          </p:cNvPr>
          <p:cNvSpPr txBox="1"/>
          <p:nvPr/>
        </p:nvSpPr>
        <p:spPr>
          <a:xfrm>
            <a:off x="-3049" y="0"/>
            <a:ext cx="6565213" cy="3323987"/>
          </a:xfrm>
          <a:prstGeom prst="rect">
            <a:avLst/>
          </a:prstGeom>
          <a:noFill/>
        </p:spPr>
        <p:txBody>
          <a:bodyPr wrap="square">
            <a:spAutoFit/>
          </a:bodyPr>
          <a:lstStyle/>
          <a:p>
            <a:pPr marL="914400" indent="-914400">
              <a:buFont typeface="+mj-lt"/>
              <a:buAutoNum type="romanUcPeriod" startAt="9"/>
            </a:pPr>
            <a:r>
              <a:rPr lang="en-US" sz="6000" cap="small" dirty="0">
                <a:solidFill>
                  <a:schemeClr val="accent4">
                    <a:lumMod val="20000"/>
                    <a:lumOff val="80000"/>
                  </a:schemeClr>
                </a:solidFill>
                <a:effectLst>
                  <a:outerShdw blurRad="38100" dist="38100" dir="2700000" algn="tl">
                    <a:srgbClr val="000000">
                      <a:alpha val="43137"/>
                    </a:srgbClr>
                  </a:outerShdw>
                </a:effectLst>
                <a:latin typeface="Bahnschrift SemiBold" panose="020B0502040204020203" pitchFamily="34" charset="0"/>
              </a:rPr>
              <a:t>Apologize When You Are Wrong</a:t>
            </a:r>
          </a:p>
          <a:p>
            <a:pPr marL="1828800" indent="-914400">
              <a:buFont typeface="+mj-lt"/>
              <a:buAutoNum type="alphaUcPeriod"/>
            </a:pPr>
            <a:r>
              <a:rPr lang="en-US" sz="4500" dirty="0">
                <a:solidFill>
                  <a:schemeClr val="accent2">
                    <a:lumMod val="60000"/>
                    <a:lumOff val="40000"/>
                  </a:schemeClr>
                </a:solidFill>
                <a:effectLst>
                  <a:outerShdw blurRad="38100" dist="38100" dir="2700000" algn="tl">
                    <a:srgbClr val="000000">
                      <a:alpha val="43137"/>
                    </a:srgbClr>
                  </a:outerShdw>
                </a:effectLst>
                <a:latin typeface="Bahnschrift SemiBold" panose="020B0502040204020203" pitchFamily="34" charset="0"/>
              </a:rPr>
              <a:t>Matthew 5:23-24</a:t>
            </a:r>
          </a:p>
          <a:p>
            <a:pPr marL="1828800" indent="-914400">
              <a:buFont typeface="+mj-lt"/>
              <a:buAutoNum type="alphaUcPeriod"/>
            </a:pPr>
            <a:r>
              <a:rPr lang="en-US" sz="4500" dirty="0">
                <a:solidFill>
                  <a:schemeClr val="accent2">
                    <a:lumMod val="60000"/>
                    <a:lumOff val="40000"/>
                  </a:schemeClr>
                </a:solidFill>
                <a:effectLst>
                  <a:outerShdw blurRad="38100" dist="38100" dir="2700000" algn="tl">
                    <a:srgbClr val="000000">
                      <a:alpha val="43137"/>
                    </a:srgbClr>
                  </a:outerShdw>
                </a:effectLst>
                <a:latin typeface="Bahnschrift SemiBold" panose="020B0502040204020203" pitchFamily="34" charset="0"/>
              </a:rPr>
              <a:t>Genesis 33:8</a:t>
            </a:r>
          </a:p>
        </p:txBody>
      </p:sp>
    </p:spTree>
    <p:extLst>
      <p:ext uri="{BB962C8B-B14F-4D97-AF65-F5344CB8AC3E}">
        <p14:creationId xmlns:p14="http://schemas.microsoft.com/office/powerpoint/2010/main" val="18207835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6DA9DF9-31F7-4056-B42E-878CC92417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Text, icon&#10;&#10;Description automatically generated">
            <a:extLst>
              <a:ext uri="{FF2B5EF4-FFF2-40B4-BE49-F238E27FC236}">
                <a16:creationId xmlns:a16="http://schemas.microsoft.com/office/drawing/2014/main" id="{FE60E31D-19C1-951D-EC5F-26FC4E7DE3C5}"/>
              </a:ext>
            </a:extLst>
          </p:cNvPr>
          <p:cNvPicPr>
            <a:picLocks noChangeAspect="1"/>
          </p:cNvPicPr>
          <p:nvPr/>
        </p:nvPicPr>
        <p:blipFill rotWithShape="1">
          <a:blip r:embed="rId2">
            <a:extLst>
              <a:ext uri="{28A0092B-C50C-407E-A947-70E740481C1C}">
                <a14:useLocalDpi xmlns:a14="http://schemas.microsoft.com/office/drawing/2010/main" val="0"/>
              </a:ext>
            </a:extLst>
          </a:blip>
          <a:srcRect t="2413" r="-2" b="-2"/>
          <a:stretch/>
        </p:blipFill>
        <p:spPr>
          <a:xfrm>
            <a:off x="6229215" y="10"/>
            <a:ext cx="5962785"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p:spPr>
      </p:pic>
      <p:sp>
        <p:nvSpPr>
          <p:cNvPr id="6" name="TextBox 5">
            <a:extLst>
              <a:ext uri="{FF2B5EF4-FFF2-40B4-BE49-F238E27FC236}">
                <a16:creationId xmlns:a16="http://schemas.microsoft.com/office/drawing/2014/main" id="{3855BDBB-ECB0-3E59-9C71-76325F18ECAC}"/>
              </a:ext>
            </a:extLst>
          </p:cNvPr>
          <p:cNvSpPr txBox="1"/>
          <p:nvPr/>
        </p:nvSpPr>
        <p:spPr>
          <a:xfrm>
            <a:off x="-3049" y="0"/>
            <a:ext cx="6565213" cy="4016484"/>
          </a:xfrm>
          <a:prstGeom prst="rect">
            <a:avLst/>
          </a:prstGeom>
          <a:noFill/>
        </p:spPr>
        <p:txBody>
          <a:bodyPr wrap="square">
            <a:spAutoFit/>
          </a:bodyPr>
          <a:lstStyle/>
          <a:p>
            <a:pPr marL="914400" indent="-914400">
              <a:buFont typeface="+mj-lt"/>
              <a:buAutoNum type="romanUcPeriod" startAt="10"/>
            </a:pPr>
            <a:r>
              <a:rPr lang="en-US" sz="6000" cap="small" dirty="0">
                <a:solidFill>
                  <a:schemeClr val="accent4">
                    <a:lumMod val="20000"/>
                    <a:lumOff val="80000"/>
                  </a:schemeClr>
                </a:solidFill>
                <a:effectLst>
                  <a:outerShdw blurRad="38100" dist="38100" dir="2700000" algn="tl">
                    <a:srgbClr val="000000">
                      <a:alpha val="43137"/>
                    </a:srgbClr>
                  </a:outerShdw>
                </a:effectLst>
                <a:latin typeface="Bahnschrift SemiBold" panose="020B0502040204020203" pitchFamily="34" charset="0"/>
              </a:rPr>
              <a:t>Do &amp; Say What You Believe In</a:t>
            </a:r>
          </a:p>
          <a:p>
            <a:pPr marL="1828800" indent="-914400">
              <a:buFont typeface="+mj-lt"/>
              <a:buAutoNum type="alphaUcPeriod"/>
            </a:pPr>
            <a:r>
              <a:rPr lang="en-US" sz="4500" dirty="0">
                <a:solidFill>
                  <a:schemeClr val="accent2">
                    <a:lumMod val="60000"/>
                    <a:lumOff val="40000"/>
                  </a:schemeClr>
                </a:solidFill>
                <a:effectLst>
                  <a:outerShdw blurRad="38100" dist="38100" dir="2700000" algn="tl">
                    <a:srgbClr val="000000">
                      <a:alpha val="43137"/>
                    </a:srgbClr>
                  </a:outerShdw>
                </a:effectLst>
                <a:latin typeface="Bahnschrift SemiBold" panose="020B0502040204020203" pitchFamily="34" charset="0"/>
              </a:rPr>
              <a:t>John 12:42-43</a:t>
            </a:r>
          </a:p>
          <a:p>
            <a:pPr marL="1828800" indent="-914400">
              <a:buFont typeface="+mj-lt"/>
              <a:buAutoNum type="alphaUcPeriod"/>
            </a:pPr>
            <a:r>
              <a:rPr lang="en-US" sz="4500" dirty="0">
                <a:solidFill>
                  <a:schemeClr val="accent2">
                    <a:lumMod val="60000"/>
                    <a:lumOff val="40000"/>
                  </a:schemeClr>
                </a:solidFill>
                <a:effectLst>
                  <a:outerShdw blurRad="38100" dist="38100" dir="2700000" algn="tl">
                    <a:srgbClr val="000000">
                      <a:alpha val="43137"/>
                    </a:srgbClr>
                  </a:outerShdw>
                </a:effectLst>
                <a:latin typeface="Bahnschrift SemiBold" panose="020B0502040204020203" pitchFamily="34" charset="0"/>
              </a:rPr>
              <a:t>Matthew 7:24-27</a:t>
            </a:r>
          </a:p>
          <a:p>
            <a:pPr marL="1828800" indent="-914400">
              <a:buFont typeface="+mj-lt"/>
              <a:buAutoNum type="alphaUcPeriod"/>
            </a:pPr>
            <a:r>
              <a:rPr lang="en-US" sz="4500" dirty="0">
                <a:solidFill>
                  <a:schemeClr val="accent2">
                    <a:lumMod val="60000"/>
                    <a:lumOff val="40000"/>
                  </a:schemeClr>
                </a:solidFill>
                <a:effectLst>
                  <a:outerShdw blurRad="38100" dist="38100" dir="2700000" algn="tl">
                    <a:srgbClr val="000000">
                      <a:alpha val="43137"/>
                    </a:srgbClr>
                  </a:outerShdw>
                </a:effectLst>
                <a:latin typeface="Bahnschrift SemiBold" panose="020B0502040204020203" pitchFamily="34" charset="0"/>
              </a:rPr>
              <a:t>James 1:22</a:t>
            </a:r>
          </a:p>
        </p:txBody>
      </p:sp>
    </p:spTree>
    <p:extLst>
      <p:ext uri="{BB962C8B-B14F-4D97-AF65-F5344CB8AC3E}">
        <p14:creationId xmlns:p14="http://schemas.microsoft.com/office/powerpoint/2010/main" val="6028614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6DA9DF9-31F7-4056-B42E-878CC92417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Text&#10;&#10;Description automatically generated">
            <a:extLst>
              <a:ext uri="{FF2B5EF4-FFF2-40B4-BE49-F238E27FC236}">
                <a16:creationId xmlns:a16="http://schemas.microsoft.com/office/drawing/2014/main" id="{B47DFCD2-E68C-E529-9A7B-0B8F085BFB3C}"/>
              </a:ext>
            </a:extLst>
          </p:cNvPr>
          <p:cNvPicPr>
            <a:picLocks noChangeAspect="1"/>
          </p:cNvPicPr>
          <p:nvPr/>
        </p:nvPicPr>
        <p:blipFill rotWithShape="1">
          <a:blip r:embed="rId2">
            <a:extLst>
              <a:ext uri="{28A0092B-C50C-407E-A947-70E740481C1C}">
                <a14:useLocalDpi xmlns:a14="http://schemas.microsoft.com/office/drawing/2010/main" val="0"/>
              </a:ext>
            </a:extLst>
          </a:blip>
          <a:srcRect t="1790" r="-2" b="-2"/>
          <a:stretch/>
        </p:blipFill>
        <p:spPr>
          <a:xfrm>
            <a:off x="6229215" y="10"/>
            <a:ext cx="5962785"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p:spPr>
      </p:pic>
      <p:sp>
        <p:nvSpPr>
          <p:cNvPr id="6" name="TextBox 5">
            <a:extLst>
              <a:ext uri="{FF2B5EF4-FFF2-40B4-BE49-F238E27FC236}">
                <a16:creationId xmlns:a16="http://schemas.microsoft.com/office/drawing/2014/main" id="{0EE533E8-EFA1-E4AF-6538-43F76942477F}"/>
              </a:ext>
            </a:extLst>
          </p:cNvPr>
          <p:cNvSpPr txBox="1"/>
          <p:nvPr/>
        </p:nvSpPr>
        <p:spPr>
          <a:xfrm>
            <a:off x="-3049" y="0"/>
            <a:ext cx="6565213" cy="3093154"/>
          </a:xfrm>
          <a:prstGeom prst="rect">
            <a:avLst/>
          </a:prstGeom>
          <a:noFill/>
        </p:spPr>
        <p:txBody>
          <a:bodyPr wrap="square">
            <a:spAutoFit/>
          </a:bodyPr>
          <a:lstStyle/>
          <a:p>
            <a:pPr marL="914400" indent="-914400">
              <a:buFont typeface="+mj-lt"/>
              <a:buAutoNum type="romanUcPeriod" startAt="11"/>
            </a:pPr>
            <a:r>
              <a:rPr lang="en-US" sz="6000" cap="small" dirty="0">
                <a:solidFill>
                  <a:schemeClr val="accent4">
                    <a:lumMod val="20000"/>
                    <a:lumOff val="80000"/>
                  </a:schemeClr>
                </a:solidFill>
                <a:effectLst>
                  <a:outerShdw blurRad="38100" dist="38100" dir="2700000" algn="tl">
                    <a:srgbClr val="000000">
                      <a:alpha val="43137"/>
                    </a:srgbClr>
                  </a:outerShdw>
                </a:effectLst>
                <a:latin typeface="Bahnschrift SemiBold" panose="020B0502040204020203" pitchFamily="34" charset="0"/>
              </a:rPr>
              <a:t>Be Honest</a:t>
            </a:r>
          </a:p>
          <a:p>
            <a:pPr marL="1828800" indent="-914400">
              <a:buFont typeface="+mj-lt"/>
              <a:buAutoNum type="alphaUcPeriod"/>
            </a:pPr>
            <a:r>
              <a:rPr lang="en-US" sz="4500" dirty="0">
                <a:solidFill>
                  <a:schemeClr val="accent2">
                    <a:lumMod val="60000"/>
                    <a:lumOff val="40000"/>
                  </a:schemeClr>
                </a:solidFill>
                <a:effectLst>
                  <a:outerShdw blurRad="38100" dist="38100" dir="2700000" algn="tl">
                    <a:srgbClr val="000000">
                      <a:alpha val="43137"/>
                    </a:srgbClr>
                  </a:outerShdw>
                </a:effectLst>
                <a:latin typeface="Bahnschrift SemiBold" panose="020B0502040204020203" pitchFamily="34" charset="0"/>
              </a:rPr>
              <a:t>Ephesians 4:25</a:t>
            </a:r>
          </a:p>
          <a:p>
            <a:pPr marL="1828800" indent="-914400">
              <a:buFont typeface="+mj-lt"/>
              <a:buAutoNum type="alphaUcPeriod"/>
            </a:pPr>
            <a:r>
              <a:rPr lang="en-US" sz="4500" dirty="0">
                <a:solidFill>
                  <a:schemeClr val="accent2">
                    <a:lumMod val="60000"/>
                    <a:lumOff val="40000"/>
                  </a:schemeClr>
                </a:solidFill>
                <a:effectLst>
                  <a:outerShdw blurRad="38100" dist="38100" dir="2700000" algn="tl">
                    <a:srgbClr val="000000">
                      <a:alpha val="43137"/>
                    </a:srgbClr>
                  </a:outerShdw>
                </a:effectLst>
                <a:latin typeface="Bahnschrift SemiBold" panose="020B0502040204020203" pitchFamily="34" charset="0"/>
              </a:rPr>
              <a:t>John 8:44</a:t>
            </a:r>
          </a:p>
          <a:p>
            <a:pPr marL="1828800" indent="-914400">
              <a:buFont typeface="+mj-lt"/>
              <a:buAutoNum type="alphaUcPeriod"/>
            </a:pPr>
            <a:r>
              <a:rPr lang="en-US" sz="4500" dirty="0">
                <a:solidFill>
                  <a:schemeClr val="accent2">
                    <a:lumMod val="60000"/>
                    <a:lumOff val="40000"/>
                  </a:schemeClr>
                </a:solidFill>
                <a:effectLst>
                  <a:outerShdw blurRad="38100" dist="38100" dir="2700000" algn="tl">
                    <a:srgbClr val="000000">
                      <a:alpha val="43137"/>
                    </a:srgbClr>
                  </a:outerShdw>
                </a:effectLst>
                <a:latin typeface="Bahnschrift SemiBold" panose="020B0502040204020203" pitchFamily="34" charset="0"/>
              </a:rPr>
              <a:t>Revelation 21:8</a:t>
            </a:r>
          </a:p>
        </p:txBody>
      </p:sp>
    </p:spTree>
    <p:extLst>
      <p:ext uri="{BB962C8B-B14F-4D97-AF65-F5344CB8AC3E}">
        <p14:creationId xmlns:p14="http://schemas.microsoft.com/office/powerpoint/2010/main" val="12900148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6DA9DF9-31F7-4056-B42E-878CC92417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Icon&#10;&#10;Description automatically generated">
            <a:extLst>
              <a:ext uri="{FF2B5EF4-FFF2-40B4-BE49-F238E27FC236}">
                <a16:creationId xmlns:a16="http://schemas.microsoft.com/office/drawing/2014/main" id="{B690B274-B26B-2B94-33C1-A6A243A26064}"/>
              </a:ext>
            </a:extLst>
          </p:cNvPr>
          <p:cNvPicPr>
            <a:picLocks noChangeAspect="1"/>
          </p:cNvPicPr>
          <p:nvPr/>
        </p:nvPicPr>
        <p:blipFill rotWithShape="1">
          <a:blip r:embed="rId2">
            <a:extLst>
              <a:ext uri="{28A0092B-C50C-407E-A947-70E740481C1C}">
                <a14:useLocalDpi xmlns:a14="http://schemas.microsoft.com/office/drawing/2010/main" val="0"/>
              </a:ext>
            </a:extLst>
          </a:blip>
          <a:srcRect t="2123" r="2" b="2"/>
          <a:stretch/>
        </p:blipFill>
        <p:spPr>
          <a:xfrm>
            <a:off x="6229215" y="10"/>
            <a:ext cx="5962785"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p:spPr>
      </p:pic>
      <p:sp>
        <p:nvSpPr>
          <p:cNvPr id="6" name="TextBox 5">
            <a:extLst>
              <a:ext uri="{FF2B5EF4-FFF2-40B4-BE49-F238E27FC236}">
                <a16:creationId xmlns:a16="http://schemas.microsoft.com/office/drawing/2014/main" id="{92C06578-F22F-6925-00A7-3EDFD5C44ECC}"/>
              </a:ext>
            </a:extLst>
          </p:cNvPr>
          <p:cNvSpPr txBox="1"/>
          <p:nvPr/>
        </p:nvSpPr>
        <p:spPr>
          <a:xfrm>
            <a:off x="-3049" y="0"/>
            <a:ext cx="6565213" cy="3323987"/>
          </a:xfrm>
          <a:prstGeom prst="rect">
            <a:avLst/>
          </a:prstGeom>
          <a:noFill/>
        </p:spPr>
        <p:txBody>
          <a:bodyPr wrap="square">
            <a:spAutoFit/>
          </a:bodyPr>
          <a:lstStyle/>
          <a:p>
            <a:pPr marL="914400" indent="-914400">
              <a:buFont typeface="+mj-lt"/>
              <a:buAutoNum type="romanUcPeriod" startAt="12"/>
            </a:pPr>
            <a:r>
              <a:rPr lang="en-US" sz="6000" cap="small" dirty="0">
                <a:solidFill>
                  <a:schemeClr val="accent4">
                    <a:lumMod val="20000"/>
                    <a:lumOff val="80000"/>
                  </a:schemeClr>
                </a:solidFill>
                <a:effectLst>
                  <a:outerShdw blurRad="38100" dist="38100" dir="2700000" algn="tl">
                    <a:srgbClr val="000000">
                      <a:alpha val="43137"/>
                    </a:srgbClr>
                  </a:outerShdw>
                </a:effectLst>
                <a:latin typeface="Bahnschrift SemiBold" panose="020B0502040204020203" pitchFamily="34" charset="0"/>
              </a:rPr>
              <a:t> </a:t>
            </a:r>
            <a:r>
              <a:rPr lang="en-US" sz="6000" strike="sngStrike" cap="small" dirty="0">
                <a:solidFill>
                  <a:schemeClr val="accent4">
                    <a:lumMod val="20000"/>
                    <a:lumOff val="80000"/>
                  </a:schemeClr>
                </a:solidFill>
                <a:effectLst>
                  <a:outerShdw blurRad="38100" dist="38100" dir="2700000" algn="tl">
                    <a:srgbClr val="000000">
                      <a:alpha val="43137"/>
                    </a:srgbClr>
                  </a:outerShdw>
                </a:effectLst>
                <a:latin typeface="Bahnschrift SemiBold" panose="020B0502040204020203" pitchFamily="34" charset="0"/>
              </a:rPr>
              <a:t>Show Your Authentic Self</a:t>
            </a:r>
          </a:p>
          <a:p>
            <a:pPr marL="1828800" indent="-914400">
              <a:buFont typeface="+mj-lt"/>
              <a:buAutoNum type="alphaUcPeriod"/>
            </a:pPr>
            <a:r>
              <a:rPr lang="en-US" sz="4500" dirty="0">
                <a:solidFill>
                  <a:schemeClr val="accent2">
                    <a:lumMod val="60000"/>
                    <a:lumOff val="40000"/>
                  </a:schemeClr>
                </a:solidFill>
                <a:effectLst>
                  <a:outerShdw blurRad="38100" dist="38100" dir="2700000" algn="tl">
                    <a:srgbClr val="000000">
                      <a:alpha val="43137"/>
                    </a:srgbClr>
                  </a:outerShdw>
                </a:effectLst>
                <a:latin typeface="Bahnschrift SemiBold" panose="020B0502040204020203" pitchFamily="34" charset="0"/>
              </a:rPr>
              <a:t>Colossians 3:3</a:t>
            </a:r>
          </a:p>
          <a:p>
            <a:pPr marL="1828800" indent="-914400">
              <a:buFont typeface="+mj-lt"/>
              <a:buAutoNum type="alphaUcPeriod"/>
            </a:pPr>
            <a:r>
              <a:rPr lang="en-US" sz="4500" dirty="0">
                <a:solidFill>
                  <a:schemeClr val="accent2">
                    <a:lumMod val="60000"/>
                    <a:lumOff val="40000"/>
                  </a:schemeClr>
                </a:solidFill>
                <a:effectLst>
                  <a:outerShdw blurRad="38100" dist="38100" dir="2700000" algn="tl">
                    <a:srgbClr val="000000">
                      <a:alpha val="43137"/>
                    </a:srgbClr>
                  </a:outerShdw>
                </a:effectLst>
                <a:latin typeface="Bahnschrift SemiBold" panose="020B0502040204020203" pitchFamily="34" charset="0"/>
              </a:rPr>
              <a:t>Galatians 2:20</a:t>
            </a:r>
          </a:p>
        </p:txBody>
      </p:sp>
    </p:spTree>
    <p:extLst>
      <p:ext uri="{BB962C8B-B14F-4D97-AF65-F5344CB8AC3E}">
        <p14:creationId xmlns:p14="http://schemas.microsoft.com/office/powerpoint/2010/main" val="10637371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6DA9DF9-31F7-4056-B42E-878CC92417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Text&#10;&#10;Description automatically generated">
            <a:extLst>
              <a:ext uri="{FF2B5EF4-FFF2-40B4-BE49-F238E27FC236}">
                <a16:creationId xmlns:a16="http://schemas.microsoft.com/office/drawing/2014/main" id="{C91CE277-714A-4712-A7F9-C862077C3CE2}"/>
              </a:ext>
            </a:extLst>
          </p:cNvPr>
          <p:cNvPicPr>
            <a:picLocks noChangeAspect="1"/>
          </p:cNvPicPr>
          <p:nvPr/>
        </p:nvPicPr>
        <p:blipFill rotWithShape="1">
          <a:blip r:embed="rId2">
            <a:extLst>
              <a:ext uri="{28A0092B-C50C-407E-A947-70E740481C1C}">
                <a14:useLocalDpi xmlns:a14="http://schemas.microsoft.com/office/drawing/2010/main" val="0"/>
              </a:ext>
            </a:extLst>
          </a:blip>
          <a:srcRect l="3422" r="1472"/>
          <a:stretch/>
        </p:blipFill>
        <p:spPr>
          <a:xfrm>
            <a:off x="6229215" y="10"/>
            <a:ext cx="5962785"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p:spPr>
      </p:pic>
      <p:sp>
        <p:nvSpPr>
          <p:cNvPr id="2" name="TextBox 1">
            <a:extLst>
              <a:ext uri="{FF2B5EF4-FFF2-40B4-BE49-F238E27FC236}">
                <a16:creationId xmlns:a16="http://schemas.microsoft.com/office/drawing/2014/main" id="{6037C5B4-2F3F-845A-C27F-628B75C2E1F4}"/>
              </a:ext>
            </a:extLst>
          </p:cNvPr>
          <p:cNvSpPr txBox="1"/>
          <p:nvPr/>
        </p:nvSpPr>
        <p:spPr>
          <a:xfrm>
            <a:off x="-1" y="0"/>
            <a:ext cx="6562165" cy="4708981"/>
          </a:xfrm>
          <a:prstGeom prst="rect">
            <a:avLst/>
          </a:prstGeom>
          <a:noFill/>
        </p:spPr>
        <p:txBody>
          <a:bodyPr wrap="square" rtlCol="0">
            <a:spAutoFit/>
          </a:bodyPr>
          <a:lstStyle/>
          <a:p>
            <a:pPr marL="914400" indent="-914400">
              <a:buFont typeface="+mj-lt"/>
              <a:buAutoNum type="romanUcPeriod"/>
            </a:pPr>
            <a:r>
              <a:rPr lang="en-US" sz="6000" cap="small" dirty="0">
                <a:solidFill>
                  <a:schemeClr val="accent4">
                    <a:lumMod val="20000"/>
                    <a:lumOff val="80000"/>
                  </a:schemeClr>
                </a:solidFill>
                <a:effectLst>
                  <a:outerShdw blurRad="38100" dist="38100" dir="2700000" algn="tl">
                    <a:srgbClr val="000000">
                      <a:alpha val="43137"/>
                    </a:srgbClr>
                  </a:outerShdw>
                </a:effectLst>
                <a:latin typeface="Bahnschrift SemiBold" panose="020B0502040204020203" pitchFamily="34" charset="0"/>
              </a:rPr>
              <a:t>Honor Your Commitments</a:t>
            </a:r>
          </a:p>
          <a:p>
            <a:pPr marL="1828800" indent="-914400">
              <a:buFont typeface="+mj-lt"/>
              <a:buAutoNum type="alphaUcPeriod"/>
            </a:pPr>
            <a:r>
              <a:rPr lang="en-US" sz="4500" dirty="0">
                <a:solidFill>
                  <a:schemeClr val="accent2">
                    <a:lumMod val="60000"/>
                    <a:lumOff val="40000"/>
                  </a:schemeClr>
                </a:solidFill>
                <a:effectLst>
                  <a:outerShdw blurRad="38100" dist="38100" dir="2700000" algn="tl">
                    <a:srgbClr val="000000">
                      <a:alpha val="43137"/>
                    </a:srgbClr>
                  </a:outerShdw>
                </a:effectLst>
                <a:latin typeface="Bahnschrift SemiBold" panose="020B0502040204020203" pitchFamily="34" charset="0"/>
              </a:rPr>
              <a:t>Deuteronomy 23:21-23</a:t>
            </a:r>
          </a:p>
          <a:p>
            <a:pPr marL="1828800" indent="-914400">
              <a:buFont typeface="+mj-lt"/>
              <a:buAutoNum type="alphaUcPeriod"/>
            </a:pPr>
            <a:r>
              <a:rPr lang="en-US" sz="4500" dirty="0">
                <a:solidFill>
                  <a:schemeClr val="accent2">
                    <a:lumMod val="60000"/>
                    <a:lumOff val="40000"/>
                  </a:schemeClr>
                </a:solidFill>
                <a:effectLst>
                  <a:outerShdw blurRad="38100" dist="38100" dir="2700000" algn="tl">
                    <a:srgbClr val="000000">
                      <a:alpha val="43137"/>
                    </a:srgbClr>
                  </a:outerShdw>
                </a:effectLst>
                <a:latin typeface="Bahnschrift SemiBold" panose="020B0502040204020203" pitchFamily="34" charset="0"/>
              </a:rPr>
              <a:t>Proverbs 20:25</a:t>
            </a:r>
          </a:p>
          <a:p>
            <a:pPr marL="1828800" indent="-914400">
              <a:buFont typeface="+mj-lt"/>
              <a:buAutoNum type="alphaUcPeriod"/>
            </a:pPr>
            <a:r>
              <a:rPr lang="en-US" sz="4500" dirty="0">
                <a:solidFill>
                  <a:schemeClr val="accent2">
                    <a:lumMod val="60000"/>
                    <a:lumOff val="40000"/>
                  </a:schemeClr>
                </a:solidFill>
                <a:effectLst>
                  <a:outerShdw blurRad="38100" dist="38100" dir="2700000" algn="tl">
                    <a:srgbClr val="000000">
                      <a:alpha val="43137"/>
                    </a:srgbClr>
                  </a:outerShdw>
                </a:effectLst>
                <a:latin typeface="Bahnschrift SemiBold" panose="020B0502040204020203" pitchFamily="34" charset="0"/>
              </a:rPr>
              <a:t>Ecclesiastes 5:5</a:t>
            </a:r>
          </a:p>
        </p:txBody>
      </p:sp>
    </p:spTree>
    <p:extLst>
      <p:ext uri="{BB962C8B-B14F-4D97-AF65-F5344CB8AC3E}">
        <p14:creationId xmlns:p14="http://schemas.microsoft.com/office/powerpoint/2010/main" val="31898321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6DA9DF9-31F7-4056-B42E-878CC92417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508C5496-DA10-E49E-DF3A-B6130F16C6D2}"/>
              </a:ext>
            </a:extLst>
          </p:cNvPr>
          <p:cNvPicPr>
            <a:picLocks noChangeAspect="1"/>
          </p:cNvPicPr>
          <p:nvPr/>
        </p:nvPicPr>
        <p:blipFill rotWithShape="1">
          <a:blip r:embed="rId2">
            <a:extLst>
              <a:ext uri="{28A0092B-C50C-407E-A947-70E740481C1C}">
                <a14:useLocalDpi xmlns:a14="http://schemas.microsoft.com/office/drawing/2010/main" val="0"/>
              </a:ext>
            </a:extLst>
          </a:blip>
          <a:srcRect l="675" r="958"/>
          <a:stretch/>
        </p:blipFill>
        <p:spPr>
          <a:xfrm>
            <a:off x="6229215" y="10"/>
            <a:ext cx="5962785"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p:spPr>
      </p:pic>
      <p:sp>
        <p:nvSpPr>
          <p:cNvPr id="5" name="TextBox 4">
            <a:extLst>
              <a:ext uri="{FF2B5EF4-FFF2-40B4-BE49-F238E27FC236}">
                <a16:creationId xmlns:a16="http://schemas.microsoft.com/office/drawing/2014/main" id="{5A2DF7B0-6A8F-DB29-C404-65E8DEE9BFB1}"/>
              </a:ext>
            </a:extLst>
          </p:cNvPr>
          <p:cNvSpPr txBox="1"/>
          <p:nvPr/>
        </p:nvSpPr>
        <p:spPr>
          <a:xfrm>
            <a:off x="-3049" y="0"/>
            <a:ext cx="6565213" cy="4016484"/>
          </a:xfrm>
          <a:prstGeom prst="rect">
            <a:avLst/>
          </a:prstGeom>
          <a:noFill/>
        </p:spPr>
        <p:txBody>
          <a:bodyPr wrap="square">
            <a:spAutoFit/>
          </a:bodyPr>
          <a:lstStyle/>
          <a:p>
            <a:pPr marL="914400" indent="-914400">
              <a:buFont typeface="+mj-lt"/>
              <a:buAutoNum type="romanUcPeriod" startAt="2"/>
            </a:pPr>
            <a:r>
              <a:rPr lang="en-US" sz="6000" cap="small" dirty="0">
                <a:solidFill>
                  <a:schemeClr val="accent4">
                    <a:lumMod val="20000"/>
                    <a:lumOff val="80000"/>
                  </a:schemeClr>
                </a:solidFill>
                <a:effectLst>
                  <a:outerShdw blurRad="38100" dist="38100" dir="2700000" algn="tl">
                    <a:srgbClr val="000000">
                      <a:alpha val="43137"/>
                    </a:srgbClr>
                  </a:outerShdw>
                </a:effectLst>
                <a:latin typeface="Bahnschrift SemiBold" panose="020B0502040204020203" pitchFamily="34" charset="0"/>
              </a:rPr>
              <a:t>Communicate Properly</a:t>
            </a:r>
          </a:p>
          <a:p>
            <a:pPr marL="1828800" indent="-914400">
              <a:buFont typeface="+mj-lt"/>
              <a:buAutoNum type="alphaUcPeriod"/>
            </a:pPr>
            <a:r>
              <a:rPr lang="en-US" sz="4500" dirty="0">
                <a:solidFill>
                  <a:schemeClr val="accent2">
                    <a:lumMod val="60000"/>
                    <a:lumOff val="40000"/>
                  </a:schemeClr>
                </a:solidFill>
                <a:effectLst>
                  <a:outerShdw blurRad="38100" dist="38100" dir="2700000" algn="tl">
                    <a:srgbClr val="000000">
                      <a:alpha val="43137"/>
                    </a:srgbClr>
                  </a:outerShdw>
                </a:effectLst>
                <a:latin typeface="Bahnschrift SemiBold" panose="020B0502040204020203" pitchFamily="34" charset="0"/>
              </a:rPr>
              <a:t>1</a:t>
            </a:r>
            <a:r>
              <a:rPr lang="en-US" sz="4500" baseline="30000" dirty="0">
                <a:solidFill>
                  <a:schemeClr val="accent2">
                    <a:lumMod val="60000"/>
                    <a:lumOff val="40000"/>
                  </a:schemeClr>
                </a:solidFill>
                <a:effectLst>
                  <a:outerShdw blurRad="38100" dist="38100" dir="2700000" algn="tl">
                    <a:srgbClr val="000000">
                      <a:alpha val="43137"/>
                    </a:srgbClr>
                  </a:outerShdw>
                </a:effectLst>
                <a:latin typeface="Bahnschrift SemiBold" panose="020B0502040204020203" pitchFamily="34" charset="0"/>
              </a:rPr>
              <a:t>st</a:t>
            </a:r>
            <a:r>
              <a:rPr lang="en-US" sz="4500" dirty="0">
                <a:solidFill>
                  <a:schemeClr val="accent2">
                    <a:lumMod val="60000"/>
                    <a:lumOff val="40000"/>
                  </a:schemeClr>
                </a:solidFill>
                <a:effectLst>
                  <a:outerShdw blurRad="38100" dist="38100" dir="2700000" algn="tl">
                    <a:srgbClr val="000000">
                      <a:alpha val="43137"/>
                    </a:srgbClr>
                  </a:outerShdw>
                </a:effectLst>
                <a:latin typeface="Bahnschrift SemiBold" panose="020B0502040204020203" pitchFamily="34" charset="0"/>
              </a:rPr>
              <a:t> Corinthians 14:7-9</a:t>
            </a:r>
          </a:p>
          <a:p>
            <a:pPr marL="1828800" indent="-914400">
              <a:buFont typeface="+mj-lt"/>
              <a:buAutoNum type="alphaUcPeriod"/>
            </a:pPr>
            <a:r>
              <a:rPr lang="en-US" sz="4500" dirty="0">
                <a:solidFill>
                  <a:schemeClr val="accent2">
                    <a:lumMod val="60000"/>
                    <a:lumOff val="40000"/>
                  </a:schemeClr>
                </a:solidFill>
                <a:effectLst>
                  <a:outerShdw blurRad="38100" dist="38100" dir="2700000" algn="tl">
                    <a:srgbClr val="000000">
                      <a:alpha val="43137"/>
                    </a:srgbClr>
                  </a:outerShdw>
                </a:effectLst>
                <a:latin typeface="Bahnschrift SemiBold" panose="020B0502040204020203" pitchFamily="34" charset="0"/>
              </a:rPr>
              <a:t>Matthew 5:37</a:t>
            </a:r>
          </a:p>
        </p:txBody>
      </p:sp>
    </p:spTree>
    <p:extLst>
      <p:ext uri="{BB962C8B-B14F-4D97-AF65-F5344CB8AC3E}">
        <p14:creationId xmlns:p14="http://schemas.microsoft.com/office/powerpoint/2010/main" val="18954527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6DA9DF9-31F7-4056-B42E-878CC92417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Text, icon&#10;&#10;Description automatically generated">
            <a:extLst>
              <a:ext uri="{FF2B5EF4-FFF2-40B4-BE49-F238E27FC236}">
                <a16:creationId xmlns:a16="http://schemas.microsoft.com/office/drawing/2014/main" id="{CEE09C2A-784C-11FB-A08E-E3AF1A0AF79C}"/>
              </a:ext>
            </a:extLst>
          </p:cNvPr>
          <p:cNvPicPr>
            <a:picLocks noChangeAspect="1"/>
          </p:cNvPicPr>
          <p:nvPr/>
        </p:nvPicPr>
        <p:blipFill rotWithShape="1">
          <a:blip r:embed="rId2">
            <a:extLst>
              <a:ext uri="{28A0092B-C50C-407E-A947-70E740481C1C}">
                <a14:useLocalDpi xmlns:a14="http://schemas.microsoft.com/office/drawing/2010/main" val="0"/>
              </a:ext>
            </a:extLst>
          </a:blip>
          <a:srcRect l="689" r="1237"/>
          <a:stretch/>
        </p:blipFill>
        <p:spPr>
          <a:xfrm>
            <a:off x="6229215" y="10"/>
            <a:ext cx="5962785"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p:spPr>
      </p:pic>
      <p:sp>
        <p:nvSpPr>
          <p:cNvPr id="6" name="TextBox 5">
            <a:extLst>
              <a:ext uri="{FF2B5EF4-FFF2-40B4-BE49-F238E27FC236}">
                <a16:creationId xmlns:a16="http://schemas.microsoft.com/office/drawing/2014/main" id="{0913268D-4788-01B4-9B9C-988918ED829E}"/>
              </a:ext>
            </a:extLst>
          </p:cNvPr>
          <p:cNvSpPr txBox="1"/>
          <p:nvPr/>
        </p:nvSpPr>
        <p:spPr>
          <a:xfrm>
            <a:off x="-3049" y="0"/>
            <a:ext cx="6565213" cy="3323987"/>
          </a:xfrm>
          <a:prstGeom prst="rect">
            <a:avLst/>
          </a:prstGeom>
          <a:noFill/>
        </p:spPr>
        <p:txBody>
          <a:bodyPr wrap="square">
            <a:spAutoFit/>
          </a:bodyPr>
          <a:lstStyle/>
          <a:p>
            <a:pPr marL="914400" indent="-914400">
              <a:buFont typeface="+mj-lt"/>
              <a:buAutoNum type="romanUcPeriod" startAt="3"/>
            </a:pPr>
            <a:r>
              <a:rPr lang="en-US" sz="6000" cap="small" dirty="0">
                <a:solidFill>
                  <a:schemeClr val="accent4">
                    <a:lumMod val="20000"/>
                    <a:lumOff val="80000"/>
                  </a:schemeClr>
                </a:solidFill>
                <a:effectLst>
                  <a:outerShdw blurRad="38100" dist="38100" dir="2700000" algn="tl">
                    <a:srgbClr val="000000">
                      <a:alpha val="43137"/>
                    </a:srgbClr>
                  </a:outerShdw>
                </a:effectLst>
                <a:latin typeface="Bahnschrift SemiBold" panose="020B0502040204020203" pitchFamily="34" charset="0"/>
              </a:rPr>
              <a:t>Make Careful Decisions</a:t>
            </a:r>
          </a:p>
          <a:p>
            <a:pPr marL="1828800" indent="-914400">
              <a:buFont typeface="+mj-lt"/>
              <a:buAutoNum type="alphaUcPeriod"/>
            </a:pPr>
            <a:r>
              <a:rPr lang="en-US" sz="4500" dirty="0">
                <a:solidFill>
                  <a:schemeClr val="accent2">
                    <a:lumMod val="60000"/>
                    <a:lumOff val="40000"/>
                  </a:schemeClr>
                </a:solidFill>
                <a:effectLst>
                  <a:outerShdw blurRad="38100" dist="38100" dir="2700000" algn="tl">
                    <a:srgbClr val="000000">
                      <a:alpha val="43137"/>
                    </a:srgbClr>
                  </a:outerShdw>
                </a:effectLst>
                <a:latin typeface="Bahnschrift SemiBold" panose="020B0502040204020203" pitchFamily="34" charset="0"/>
              </a:rPr>
              <a:t>Luke 14:25-32</a:t>
            </a:r>
          </a:p>
          <a:p>
            <a:pPr marL="1828800" indent="-914400">
              <a:buFont typeface="+mj-lt"/>
              <a:buAutoNum type="alphaUcPeriod"/>
            </a:pPr>
            <a:r>
              <a:rPr lang="en-US" sz="4500" dirty="0">
                <a:solidFill>
                  <a:schemeClr val="accent2">
                    <a:lumMod val="60000"/>
                    <a:lumOff val="40000"/>
                  </a:schemeClr>
                </a:solidFill>
                <a:effectLst>
                  <a:outerShdw blurRad="38100" dist="38100" dir="2700000" algn="tl">
                    <a:srgbClr val="000000">
                      <a:alpha val="43137"/>
                    </a:srgbClr>
                  </a:outerShdw>
                </a:effectLst>
                <a:latin typeface="Bahnschrift SemiBold" panose="020B0502040204020203" pitchFamily="34" charset="0"/>
              </a:rPr>
              <a:t>Proverbs 11:15</a:t>
            </a:r>
          </a:p>
        </p:txBody>
      </p:sp>
    </p:spTree>
    <p:extLst>
      <p:ext uri="{BB962C8B-B14F-4D97-AF65-F5344CB8AC3E}">
        <p14:creationId xmlns:p14="http://schemas.microsoft.com/office/powerpoint/2010/main" val="28801925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6DA9DF9-31F7-4056-B42E-878CC92417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Text&#10;&#10;Description automatically generated">
            <a:extLst>
              <a:ext uri="{FF2B5EF4-FFF2-40B4-BE49-F238E27FC236}">
                <a16:creationId xmlns:a16="http://schemas.microsoft.com/office/drawing/2014/main" id="{66E5945E-CA17-9896-8867-A92F13E5B07E}"/>
              </a:ext>
            </a:extLst>
          </p:cNvPr>
          <p:cNvPicPr>
            <a:picLocks noChangeAspect="1"/>
          </p:cNvPicPr>
          <p:nvPr/>
        </p:nvPicPr>
        <p:blipFill rotWithShape="1">
          <a:blip r:embed="rId2">
            <a:extLst>
              <a:ext uri="{28A0092B-C50C-407E-A947-70E740481C1C}">
                <a14:useLocalDpi xmlns:a14="http://schemas.microsoft.com/office/drawing/2010/main" val="0"/>
              </a:ext>
            </a:extLst>
          </a:blip>
          <a:srcRect l="1703" r="969"/>
          <a:stretch/>
        </p:blipFill>
        <p:spPr>
          <a:xfrm>
            <a:off x="6229215" y="10"/>
            <a:ext cx="5962785"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p:spPr>
      </p:pic>
      <p:sp>
        <p:nvSpPr>
          <p:cNvPr id="8" name="TextBox 7">
            <a:extLst>
              <a:ext uri="{FF2B5EF4-FFF2-40B4-BE49-F238E27FC236}">
                <a16:creationId xmlns:a16="http://schemas.microsoft.com/office/drawing/2014/main" id="{438547B2-E162-9F9F-73CB-84CC3D95F4A2}"/>
              </a:ext>
            </a:extLst>
          </p:cNvPr>
          <p:cNvSpPr txBox="1"/>
          <p:nvPr/>
        </p:nvSpPr>
        <p:spPr>
          <a:xfrm>
            <a:off x="-3049" y="0"/>
            <a:ext cx="6565213" cy="4016484"/>
          </a:xfrm>
          <a:prstGeom prst="rect">
            <a:avLst/>
          </a:prstGeom>
          <a:noFill/>
        </p:spPr>
        <p:txBody>
          <a:bodyPr wrap="square">
            <a:spAutoFit/>
          </a:bodyPr>
          <a:lstStyle/>
          <a:p>
            <a:pPr marL="914400" indent="-914400">
              <a:buFont typeface="+mj-lt"/>
              <a:buAutoNum type="romanUcPeriod" startAt="4"/>
            </a:pPr>
            <a:r>
              <a:rPr lang="en-US" sz="6000" cap="small" dirty="0">
                <a:solidFill>
                  <a:schemeClr val="accent4">
                    <a:lumMod val="20000"/>
                    <a:lumOff val="80000"/>
                  </a:schemeClr>
                </a:solidFill>
                <a:effectLst>
                  <a:outerShdw blurRad="38100" dist="38100" dir="2700000" algn="tl">
                    <a:srgbClr val="000000">
                      <a:alpha val="43137"/>
                    </a:srgbClr>
                  </a:outerShdw>
                </a:effectLst>
                <a:latin typeface="Bahnschrift SemiBold" panose="020B0502040204020203" pitchFamily="34" charset="0"/>
              </a:rPr>
              <a:t>Be Consistent In Your Actions</a:t>
            </a:r>
          </a:p>
          <a:p>
            <a:pPr marL="1828800" indent="-914400">
              <a:buFont typeface="+mj-lt"/>
              <a:buAutoNum type="alphaUcPeriod"/>
            </a:pPr>
            <a:r>
              <a:rPr lang="en-US" sz="4500" dirty="0">
                <a:solidFill>
                  <a:schemeClr val="accent2">
                    <a:lumMod val="60000"/>
                    <a:lumOff val="40000"/>
                  </a:schemeClr>
                </a:solidFill>
                <a:effectLst>
                  <a:outerShdw blurRad="38100" dist="38100" dir="2700000" algn="tl">
                    <a:srgbClr val="000000">
                      <a:alpha val="43137"/>
                    </a:srgbClr>
                  </a:outerShdw>
                </a:effectLst>
                <a:latin typeface="Bahnschrift SemiBold" panose="020B0502040204020203" pitchFamily="34" charset="0"/>
              </a:rPr>
              <a:t>Proverbs 24:21</a:t>
            </a:r>
          </a:p>
          <a:p>
            <a:pPr marL="1828800" indent="-914400">
              <a:buFont typeface="+mj-lt"/>
              <a:buAutoNum type="alphaUcPeriod"/>
            </a:pPr>
            <a:r>
              <a:rPr lang="en-US" sz="4500" dirty="0">
                <a:solidFill>
                  <a:schemeClr val="accent2">
                    <a:lumMod val="60000"/>
                    <a:lumOff val="40000"/>
                  </a:schemeClr>
                </a:solidFill>
                <a:effectLst>
                  <a:outerShdw blurRad="38100" dist="38100" dir="2700000" algn="tl">
                    <a:srgbClr val="000000">
                      <a:alpha val="43137"/>
                    </a:srgbClr>
                  </a:outerShdw>
                </a:effectLst>
                <a:latin typeface="Bahnschrift SemiBold" panose="020B0502040204020203" pitchFamily="34" charset="0"/>
              </a:rPr>
              <a:t>Ephesians 4:14</a:t>
            </a:r>
          </a:p>
          <a:p>
            <a:pPr marL="1828800" indent="-914400">
              <a:buFont typeface="+mj-lt"/>
              <a:buAutoNum type="alphaUcPeriod"/>
            </a:pPr>
            <a:r>
              <a:rPr lang="en-US" sz="4500" dirty="0">
                <a:solidFill>
                  <a:schemeClr val="accent2">
                    <a:lumMod val="60000"/>
                    <a:lumOff val="40000"/>
                  </a:schemeClr>
                </a:solidFill>
                <a:effectLst>
                  <a:outerShdw blurRad="38100" dist="38100" dir="2700000" algn="tl">
                    <a:srgbClr val="000000">
                      <a:alpha val="43137"/>
                    </a:srgbClr>
                  </a:outerShdw>
                </a:effectLst>
                <a:latin typeface="Bahnschrift SemiBold" panose="020B0502040204020203" pitchFamily="34" charset="0"/>
              </a:rPr>
              <a:t>Romans 2:21</a:t>
            </a:r>
          </a:p>
        </p:txBody>
      </p:sp>
    </p:spTree>
    <p:extLst>
      <p:ext uri="{BB962C8B-B14F-4D97-AF65-F5344CB8AC3E}">
        <p14:creationId xmlns:p14="http://schemas.microsoft.com/office/powerpoint/2010/main" val="1554028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6DA9DF9-31F7-4056-B42E-878CC92417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Text&#10;&#10;Description automatically generated with medium confidence">
            <a:extLst>
              <a:ext uri="{FF2B5EF4-FFF2-40B4-BE49-F238E27FC236}">
                <a16:creationId xmlns:a16="http://schemas.microsoft.com/office/drawing/2014/main" id="{D31E1D6B-4D1B-4AB6-4223-BAECBEC866D5}"/>
              </a:ext>
            </a:extLst>
          </p:cNvPr>
          <p:cNvPicPr>
            <a:picLocks noChangeAspect="1"/>
          </p:cNvPicPr>
          <p:nvPr/>
        </p:nvPicPr>
        <p:blipFill rotWithShape="1">
          <a:blip r:embed="rId2">
            <a:extLst>
              <a:ext uri="{28A0092B-C50C-407E-A947-70E740481C1C}">
                <a14:useLocalDpi xmlns:a14="http://schemas.microsoft.com/office/drawing/2010/main" val="0"/>
              </a:ext>
            </a:extLst>
          </a:blip>
          <a:srcRect t="670"/>
          <a:stretch/>
        </p:blipFill>
        <p:spPr>
          <a:xfrm>
            <a:off x="6229215" y="10"/>
            <a:ext cx="5962785"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p:spPr>
      </p:pic>
      <p:sp>
        <p:nvSpPr>
          <p:cNvPr id="6" name="TextBox 5">
            <a:extLst>
              <a:ext uri="{FF2B5EF4-FFF2-40B4-BE49-F238E27FC236}">
                <a16:creationId xmlns:a16="http://schemas.microsoft.com/office/drawing/2014/main" id="{E50C75D1-9DDC-0E1A-18B7-2B893DD13EDD}"/>
              </a:ext>
            </a:extLst>
          </p:cNvPr>
          <p:cNvSpPr txBox="1"/>
          <p:nvPr/>
        </p:nvSpPr>
        <p:spPr>
          <a:xfrm>
            <a:off x="-3049" y="0"/>
            <a:ext cx="6565213" cy="4708981"/>
          </a:xfrm>
          <a:prstGeom prst="rect">
            <a:avLst/>
          </a:prstGeom>
          <a:noFill/>
        </p:spPr>
        <p:txBody>
          <a:bodyPr wrap="square">
            <a:spAutoFit/>
          </a:bodyPr>
          <a:lstStyle/>
          <a:p>
            <a:pPr marL="914400" indent="-914400">
              <a:buFont typeface="+mj-lt"/>
              <a:buAutoNum type="romanUcPeriod" startAt="5"/>
            </a:pPr>
            <a:r>
              <a:rPr lang="en-US" sz="6000" cap="small" dirty="0">
                <a:solidFill>
                  <a:schemeClr val="accent4">
                    <a:lumMod val="20000"/>
                    <a:lumOff val="80000"/>
                  </a:schemeClr>
                </a:solidFill>
                <a:effectLst>
                  <a:outerShdw blurRad="38100" dist="38100" dir="2700000" algn="tl">
                    <a:srgbClr val="000000">
                      <a:alpha val="43137"/>
                    </a:srgbClr>
                  </a:outerShdw>
                </a:effectLst>
                <a:latin typeface="Bahnschrift SemiBold" panose="020B0502040204020203" pitchFamily="34" charset="0"/>
              </a:rPr>
              <a:t>Listen Actively to Others</a:t>
            </a:r>
          </a:p>
          <a:p>
            <a:pPr marL="1828800" indent="-914400">
              <a:buFont typeface="+mj-lt"/>
              <a:buAutoNum type="alphaUcPeriod"/>
            </a:pPr>
            <a:r>
              <a:rPr lang="en-US" sz="4500" dirty="0">
                <a:solidFill>
                  <a:schemeClr val="accent2">
                    <a:lumMod val="60000"/>
                    <a:lumOff val="40000"/>
                  </a:schemeClr>
                </a:solidFill>
                <a:effectLst>
                  <a:outerShdw blurRad="38100" dist="38100" dir="2700000" algn="tl">
                    <a:srgbClr val="000000">
                      <a:alpha val="43137"/>
                    </a:srgbClr>
                  </a:outerShdw>
                </a:effectLst>
                <a:latin typeface="Bahnschrift SemiBold" panose="020B0502040204020203" pitchFamily="34" charset="0"/>
              </a:rPr>
              <a:t>Proverbs 18:13, 17; John 7:51</a:t>
            </a:r>
          </a:p>
          <a:p>
            <a:pPr marL="1828800" indent="-914400">
              <a:buFont typeface="+mj-lt"/>
              <a:buAutoNum type="alphaUcPeriod"/>
            </a:pPr>
            <a:r>
              <a:rPr lang="en-US" sz="4500" dirty="0">
                <a:solidFill>
                  <a:schemeClr val="accent2">
                    <a:lumMod val="60000"/>
                    <a:lumOff val="40000"/>
                  </a:schemeClr>
                </a:solidFill>
                <a:effectLst>
                  <a:outerShdw blurRad="38100" dist="38100" dir="2700000" algn="tl">
                    <a:srgbClr val="000000">
                      <a:alpha val="43137"/>
                    </a:srgbClr>
                  </a:outerShdw>
                </a:effectLst>
                <a:latin typeface="Bahnschrift SemiBold" panose="020B0502040204020203" pitchFamily="34" charset="0"/>
              </a:rPr>
              <a:t>Mark 4:23; Romans 10:17</a:t>
            </a:r>
          </a:p>
        </p:txBody>
      </p:sp>
    </p:spTree>
    <p:extLst>
      <p:ext uri="{BB962C8B-B14F-4D97-AF65-F5344CB8AC3E}">
        <p14:creationId xmlns:p14="http://schemas.microsoft.com/office/powerpoint/2010/main" val="35219612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6DA9DF9-31F7-4056-B42E-878CC92417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Text&#10;&#10;Description automatically generated">
            <a:extLst>
              <a:ext uri="{FF2B5EF4-FFF2-40B4-BE49-F238E27FC236}">
                <a16:creationId xmlns:a16="http://schemas.microsoft.com/office/drawing/2014/main" id="{C896F351-639E-0768-D6CA-17ED90D86FBA}"/>
              </a:ext>
            </a:extLst>
          </p:cNvPr>
          <p:cNvPicPr>
            <a:picLocks noChangeAspect="1"/>
          </p:cNvPicPr>
          <p:nvPr/>
        </p:nvPicPr>
        <p:blipFill rotWithShape="1">
          <a:blip r:embed="rId2">
            <a:extLst>
              <a:ext uri="{28A0092B-C50C-407E-A947-70E740481C1C}">
                <a14:useLocalDpi xmlns:a14="http://schemas.microsoft.com/office/drawing/2010/main" val="0"/>
              </a:ext>
            </a:extLst>
          </a:blip>
          <a:srcRect t="2369" r="2" b="2"/>
          <a:stretch/>
        </p:blipFill>
        <p:spPr>
          <a:xfrm>
            <a:off x="6229215" y="10"/>
            <a:ext cx="5962785"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p:spPr>
      </p:pic>
      <p:sp>
        <p:nvSpPr>
          <p:cNvPr id="6" name="TextBox 5">
            <a:extLst>
              <a:ext uri="{FF2B5EF4-FFF2-40B4-BE49-F238E27FC236}">
                <a16:creationId xmlns:a16="http://schemas.microsoft.com/office/drawing/2014/main" id="{7DA048AF-479D-B584-48AE-E66A958338AC}"/>
              </a:ext>
            </a:extLst>
          </p:cNvPr>
          <p:cNvSpPr txBox="1"/>
          <p:nvPr/>
        </p:nvSpPr>
        <p:spPr>
          <a:xfrm>
            <a:off x="-3049" y="0"/>
            <a:ext cx="6565213" cy="3785652"/>
          </a:xfrm>
          <a:prstGeom prst="rect">
            <a:avLst/>
          </a:prstGeom>
          <a:noFill/>
        </p:spPr>
        <p:txBody>
          <a:bodyPr wrap="square">
            <a:spAutoFit/>
          </a:bodyPr>
          <a:lstStyle/>
          <a:p>
            <a:pPr marL="914400" indent="-914400">
              <a:buFont typeface="+mj-lt"/>
              <a:buAutoNum type="romanUcPeriod" startAt="6"/>
            </a:pPr>
            <a:r>
              <a:rPr lang="en-US" sz="6000" cap="small" dirty="0">
                <a:solidFill>
                  <a:schemeClr val="accent4">
                    <a:lumMod val="20000"/>
                    <a:lumOff val="80000"/>
                  </a:schemeClr>
                </a:solidFill>
                <a:effectLst>
                  <a:outerShdw blurRad="38100" dist="38100" dir="2700000" algn="tl">
                    <a:srgbClr val="000000">
                      <a:alpha val="43137"/>
                    </a:srgbClr>
                  </a:outerShdw>
                </a:effectLst>
                <a:latin typeface="Bahnschrift SemiBold" panose="020B0502040204020203" pitchFamily="34" charset="0"/>
              </a:rPr>
              <a:t>Help Others</a:t>
            </a:r>
          </a:p>
          <a:p>
            <a:pPr marL="1828800" indent="-914400">
              <a:buFont typeface="+mj-lt"/>
              <a:buAutoNum type="alphaUcPeriod"/>
            </a:pPr>
            <a:r>
              <a:rPr lang="en-US" sz="4500" dirty="0">
                <a:solidFill>
                  <a:schemeClr val="accent2">
                    <a:lumMod val="60000"/>
                    <a:lumOff val="40000"/>
                  </a:schemeClr>
                </a:solidFill>
                <a:effectLst>
                  <a:outerShdw blurRad="38100" dist="38100" dir="2700000" algn="tl">
                    <a:srgbClr val="000000">
                      <a:alpha val="43137"/>
                    </a:srgbClr>
                  </a:outerShdw>
                </a:effectLst>
                <a:latin typeface="Bahnschrift SemiBold" panose="020B0502040204020203" pitchFamily="34" charset="0"/>
              </a:rPr>
              <a:t>Deuteronomy 22:1-4</a:t>
            </a:r>
          </a:p>
          <a:p>
            <a:pPr marL="1828800" indent="-914400">
              <a:buFont typeface="+mj-lt"/>
              <a:buAutoNum type="alphaUcPeriod"/>
            </a:pPr>
            <a:r>
              <a:rPr lang="en-US" sz="4500" dirty="0">
                <a:solidFill>
                  <a:schemeClr val="accent2">
                    <a:lumMod val="60000"/>
                    <a:lumOff val="40000"/>
                  </a:schemeClr>
                </a:solidFill>
                <a:effectLst>
                  <a:outerShdw blurRad="38100" dist="38100" dir="2700000" algn="tl">
                    <a:srgbClr val="000000">
                      <a:alpha val="43137"/>
                    </a:srgbClr>
                  </a:outerShdw>
                </a:effectLst>
                <a:latin typeface="Bahnschrift SemiBold" panose="020B0502040204020203" pitchFamily="34" charset="0"/>
              </a:rPr>
              <a:t>Luke 10:25-37</a:t>
            </a:r>
          </a:p>
          <a:p>
            <a:pPr marL="1828800" indent="-914400">
              <a:buFont typeface="+mj-lt"/>
              <a:buAutoNum type="alphaUcPeriod"/>
            </a:pPr>
            <a:r>
              <a:rPr lang="en-US" sz="4500" dirty="0">
                <a:solidFill>
                  <a:schemeClr val="accent2">
                    <a:lumMod val="60000"/>
                    <a:lumOff val="40000"/>
                  </a:schemeClr>
                </a:solidFill>
                <a:effectLst>
                  <a:outerShdw blurRad="38100" dist="38100" dir="2700000" algn="tl">
                    <a:srgbClr val="000000">
                      <a:alpha val="43137"/>
                    </a:srgbClr>
                  </a:outerShdw>
                </a:effectLst>
                <a:latin typeface="Bahnschrift SemiBold" panose="020B0502040204020203" pitchFamily="34" charset="0"/>
              </a:rPr>
              <a:t>Matthew 6:1-4</a:t>
            </a:r>
          </a:p>
        </p:txBody>
      </p:sp>
    </p:spTree>
    <p:extLst>
      <p:ext uri="{BB962C8B-B14F-4D97-AF65-F5344CB8AC3E}">
        <p14:creationId xmlns:p14="http://schemas.microsoft.com/office/powerpoint/2010/main" val="6231222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6DA9DF9-31F7-4056-B42E-878CC92417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icture containing text&#10;&#10;Description automatically generated">
            <a:extLst>
              <a:ext uri="{FF2B5EF4-FFF2-40B4-BE49-F238E27FC236}">
                <a16:creationId xmlns:a16="http://schemas.microsoft.com/office/drawing/2014/main" id="{D03DD76A-DA06-32FB-0C70-A0AE8AB8AFBE}"/>
              </a:ext>
            </a:extLst>
          </p:cNvPr>
          <p:cNvPicPr>
            <a:picLocks noChangeAspect="1"/>
          </p:cNvPicPr>
          <p:nvPr/>
        </p:nvPicPr>
        <p:blipFill rotWithShape="1">
          <a:blip r:embed="rId2">
            <a:extLst>
              <a:ext uri="{28A0092B-C50C-407E-A947-70E740481C1C}">
                <a14:useLocalDpi xmlns:a14="http://schemas.microsoft.com/office/drawing/2010/main" val="0"/>
              </a:ext>
            </a:extLst>
          </a:blip>
          <a:srcRect t="2659" r="-2" b="-2"/>
          <a:stretch/>
        </p:blipFill>
        <p:spPr>
          <a:xfrm>
            <a:off x="6229215" y="10"/>
            <a:ext cx="5962785"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p:spPr>
      </p:pic>
      <p:sp>
        <p:nvSpPr>
          <p:cNvPr id="6" name="TextBox 5">
            <a:extLst>
              <a:ext uri="{FF2B5EF4-FFF2-40B4-BE49-F238E27FC236}">
                <a16:creationId xmlns:a16="http://schemas.microsoft.com/office/drawing/2014/main" id="{BCB6C9C0-65A4-4505-18C5-063F2E140157}"/>
              </a:ext>
            </a:extLst>
          </p:cNvPr>
          <p:cNvSpPr txBox="1"/>
          <p:nvPr/>
        </p:nvSpPr>
        <p:spPr>
          <a:xfrm>
            <a:off x="-3049" y="0"/>
            <a:ext cx="6565213" cy="4708981"/>
          </a:xfrm>
          <a:prstGeom prst="rect">
            <a:avLst/>
          </a:prstGeom>
          <a:noFill/>
        </p:spPr>
        <p:txBody>
          <a:bodyPr wrap="square">
            <a:spAutoFit/>
          </a:bodyPr>
          <a:lstStyle/>
          <a:p>
            <a:pPr marL="914400" indent="-914400">
              <a:buFont typeface="+mj-lt"/>
              <a:buAutoNum type="romanUcPeriod" startAt="7"/>
            </a:pPr>
            <a:r>
              <a:rPr lang="en-US" sz="6000" cap="small" dirty="0">
                <a:solidFill>
                  <a:schemeClr val="accent4">
                    <a:lumMod val="20000"/>
                    <a:lumOff val="80000"/>
                  </a:schemeClr>
                </a:solidFill>
                <a:effectLst>
                  <a:outerShdw blurRad="38100" dist="38100" dir="2700000" algn="tl">
                    <a:srgbClr val="000000">
                      <a:alpha val="43137"/>
                    </a:srgbClr>
                  </a:outerShdw>
                </a:effectLst>
                <a:latin typeface="Bahnschrift SemiBold" panose="020B0502040204020203" pitchFamily="34" charset="0"/>
              </a:rPr>
              <a:t> </a:t>
            </a:r>
            <a:r>
              <a:rPr lang="en-US" sz="6000" strike="sngStrike" cap="small" dirty="0">
                <a:solidFill>
                  <a:schemeClr val="accent4">
                    <a:lumMod val="20000"/>
                    <a:lumOff val="80000"/>
                  </a:schemeClr>
                </a:solidFill>
                <a:effectLst>
                  <a:outerShdw blurRad="38100" dist="38100" dir="2700000" algn="tl">
                    <a:srgbClr val="000000">
                      <a:alpha val="43137"/>
                    </a:srgbClr>
                  </a:outerShdw>
                </a:effectLst>
                <a:latin typeface="Bahnschrift SemiBold" panose="020B0502040204020203" pitchFamily="34" charset="0"/>
              </a:rPr>
              <a:t>Share Your Feelings Openly</a:t>
            </a:r>
          </a:p>
          <a:p>
            <a:pPr marL="1828800" indent="-914400">
              <a:buFont typeface="+mj-lt"/>
              <a:buAutoNum type="alphaUcPeriod"/>
            </a:pPr>
            <a:r>
              <a:rPr lang="en-US" sz="4500" dirty="0">
                <a:solidFill>
                  <a:schemeClr val="accent2">
                    <a:lumMod val="60000"/>
                    <a:lumOff val="40000"/>
                  </a:schemeClr>
                </a:solidFill>
                <a:effectLst>
                  <a:outerShdw blurRad="38100" dist="38100" dir="2700000" algn="tl">
                    <a:srgbClr val="000000">
                      <a:alpha val="43137"/>
                    </a:srgbClr>
                  </a:outerShdw>
                </a:effectLst>
                <a:latin typeface="Bahnschrift SemiBold" panose="020B0502040204020203" pitchFamily="34" charset="0"/>
              </a:rPr>
              <a:t>Proverbs 29:11; 14:33</a:t>
            </a:r>
          </a:p>
          <a:p>
            <a:pPr marL="1828800" indent="-914400">
              <a:buFont typeface="+mj-lt"/>
              <a:buAutoNum type="alphaUcPeriod"/>
            </a:pPr>
            <a:r>
              <a:rPr lang="en-US" sz="4500" dirty="0">
                <a:solidFill>
                  <a:schemeClr val="accent2">
                    <a:lumMod val="60000"/>
                    <a:lumOff val="40000"/>
                  </a:schemeClr>
                </a:solidFill>
                <a:effectLst>
                  <a:outerShdw blurRad="38100" dist="38100" dir="2700000" algn="tl">
                    <a:srgbClr val="000000">
                      <a:alpha val="43137"/>
                    </a:srgbClr>
                  </a:outerShdw>
                </a:effectLst>
                <a:latin typeface="Bahnschrift SemiBold" panose="020B0502040204020203" pitchFamily="34" charset="0"/>
              </a:rPr>
              <a:t>Judges 16:17</a:t>
            </a:r>
          </a:p>
          <a:p>
            <a:pPr marL="1828800" indent="-914400">
              <a:buFont typeface="+mj-lt"/>
              <a:buAutoNum type="alphaUcPeriod"/>
            </a:pPr>
            <a:r>
              <a:rPr lang="en-US" sz="4500" dirty="0">
                <a:solidFill>
                  <a:schemeClr val="accent2">
                    <a:lumMod val="60000"/>
                    <a:lumOff val="40000"/>
                  </a:schemeClr>
                </a:solidFill>
                <a:effectLst>
                  <a:outerShdw blurRad="38100" dist="38100" dir="2700000" algn="tl">
                    <a:srgbClr val="000000">
                      <a:alpha val="43137"/>
                    </a:srgbClr>
                  </a:outerShdw>
                </a:effectLst>
                <a:latin typeface="Bahnschrift SemiBold" panose="020B0502040204020203" pitchFamily="34" charset="0"/>
              </a:rPr>
              <a:t>Luke 2:19, 51</a:t>
            </a:r>
          </a:p>
        </p:txBody>
      </p:sp>
    </p:spTree>
    <p:extLst>
      <p:ext uri="{BB962C8B-B14F-4D97-AF65-F5344CB8AC3E}">
        <p14:creationId xmlns:p14="http://schemas.microsoft.com/office/powerpoint/2010/main" val="18790608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6DA9DF9-31F7-4056-B42E-878CC92417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Icon&#10;&#10;Description automatically generated">
            <a:extLst>
              <a:ext uri="{FF2B5EF4-FFF2-40B4-BE49-F238E27FC236}">
                <a16:creationId xmlns:a16="http://schemas.microsoft.com/office/drawing/2014/main" id="{D291ED32-8B1D-7F4F-2391-9B0509CBFB84}"/>
              </a:ext>
            </a:extLst>
          </p:cNvPr>
          <p:cNvPicPr>
            <a:picLocks noChangeAspect="1"/>
          </p:cNvPicPr>
          <p:nvPr/>
        </p:nvPicPr>
        <p:blipFill rotWithShape="1">
          <a:blip r:embed="rId2">
            <a:extLst>
              <a:ext uri="{28A0092B-C50C-407E-A947-70E740481C1C}">
                <a14:useLocalDpi xmlns:a14="http://schemas.microsoft.com/office/drawing/2010/main" val="0"/>
              </a:ext>
            </a:extLst>
          </a:blip>
          <a:srcRect t="2123" r="2" b="2"/>
          <a:stretch/>
        </p:blipFill>
        <p:spPr>
          <a:xfrm>
            <a:off x="6229215" y="10"/>
            <a:ext cx="5962785"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p:spPr>
      </p:pic>
      <p:sp>
        <p:nvSpPr>
          <p:cNvPr id="6" name="TextBox 5">
            <a:extLst>
              <a:ext uri="{FF2B5EF4-FFF2-40B4-BE49-F238E27FC236}">
                <a16:creationId xmlns:a16="http://schemas.microsoft.com/office/drawing/2014/main" id="{49015898-EC81-9458-9C10-317772CACA60}"/>
              </a:ext>
            </a:extLst>
          </p:cNvPr>
          <p:cNvSpPr txBox="1"/>
          <p:nvPr/>
        </p:nvSpPr>
        <p:spPr>
          <a:xfrm>
            <a:off x="-3049" y="0"/>
            <a:ext cx="6565213" cy="2400657"/>
          </a:xfrm>
          <a:prstGeom prst="rect">
            <a:avLst/>
          </a:prstGeom>
          <a:noFill/>
        </p:spPr>
        <p:txBody>
          <a:bodyPr wrap="square">
            <a:spAutoFit/>
          </a:bodyPr>
          <a:lstStyle/>
          <a:p>
            <a:pPr marL="914400" indent="-914400">
              <a:buFont typeface="+mj-lt"/>
              <a:buAutoNum type="romanUcPeriod" startAt="8"/>
            </a:pPr>
            <a:r>
              <a:rPr lang="en-US" sz="6000" cap="small" dirty="0">
                <a:solidFill>
                  <a:schemeClr val="accent4">
                    <a:lumMod val="20000"/>
                    <a:lumOff val="80000"/>
                  </a:schemeClr>
                </a:solidFill>
                <a:effectLst>
                  <a:outerShdw blurRad="38100" dist="38100" dir="2700000" algn="tl">
                    <a:srgbClr val="000000">
                      <a:alpha val="43137"/>
                    </a:srgbClr>
                  </a:outerShdw>
                </a:effectLst>
                <a:latin typeface="Bahnschrift SemiBold" panose="020B0502040204020203" pitchFamily="34" charset="0"/>
              </a:rPr>
              <a:t>Admit Mistakes</a:t>
            </a:r>
          </a:p>
          <a:p>
            <a:pPr marL="1828800" indent="-914400">
              <a:buFont typeface="+mj-lt"/>
              <a:buAutoNum type="alphaUcPeriod"/>
            </a:pPr>
            <a:r>
              <a:rPr lang="en-US" sz="4500" dirty="0">
                <a:solidFill>
                  <a:schemeClr val="accent2">
                    <a:lumMod val="60000"/>
                    <a:lumOff val="40000"/>
                  </a:schemeClr>
                </a:solidFill>
                <a:effectLst>
                  <a:outerShdw blurRad="38100" dist="38100" dir="2700000" algn="tl">
                    <a:srgbClr val="000000">
                      <a:alpha val="43137"/>
                    </a:srgbClr>
                  </a:outerShdw>
                </a:effectLst>
                <a:latin typeface="Bahnschrift SemiBold" panose="020B0502040204020203" pitchFamily="34" charset="0"/>
              </a:rPr>
              <a:t>James 5:16</a:t>
            </a:r>
          </a:p>
          <a:p>
            <a:pPr marL="1828800" indent="-914400">
              <a:buFont typeface="+mj-lt"/>
              <a:buAutoNum type="alphaUcPeriod"/>
            </a:pPr>
            <a:r>
              <a:rPr lang="en-US" sz="4500" dirty="0">
                <a:solidFill>
                  <a:schemeClr val="accent2">
                    <a:lumMod val="60000"/>
                    <a:lumOff val="40000"/>
                  </a:schemeClr>
                </a:solidFill>
                <a:effectLst>
                  <a:outerShdw blurRad="38100" dist="38100" dir="2700000" algn="tl">
                    <a:srgbClr val="000000">
                      <a:alpha val="43137"/>
                    </a:srgbClr>
                  </a:outerShdw>
                </a:effectLst>
                <a:latin typeface="Bahnschrift SemiBold" panose="020B0502040204020203" pitchFamily="34" charset="0"/>
              </a:rPr>
              <a:t>Psalm 147:6</a:t>
            </a:r>
          </a:p>
        </p:txBody>
      </p:sp>
    </p:spTree>
    <p:extLst>
      <p:ext uri="{BB962C8B-B14F-4D97-AF65-F5344CB8AC3E}">
        <p14:creationId xmlns:p14="http://schemas.microsoft.com/office/powerpoint/2010/main" val="35163340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119</Words>
  <Application>Microsoft Office PowerPoint</Application>
  <PresentationFormat>Widescreen</PresentationFormat>
  <Paragraphs>43</Paragraphs>
  <Slides>13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Bahnschrift SemiBold</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Rachel Dockens</dc:creator>
  <cp:lastModifiedBy>Rachel Dockens</cp:lastModifiedBy>
  <cp:revision>30</cp:revision>
  <dcterms:created xsi:type="dcterms:W3CDTF">2023-03-29T17:34:18Z</dcterms:created>
  <dcterms:modified xsi:type="dcterms:W3CDTF">2023-04-02T05:08:11Z</dcterms:modified>
</cp:coreProperties>
</file>