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7" r:id="rId3"/>
    <p:sldId id="12424" r:id="rId4"/>
    <p:sldId id="12425" r:id="rId5"/>
    <p:sldId id="1242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3F7A6-D542-EB29-E009-779EC10AD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16B6A-D53A-A1DA-DFAC-4B41AD179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4EFAA-BA05-A09D-A02E-461019419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20F2-374C-E489-533A-6CD83F5D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E95AD-3CFC-41A4-992B-A0B06FA8D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1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91C77-FB26-8E9D-3D8F-D141959A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EF6A0-A2F1-180C-EAED-BB1AD594D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513AF-D048-D789-42F9-0E653C63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033EB-EA8F-4D10-45C8-CFB812BA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1A0A7-9C9E-CFFE-6002-99CC54BE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3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6FEFFD-2887-8D7C-F27F-D44D1193D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82F9C-8157-2986-9E2C-BF993FA10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9EE35-E056-4705-0F7D-14144168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69A0D-FD79-AA05-6CE0-1E66D80A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779F5-33D2-7449-AEDE-87E51E2F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29D6-3528-73E9-A718-9A3E2EDA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F24D3-D3D2-3487-FAE4-E4BCCCF13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EAB00-A408-775F-4D2C-C2EE2D21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3723-485A-3FED-57FC-2D3D12F0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0A5A-DBFB-340C-ABFB-9E008BD4A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0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0B31-AE8E-C160-9E27-4092EA814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069AC-25D4-1A87-7689-24CE4C58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D1CFA-7D93-20C1-9824-553921F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3ED0D-3C60-8278-1ACC-69B626453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815EC-B78C-558E-1987-9E1EB98E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4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601C-525E-EEC7-EFBD-31E20FC97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1E223-E9B4-AA6F-91D8-9C5A6B904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411F0-7EB5-9126-F78F-D454A4EF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6245-0696-74D5-0C3F-DE030BDD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DCF05-E903-72B1-985B-B4FBC959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7897D-1989-6C01-0892-ADA029EB1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4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664B-CD90-FE24-E079-F49784C6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A0F7A-1B59-496C-0523-05B1E1CC6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E289D-ED94-8951-7000-A1AEDA33C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A89A7E-6A56-3137-6CC7-14BF4D377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5BB85F-0FCC-81AF-D658-6C3C84BB5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A6D9F-054A-6D6B-529B-947C04EC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A7F683-2343-229E-EA46-866DF5F0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B74F5-B84D-D198-C0BF-0D672A66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0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48EC-B2E3-393D-7394-A413F9D56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5F6EC9-DCAE-2F4B-E1AE-A39DE3F73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B94E2-C9F3-D8AB-46A5-BCB41F792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2F2FA-3805-6F15-4437-AFC96BAF1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65691C-804B-42AB-FE4A-85FA33DF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21979-6556-76ED-7578-5EB1C222F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C451B-840D-D38C-6CF2-63A3FB2D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5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D0B03-637F-4561-1881-066C26A0D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71107-99F9-5DDF-EE78-F2B4D0EE6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84104-79F3-6F11-782C-38DFC179B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9641A-E972-B320-4961-8C3332B5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EE81A-A309-1DFD-416D-DCC1067A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FADB5-A646-F374-4482-ADF57066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1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059B7-C44C-44C3-3838-3F76BA740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3FEC22-6EDC-BD15-EE8A-2506310B3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C1B05-9B43-E27D-1AD6-5EF2CD58E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C2495-D891-5AB7-A81E-E266989D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3CA11-604A-ADE7-BBC1-6E6B1D77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BD2F0-3170-E171-4F71-9E6D36DF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1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E3A9AB-DCAA-A63F-0BC9-1F2B4F0E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B06DE-DD6F-F053-0109-ABEF61E43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C334A-0B87-D1B2-7294-F67764699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F0022-8754-4E9A-82ED-57F09FA7E74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2495-F913-3E21-5E27-B6D638D3D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11FBB-C1F2-A6A0-611D-D8765ACA5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9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ottle cap with red lines&#10;&#10;Description automatically generated with low confidence">
            <a:extLst>
              <a:ext uri="{FF2B5EF4-FFF2-40B4-BE49-F238E27FC236}">
                <a16:creationId xmlns:a16="http://schemas.microsoft.com/office/drawing/2014/main" id="{F728E222-77E5-C62B-F1D9-6C7DDE0BEF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225" y="0"/>
            <a:ext cx="6305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961C58F-92F7-8F4A-9097-FB809B15FE19}"/>
              </a:ext>
            </a:extLst>
          </p:cNvPr>
          <p:cNvSpPr txBox="1"/>
          <p:nvPr/>
        </p:nvSpPr>
        <p:spPr>
          <a:xfrm>
            <a:off x="0" y="0"/>
            <a:ext cx="1219200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BUD LIGHT AIN’T RIGHT</a:t>
            </a:r>
          </a:p>
        </p:txBody>
      </p:sp>
      <p:pic>
        <p:nvPicPr>
          <p:cNvPr id="8" name="Picture 7" descr="A bottle cap with red lines&#10;&#10;Description automatically generated with low confidence">
            <a:extLst>
              <a:ext uri="{FF2B5EF4-FFF2-40B4-BE49-F238E27FC236}">
                <a16:creationId xmlns:a16="http://schemas.microsoft.com/office/drawing/2014/main" id="{C5BD632D-1A32-8689-6E6D-EF1BF7690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3593752" cy="39086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AE0393F-91CC-4CB8-821F-5215E9EDEBB4}"/>
              </a:ext>
            </a:extLst>
          </p:cNvPr>
          <p:cNvSpPr txBox="1"/>
          <p:nvPr/>
        </p:nvSpPr>
        <p:spPr>
          <a:xfrm>
            <a:off x="3460376" y="1246495"/>
            <a:ext cx="873162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</a:pPr>
            <a:r>
              <a:rPr lang="en-US" sz="6500" b="1" cap="small" dirty="0">
                <a:solidFill>
                  <a:schemeClr val="bg1"/>
                </a:solidFill>
                <a:effectLst>
                  <a:glow rad="127000"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Queen of Beers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500" b="1" dirty="0">
                <a:solidFill>
                  <a:schemeClr val="bg1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Mark 10:6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500" b="1" dirty="0">
                <a:solidFill>
                  <a:schemeClr val="bg1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Deuteronomy 22:5;</a:t>
            </a:r>
            <a:br>
              <a:rPr lang="en-US" sz="5500" b="1" dirty="0">
                <a:solidFill>
                  <a:schemeClr val="bg1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5500" b="1" dirty="0">
                <a:solidFill>
                  <a:schemeClr val="bg1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</a:t>
            </a:r>
            <a:r>
              <a:rPr lang="en-US" sz="5500" b="1" baseline="30000" dirty="0">
                <a:solidFill>
                  <a:schemeClr val="bg1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st</a:t>
            </a:r>
            <a:r>
              <a:rPr lang="en-US" sz="5500" b="1" dirty="0">
                <a:solidFill>
                  <a:schemeClr val="bg1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Corinthians 11:3-16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500" b="1" dirty="0">
                <a:solidFill>
                  <a:schemeClr val="bg1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</a:t>
            </a:r>
            <a:r>
              <a:rPr lang="en-US" sz="5500" b="1" baseline="30000" dirty="0">
                <a:solidFill>
                  <a:schemeClr val="bg1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st</a:t>
            </a:r>
            <a:r>
              <a:rPr lang="en-US" sz="5500" b="1" dirty="0">
                <a:solidFill>
                  <a:schemeClr val="bg1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Corinthians 6:9-11</a:t>
            </a:r>
          </a:p>
        </p:txBody>
      </p:sp>
    </p:spTree>
    <p:extLst>
      <p:ext uri="{BB962C8B-B14F-4D97-AF65-F5344CB8AC3E}">
        <p14:creationId xmlns:p14="http://schemas.microsoft.com/office/powerpoint/2010/main" val="41381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961C58F-92F7-8F4A-9097-FB809B15FE19}"/>
              </a:ext>
            </a:extLst>
          </p:cNvPr>
          <p:cNvSpPr txBox="1"/>
          <p:nvPr/>
        </p:nvSpPr>
        <p:spPr>
          <a:xfrm>
            <a:off x="0" y="0"/>
            <a:ext cx="1219200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BUD LIGHT AIN’T RIGHT</a:t>
            </a:r>
          </a:p>
        </p:txBody>
      </p:sp>
      <p:pic>
        <p:nvPicPr>
          <p:cNvPr id="8" name="Picture 7" descr="A bottle cap with red lines&#10;&#10;Description automatically generated with low confidence">
            <a:extLst>
              <a:ext uri="{FF2B5EF4-FFF2-40B4-BE49-F238E27FC236}">
                <a16:creationId xmlns:a16="http://schemas.microsoft.com/office/drawing/2014/main" id="{C5BD632D-1A32-8689-6E6D-EF1BF7690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3593752" cy="39086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AE0393F-91CC-4CB8-821F-5215E9EDEBB4}"/>
              </a:ext>
            </a:extLst>
          </p:cNvPr>
          <p:cNvSpPr txBox="1"/>
          <p:nvPr/>
        </p:nvSpPr>
        <p:spPr>
          <a:xfrm>
            <a:off x="3460376" y="1246495"/>
            <a:ext cx="8731624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The Queen of Beers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4"/>
              <a:tabLst/>
              <a:defRPr/>
            </a:pPr>
            <a:r>
              <a:rPr lang="en-US" sz="6000" b="1" dirty="0">
                <a:solidFill>
                  <a:prstClr val="white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Psalm 1:1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4"/>
              <a:tabLst/>
              <a:defRPr/>
            </a:pPr>
            <a:r>
              <a:rPr lang="en-US" sz="6000" b="1" dirty="0">
                <a:solidFill>
                  <a:prstClr val="white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Acts 19:23-27</a:t>
            </a:r>
          </a:p>
        </p:txBody>
      </p:sp>
    </p:spTree>
    <p:extLst>
      <p:ext uri="{BB962C8B-B14F-4D97-AF65-F5344CB8AC3E}">
        <p14:creationId xmlns:p14="http://schemas.microsoft.com/office/powerpoint/2010/main" val="336670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961C58F-92F7-8F4A-9097-FB809B15FE19}"/>
              </a:ext>
            </a:extLst>
          </p:cNvPr>
          <p:cNvSpPr txBox="1"/>
          <p:nvPr/>
        </p:nvSpPr>
        <p:spPr>
          <a:xfrm>
            <a:off x="0" y="0"/>
            <a:ext cx="1219200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BUD LIGHT AIN’T RIGHT</a:t>
            </a:r>
          </a:p>
        </p:txBody>
      </p:sp>
      <p:pic>
        <p:nvPicPr>
          <p:cNvPr id="8" name="Picture 7" descr="A bottle cap with red lines&#10;&#10;Description automatically generated with low confidence">
            <a:extLst>
              <a:ext uri="{FF2B5EF4-FFF2-40B4-BE49-F238E27FC236}">
                <a16:creationId xmlns:a16="http://schemas.microsoft.com/office/drawing/2014/main" id="{C5BD632D-1A32-8689-6E6D-EF1BF7690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3593752" cy="39086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AE0393F-91CC-4CB8-821F-5215E9EDEBB4}"/>
              </a:ext>
            </a:extLst>
          </p:cNvPr>
          <p:cNvSpPr txBox="1"/>
          <p:nvPr/>
        </p:nvSpPr>
        <p:spPr>
          <a:xfrm>
            <a:off x="3460376" y="1246495"/>
            <a:ext cx="873162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The King of Beers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Proverbs 20:1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500" b="1" dirty="0">
                <a:solidFill>
                  <a:prstClr val="white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Proverbs 23:29-35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1</a:t>
            </a:r>
            <a:r>
              <a:rPr kumimoji="0" lang="en-US" sz="55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</a:t>
            </a: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 Timothy 5:23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500" b="1" dirty="0">
                <a:solidFill>
                  <a:prstClr val="white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Isaiah 65:8; 5:11</a:t>
            </a:r>
          </a:p>
        </p:txBody>
      </p:sp>
    </p:spTree>
    <p:extLst>
      <p:ext uri="{BB962C8B-B14F-4D97-AF65-F5344CB8AC3E}">
        <p14:creationId xmlns:p14="http://schemas.microsoft.com/office/powerpoint/2010/main" val="139569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961C58F-92F7-8F4A-9097-FB809B15FE19}"/>
              </a:ext>
            </a:extLst>
          </p:cNvPr>
          <p:cNvSpPr txBox="1"/>
          <p:nvPr/>
        </p:nvSpPr>
        <p:spPr>
          <a:xfrm>
            <a:off x="0" y="0"/>
            <a:ext cx="1219200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BUD LIGHT AIN’T RIGHT</a:t>
            </a:r>
          </a:p>
        </p:txBody>
      </p:sp>
      <p:pic>
        <p:nvPicPr>
          <p:cNvPr id="8" name="Picture 7" descr="A bottle cap with red lines&#10;&#10;Description automatically generated with low confidence">
            <a:extLst>
              <a:ext uri="{FF2B5EF4-FFF2-40B4-BE49-F238E27FC236}">
                <a16:creationId xmlns:a16="http://schemas.microsoft.com/office/drawing/2014/main" id="{C5BD632D-1A32-8689-6E6D-EF1BF7690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3593752" cy="39086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AE0393F-91CC-4CB8-821F-5215E9EDEBB4}"/>
              </a:ext>
            </a:extLst>
          </p:cNvPr>
          <p:cNvSpPr txBox="1"/>
          <p:nvPr/>
        </p:nvSpPr>
        <p:spPr>
          <a:xfrm>
            <a:off x="3460376" y="1246495"/>
            <a:ext cx="873162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The King of Beers</a:t>
            </a:r>
          </a:p>
          <a:p>
            <a:pPr marL="1828800" indent="-914400">
              <a:buFont typeface="+mj-lt"/>
              <a:buAutoNum type="alphaUcPeriod" startAt="5"/>
            </a:pPr>
            <a:r>
              <a:rPr lang="en-US" sz="5500" b="1" dirty="0">
                <a:solidFill>
                  <a:prstClr val="white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Ephesians 5:18</a:t>
            </a:r>
          </a:p>
          <a:p>
            <a:pPr marL="1828800" indent="-914400">
              <a:buFont typeface="+mj-lt"/>
              <a:buAutoNum type="alphaUcPeriod" startAt="5"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Titus 2:11-12;</a:t>
            </a:r>
            <a:br>
              <a:rPr lang="en-US" sz="5500" b="1" dirty="0">
                <a:solidFill>
                  <a:prstClr val="white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1</a:t>
            </a:r>
            <a:r>
              <a:rPr kumimoji="0" lang="en-US" sz="55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st</a:t>
            </a: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>
                    <a:srgbClr val="3399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 Peter 5:8</a:t>
            </a:r>
          </a:p>
        </p:txBody>
      </p:sp>
    </p:spTree>
    <p:extLst>
      <p:ext uri="{BB962C8B-B14F-4D97-AF65-F5344CB8AC3E}">
        <p14:creationId xmlns:p14="http://schemas.microsoft.com/office/powerpoint/2010/main" val="277830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Widescreen</PresentationFormat>
  <Paragraphs>19</Paragraphs>
  <Slides>5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Aharoni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21</cp:revision>
  <dcterms:created xsi:type="dcterms:W3CDTF">2023-05-27T00:35:32Z</dcterms:created>
  <dcterms:modified xsi:type="dcterms:W3CDTF">2023-05-31T15:52:10Z</dcterms:modified>
</cp:coreProperties>
</file>