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2339" r:id="rId2"/>
    <p:sldId id="12395" r:id="rId3"/>
    <p:sldId id="12396" r:id="rId4"/>
    <p:sldId id="12397" r:id="rId5"/>
    <p:sldId id="12398" r:id="rId6"/>
    <p:sldId id="12399" r:id="rId7"/>
    <p:sldId id="12401" r:id="rId8"/>
    <p:sldId id="12400" r:id="rId9"/>
    <p:sldId id="12402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Dockens" initials="RD" lastIdx="20" clrIdx="0">
    <p:extLst>
      <p:ext uri="{19B8F6BF-5375-455C-9EA6-DF929625EA0E}">
        <p15:presenceInfo xmlns:p15="http://schemas.microsoft.com/office/powerpoint/2012/main" userId="8797cd3aa020e9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CC"/>
    <a:srgbClr val="33CCCC"/>
    <a:srgbClr val="FFCC99"/>
    <a:srgbClr val="000099"/>
    <a:srgbClr val="33CC33"/>
    <a:srgbClr val="FFCC00"/>
    <a:srgbClr val="003399"/>
    <a:srgbClr val="6633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90" autoAdjust="0"/>
    <p:restoredTop sz="94485" autoAdjust="0"/>
  </p:normalViewPr>
  <p:slideViewPr>
    <p:cSldViewPr>
      <p:cViewPr varScale="1">
        <p:scale>
          <a:sx n="107" d="100"/>
          <a:sy n="107" d="100"/>
        </p:scale>
        <p:origin x="12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184395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chemeClr val="bg1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“BY WHAT AUTHORITY ARE YOU DOING THESE THINGS?”</a:t>
            </a:r>
          </a:p>
        </p:txBody>
      </p:sp>
    </p:spTree>
    <p:extLst>
      <p:ext uri="{BB962C8B-B14F-4D97-AF65-F5344CB8AC3E}">
        <p14:creationId xmlns:p14="http://schemas.microsoft.com/office/powerpoint/2010/main" val="398532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-1"/>
            <a:ext cx="914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“BY WHAT AUTHORITY ARE YOU DOING THESE THINGS?”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0" dirty="0">
              <a:solidFill>
                <a:srgbClr val="FFFFFF"/>
              </a:solidFill>
              <a:effectLst>
                <a:glow rad="127000">
                  <a:srgbClr val="00B0F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e Hand" panose="03070502030502020204" pitchFamily="66" charset="0"/>
            </a:endParaRPr>
          </a:p>
          <a:p>
            <a:pPr lvl="2"/>
            <a:r>
              <a:rPr lang="en-US" sz="5000" cap="small" dirty="0">
                <a:solidFill>
                  <a:srgbClr val="00B0F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Introduction</a:t>
            </a:r>
          </a:p>
          <a:p>
            <a:pPr marL="2743200" marR="0" lvl="0" indent="-914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Mat</a:t>
            </a:r>
            <a:r>
              <a:rPr lang="en-US" sz="5000" dirty="0">
                <a:solidFill>
                  <a:schemeClr val="bg1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thew 21:23-27</a:t>
            </a:r>
          </a:p>
          <a:p>
            <a:pPr marL="2743200" marR="0" lvl="0" indent="-914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Proverbs 20:10</a:t>
            </a:r>
          </a:p>
        </p:txBody>
      </p:sp>
    </p:spTree>
    <p:extLst>
      <p:ext uri="{BB962C8B-B14F-4D97-AF65-F5344CB8AC3E}">
        <p14:creationId xmlns:p14="http://schemas.microsoft.com/office/powerpoint/2010/main" val="227192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-1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“BY WHAT AUTHORITY ARE YOU DOING THESE THINGS?”</a:t>
            </a:r>
          </a:p>
          <a:p>
            <a:pPr marL="1828800" lvl="5" indent="-914400">
              <a:buFont typeface="+mj-lt"/>
              <a:buAutoNum type="romanUcPeriod"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God Exists</a:t>
            </a:r>
          </a:p>
          <a:p>
            <a:pPr marL="2743200" lvl="5" indent="-914400">
              <a:buFont typeface="+mj-lt"/>
              <a:buAutoNum type="alphaUcPeriod"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Hebrews 3:4</a:t>
            </a:r>
          </a:p>
          <a:p>
            <a:pPr marL="2743200" lvl="5" indent="-914400">
              <a:buFont typeface="+mj-lt"/>
              <a:buAutoNum type="alphaUcPeriod"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Romans 1:20</a:t>
            </a:r>
          </a:p>
          <a:p>
            <a:pPr marL="2743200" lvl="5" indent="-914400">
              <a:buFont typeface="+mj-lt"/>
              <a:buAutoNum type="alphaUcPeriod"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Psalm 19:1</a:t>
            </a:r>
          </a:p>
          <a:p>
            <a:pPr marL="2743200" lvl="5" indent="-914400">
              <a:buFont typeface="+mj-lt"/>
              <a:buAutoNum type="alphaUcPeriod"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Acts 14:17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B0F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 Hand" panose="03070502030502020204" pitchFamily="66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44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-1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“BY WHAT AUTHORITY ARE YOU DOING THESE THINGS?”</a:t>
            </a:r>
          </a:p>
          <a:p>
            <a:pPr marL="18288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God Gave All Authority to Christ</a:t>
            </a:r>
          </a:p>
          <a:p>
            <a:pPr marL="2743200" lvl="7" indent="-914400">
              <a:buFont typeface="+mj-lt"/>
              <a:buAutoNum type="alphaUcPeriod"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Matthew 28:18</a:t>
            </a:r>
          </a:p>
          <a:p>
            <a:pPr marL="3657600" lvl="7" indent="-914400">
              <a:buFont typeface="+mj-lt"/>
              <a:buAutoNum type="arabicPeriod"/>
            </a:pPr>
            <a:r>
              <a:rPr lang="en-US" sz="5000" dirty="0">
                <a:solidFill>
                  <a:srgbClr val="00B0F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“Given”</a:t>
            </a:r>
          </a:p>
          <a:p>
            <a:pPr marL="45720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John 12:49</a:t>
            </a:r>
          </a:p>
          <a:p>
            <a:pPr marL="45720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Acts 2:36</a:t>
            </a:r>
          </a:p>
          <a:p>
            <a:pPr marL="45720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Matthew 17:1-5</a:t>
            </a:r>
          </a:p>
          <a:p>
            <a:pPr marL="45720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Hebrews 1:1-2</a:t>
            </a:r>
          </a:p>
          <a:p>
            <a:pPr marL="45720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 Corinthians 15:27</a:t>
            </a:r>
          </a:p>
        </p:txBody>
      </p:sp>
    </p:spTree>
    <p:extLst>
      <p:ext uri="{BB962C8B-B14F-4D97-AF65-F5344CB8AC3E}">
        <p14:creationId xmlns:p14="http://schemas.microsoft.com/office/powerpoint/2010/main" val="53770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-1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“BY WHAT AUTHORITY ARE YOU DOING THESE THINGS?”</a:t>
            </a:r>
          </a:p>
          <a:p>
            <a:pPr marL="18288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God Gave All Authority to Christ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Matthew 28:18</a:t>
            </a:r>
          </a:p>
          <a:p>
            <a:pPr marL="3657600" lvl="7" indent="-914400">
              <a:buFont typeface="+mj-lt"/>
              <a:buAutoNum type="arabicPeriod"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“Given”</a:t>
            </a:r>
          </a:p>
          <a:p>
            <a:pPr marL="36576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“All”</a:t>
            </a:r>
          </a:p>
          <a:p>
            <a:pPr marL="45720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Matthew 6:24</a:t>
            </a:r>
          </a:p>
          <a:p>
            <a:pPr marL="45720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Acts 4:12</a:t>
            </a:r>
          </a:p>
          <a:p>
            <a:pPr marL="45720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John 14:6</a:t>
            </a:r>
          </a:p>
        </p:txBody>
      </p:sp>
    </p:spTree>
    <p:extLst>
      <p:ext uri="{BB962C8B-B14F-4D97-AF65-F5344CB8AC3E}">
        <p14:creationId xmlns:p14="http://schemas.microsoft.com/office/powerpoint/2010/main" val="128729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-1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“BY WHAT AUTHORITY ARE YOU DOING THESE THINGS?”</a:t>
            </a:r>
          </a:p>
          <a:p>
            <a:pPr marL="18288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God Gave All Authority to Christ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Matthew 28:18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John 12:48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B0F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 Hand" panose="03070502030502020204" pitchFamily="66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45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-1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“BY WHAT AUTHORITY ARE YOU DOING THESE THINGS?”</a:t>
            </a:r>
          </a:p>
          <a:p>
            <a:pPr marL="18288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lang="en-US" sz="5000" cap="small" dirty="0"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Christ Authorized His Apostles</a:t>
            </a:r>
            <a:endParaRPr kumimoji="0" lang="en-US" sz="5000" b="1" i="0" u="none" strike="noStrike" kern="1200" cap="small" spc="0" normalizeH="0" baseline="0" noProof="0" dirty="0">
              <a:ln>
                <a:noFill/>
              </a:ln>
              <a:solidFill>
                <a:srgbClr val="00B0F0"/>
              </a:solidFill>
              <a:effectLst>
                <a:glow rad="1270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 Hand" panose="03070502030502020204" pitchFamily="66" charset="0"/>
              <a:ea typeface="+mn-ea"/>
              <a:cs typeface="Arial" charset="0"/>
            </a:endParaRP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Luke 24:46-49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 Corinthians 5:20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 Thessalonians 2:13</a:t>
            </a:r>
          </a:p>
          <a:p>
            <a:pPr marL="36576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John 13:20</a:t>
            </a:r>
          </a:p>
          <a:p>
            <a:pPr marL="36576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Luke 10:16</a:t>
            </a:r>
          </a:p>
        </p:txBody>
      </p:sp>
    </p:spTree>
    <p:extLst>
      <p:ext uri="{BB962C8B-B14F-4D97-AF65-F5344CB8AC3E}">
        <p14:creationId xmlns:p14="http://schemas.microsoft.com/office/powerpoint/2010/main" val="161953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-1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“BY WHAT AUTHORITY ARE YOU DOING THESE THINGS?”</a:t>
            </a:r>
          </a:p>
          <a:p>
            <a:pPr marL="18288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lang="en-US" sz="5000" cap="small" dirty="0"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Christ Authorized His Apostles</a:t>
            </a:r>
            <a:endParaRPr kumimoji="0" lang="en-US" sz="5000" b="1" i="0" u="none" strike="noStrike" kern="1200" cap="small" spc="0" normalizeH="0" baseline="0" noProof="0" dirty="0">
              <a:ln>
                <a:noFill/>
              </a:ln>
              <a:solidFill>
                <a:srgbClr val="00B0F0"/>
              </a:solidFill>
              <a:effectLst>
                <a:glow rad="1270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 Hand" panose="03070502030502020204" pitchFamily="66" charset="0"/>
              <a:ea typeface="+mn-ea"/>
              <a:cs typeface="Arial" charset="0"/>
            </a:endParaRP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 </a:t>
            </a: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Corinthians 14:37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2</a:t>
            </a:r>
            <a:r>
              <a:rPr lang="en-US" sz="5000" baseline="30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nd</a:t>
            </a: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 Peter 1:20-21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2</a:t>
            </a:r>
            <a:r>
              <a:rPr lang="en-US" sz="5000" baseline="30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nd</a:t>
            </a: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 Timothy 3:16-17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John 16:13</a:t>
            </a:r>
          </a:p>
          <a:p>
            <a:pPr marL="36576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Acts 20:20, 27</a:t>
            </a:r>
          </a:p>
          <a:p>
            <a:pPr marL="36576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Ephesians 3:1-5</a:t>
            </a:r>
          </a:p>
        </p:txBody>
      </p:sp>
    </p:spTree>
    <p:extLst>
      <p:ext uri="{BB962C8B-B14F-4D97-AF65-F5344CB8AC3E}">
        <p14:creationId xmlns:p14="http://schemas.microsoft.com/office/powerpoint/2010/main" val="124740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A picture containing picture frame&#10;&#10;Description automatically generated">
            <a:extLst>
              <a:ext uri="{FF2B5EF4-FFF2-40B4-BE49-F238E27FC236}">
                <a16:creationId xmlns:a16="http://schemas.microsoft.com/office/drawing/2014/main" id="{3E76C8E8-733B-6F04-14E9-C4C2333CB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3" r="10471"/>
          <a:stretch/>
        </p:blipFill>
        <p:spPr>
          <a:xfrm rot="5400000">
            <a:off x="1143641" y="-1142359"/>
            <a:ext cx="6856718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BA6C05-CF3A-91DC-D318-9410CBFFAA8C}"/>
              </a:ext>
            </a:extLst>
          </p:cNvPr>
          <p:cNvSpPr txBox="1"/>
          <p:nvPr/>
        </p:nvSpPr>
        <p:spPr>
          <a:xfrm>
            <a:off x="0" y="-1"/>
            <a:ext cx="914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“BY WHAT AUTHORITY ARE YOU DOING THESE THINGS?”</a:t>
            </a:r>
          </a:p>
          <a:p>
            <a:pPr marL="1828800" marR="0" lvl="5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glow rad="1270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The Scriptures Are Sufficient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Jude 3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e Hand" panose="03070502030502020204" pitchFamily="66" charset="0"/>
                <a:ea typeface="+mn-ea"/>
                <a:cs typeface="Arial" charset="0"/>
              </a:rPr>
              <a:t> Peter 1:2-3; Galatians 1:6-9</a:t>
            </a:r>
          </a:p>
          <a:p>
            <a:pPr marL="2743200" marR="0" lvl="7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1</a:t>
            </a:r>
            <a:r>
              <a:rPr lang="en-US" sz="5000" baseline="30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st</a:t>
            </a:r>
            <a:r>
              <a:rPr lang="en-US" sz="5000" dirty="0">
                <a:solidFill>
                  <a:srgbClr val="FFFFFF"/>
                </a:solidFill>
                <a:effectLst>
                  <a:glow rad="127000">
                    <a:srgbClr val="00B0F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Hand" panose="03070502030502020204" pitchFamily="66" charset="0"/>
              </a:rPr>
              <a:t> Peter 1:25; Luke 21:33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B0F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 Hand" panose="03070502030502020204" pitchFamily="66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73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On-screen Show (4:3)</PresentationFormat>
  <Paragraphs>53</Paragraphs>
  <Slides>9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Riesling</vt:lpstr>
      <vt:lpstr>The Hand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2188</cp:revision>
  <dcterms:created xsi:type="dcterms:W3CDTF">2021-01-24T07:03:15Z</dcterms:created>
  <dcterms:modified xsi:type="dcterms:W3CDTF">2022-08-22T05:19:26Z</dcterms:modified>
</cp:coreProperties>
</file>