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9"/>
  </p:notesMasterIdLst>
  <p:sldIdLst>
    <p:sldId id="399" r:id="rId2"/>
    <p:sldId id="400" r:id="rId3"/>
    <p:sldId id="401" r:id="rId4"/>
    <p:sldId id="402" r:id="rId5"/>
    <p:sldId id="403" r:id="rId6"/>
    <p:sldId id="404" r:id="rId7"/>
    <p:sldId id="405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000000"/>
    <a:srgbClr val="003300"/>
    <a:srgbClr val="000066"/>
    <a:srgbClr val="800000"/>
    <a:srgbClr val="00CCFF"/>
    <a:srgbClr val="0099CC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23" autoAdjust="0"/>
    <p:restoredTop sz="86325" autoAdjust="0"/>
  </p:normalViewPr>
  <p:slideViewPr>
    <p:cSldViewPr>
      <p:cViewPr varScale="1">
        <p:scale>
          <a:sx n="121" d="100"/>
          <a:sy n="121" d="100"/>
        </p:scale>
        <p:origin x="834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3/5/2023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486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80116" y="976168"/>
            <a:ext cx="5972551" cy="1159928"/>
          </a:xfrm>
        </p:spPr>
        <p:txBody>
          <a:bodyPr anchor="b">
            <a:normAutofit/>
          </a:bodyPr>
          <a:lstStyle>
            <a:lvl1pPr algn="r">
              <a:defRPr sz="40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Rectangle 6" descr="Decorative">
            <a:extLst>
              <a:ext uri="{FF2B5EF4-FFF2-40B4-BE49-F238E27FC236}">
                <a16:creationId xmlns:a16="http://schemas.microsoft.com/office/drawing/2014/main" id="{6ECB70F6-AF4F-45AF-97D9-7CC1F22C982A}"/>
              </a:ext>
            </a:extLst>
          </p:cNvPr>
          <p:cNvSpPr/>
          <p:nvPr userDrawn="1"/>
        </p:nvSpPr>
        <p:spPr>
          <a:xfrm>
            <a:off x="0" y="2104093"/>
            <a:ext cx="9144000" cy="30394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62143" y="2333262"/>
            <a:ext cx="4590517" cy="1610089"/>
          </a:xfrm>
        </p:spPr>
        <p:txBody>
          <a:bodyPr/>
          <a:lstStyle>
            <a:lvl1pPr marL="0" indent="0" algn="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3/5/2023</a:t>
            </a:fld>
            <a:endParaRPr lang="en-US" dirty="0"/>
          </a:p>
        </p:txBody>
      </p:sp>
      <p:cxnSp>
        <p:nvCxnSpPr>
          <p:cNvPr id="8" name="Straight Connector 7" descr="Decorative">
            <a:extLst>
              <a:ext uri="{FF2B5EF4-FFF2-40B4-BE49-F238E27FC236}">
                <a16:creationId xmlns:a16="http://schemas.microsoft.com/office/drawing/2014/main" id="{353239CF-1A98-42CB-9B0C-D21FF4AAA328}"/>
              </a:ext>
            </a:extLst>
          </p:cNvPr>
          <p:cNvCxnSpPr>
            <a:cxnSpLocks/>
          </p:cNvCxnSpPr>
          <p:nvPr userDrawn="1"/>
        </p:nvCxnSpPr>
        <p:spPr>
          <a:xfrm>
            <a:off x="2159726" y="0"/>
            <a:ext cx="0" cy="5143500"/>
          </a:xfrm>
          <a:prstGeom prst="line">
            <a:avLst/>
          </a:prstGeom>
          <a:ln w="57150">
            <a:solidFill>
              <a:srgbClr val="DE5F00"/>
            </a:solidFill>
          </a:ln>
          <a:effectLst>
            <a:outerShdw blurRad="38100" dist="38100" dir="2700000" algn="tl" rotWithShape="0">
              <a:prstClr val="black">
                <a:alpha val="6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 descr="Decorative">
            <a:extLst>
              <a:ext uri="{FF2B5EF4-FFF2-40B4-BE49-F238E27FC236}">
                <a16:creationId xmlns:a16="http://schemas.microsoft.com/office/drawing/2014/main" id="{91CC0C86-D505-4C06-B9ED-C467EBDFAA5B}"/>
              </a:ext>
            </a:extLst>
          </p:cNvPr>
          <p:cNvSpPr/>
          <p:nvPr userDrawn="1"/>
        </p:nvSpPr>
        <p:spPr>
          <a:xfrm>
            <a:off x="399200" y="394332"/>
            <a:ext cx="2698729" cy="2698729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outerShdw blurRad="38100" dist="38100" dir="1200000" algn="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762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ow 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 descr="Decorative">
            <a:extLst>
              <a:ext uri="{FF2B5EF4-FFF2-40B4-BE49-F238E27FC236}">
                <a16:creationId xmlns:a16="http://schemas.microsoft.com/office/drawing/2014/main" id="{97116D06-962E-4507-ABA1-62B63AEC59DB}"/>
              </a:ext>
            </a:extLst>
          </p:cNvPr>
          <p:cNvSpPr/>
          <p:nvPr userDrawn="1"/>
        </p:nvSpPr>
        <p:spPr>
          <a:xfrm>
            <a:off x="6498722" y="2639938"/>
            <a:ext cx="2228850" cy="2064258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8954" y="228396"/>
            <a:ext cx="7235190" cy="55549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9" name="Straight Connector 18" descr="Decorative">
            <a:extLst>
              <a:ext uri="{FF2B5EF4-FFF2-40B4-BE49-F238E27FC236}">
                <a16:creationId xmlns:a16="http://schemas.microsoft.com/office/drawing/2014/main" id="{E618D983-EDDA-46AD-B7C1-4AD75105C7C1}"/>
              </a:ext>
            </a:extLst>
          </p:cNvPr>
          <p:cNvCxnSpPr>
            <a:cxnSpLocks/>
          </p:cNvCxnSpPr>
          <p:nvPr userDrawn="1"/>
        </p:nvCxnSpPr>
        <p:spPr>
          <a:xfrm>
            <a:off x="817871" y="0"/>
            <a:ext cx="0" cy="5143500"/>
          </a:xfrm>
          <a:prstGeom prst="line">
            <a:avLst/>
          </a:prstGeom>
          <a:ln w="38100"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 descr="Decorative">
            <a:extLst>
              <a:ext uri="{FF2B5EF4-FFF2-40B4-BE49-F238E27FC236}">
                <a16:creationId xmlns:a16="http://schemas.microsoft.com/office/drawing/2014/main" id="{84A4CE79-8948-4D04-8955-5F6AA08DA316}"/>
              </a:ext>
            </a:extLst>
          </p:cNvPr>
          <p:cNvSpPr/>
          <p:nvPr userDrawn="1"/>
        </p:nvSpPr>
        <p:spPr>
          <a:xfrm>
            <a:off x="119308" y="165162"/>
            <a:ext cx="1022227" cy="1022227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8" name="Rectangle 7" descr="Decorative">
            <a:extLst>
              <a:ext uri="{FF2B5EF4-FFF2-40B4-BE49-F238E27FC236}">
                <a16:creationId xmlns:a16="http://schemas.microsoft.com/office/drawing/2014/main" id="{FAA34FEE-7DB0-46DF-B227-DD77E5A72C77}"/>
              </a:ext>
            </a:extLst>
          </p:cNvPr>
          <p:cNvSpPr/>
          <p:nvPr userDrawn="1"/>
        </p:nvSpPr>
        <p:spPr>
          <a:xfrm>
            <a:off x="6481066" y="1326659"/>
            <a:ext cx="2662934" cy="124509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7160" tIns="0" rIns="68580" bIns="685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450"/>
              </a:spcAft>
            </a:pPr>
            <a:endParaRPr lang="en-US" sz="1050" b="1" dirty="0">
              <a:solidFill>
                <a:schemeClr val="accent1">
                  <a:lumMod val="50000"/>
                </a:schemeClr>
              </a:solidFill>
              <a:latin typeface="Avenir Next LT Pro" panose="020B0504020202020204" pitchFamily="34" charset="0"/>
            </a:endParaRPr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7CE60A7A-D500-40CD-8F46-0177E35D854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640393" y="1686712"/>
            <a:ext cx="226314" cy="226314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lang="en-US" sz="1050" smtClean="0">
                <a:solidFill>
                  <a:schemeClr val="tx1"/>
                </a:solidFill>
                <a:latin typeface="Avenir Next LT Pro" panose="020B0504020202020204" pitchFamily="34" charset="0"/>
              </a:defRPr>
            </a:lvl1pPr>
            <a:lvl2pPr marL="128588" indent="0">
              <a:buFont typeface="Arial" panose="020B0604020202020204" pitchFamily="34" charset="0"/>
              <a:buNone/>
              <a:defRPr lang="en-US" sz="1350" smtClean="0">
                <a:solidFill>
                  <a:schemeClr val="lt1"/>
                </a:solidFill>
              </a:defRPr>
            </a:lvl2pPr>
            <a:lvl3pPr marL="471488" indent="0">
              <a:buFont typeface="Arial" panose="020B0604020202020204" pitchFamily="34" charset="0"/>
              <a:buNone/>
              <a:defRPr lang="en-US" sz="1350" smtClean="0">
                <a:solidFill>
                  <a:schemeClr val="lt1"/>
                </a:solidFill>
              </a:defRPr>
            </a:lvl3pPr>
            <a:lvl4pPr marL="814388" indent="0">
              <a:buFont typeface="Arial" panose="020B0604020202020204" pitchFamily="34" charset="0"/>
              <a:buNone/>
              <a:defRPr lang="en-US" smtClean="0">
                <a:solidFill>
                  <a:schemeClr val="lt1"/>
                </a:solidFill>
              </a:defRPr>
            </a:lvl4pPr>
            <a:lvl5pPr marL="1157288" indent="0">
              <a:buFont typeface="Arial" panose="020B0604020202020204" pitchFamily="34" charset="0"/>
              <a:buNone/>
              <a:defRPr lang="en-US">
                <a:solidFill>
                  <a:schemeClr val="lt1"/>
                </a:solidFill>
              </a:defRPr>
            </a:lvl5pPr>
          </a:lstStyle>
          <a:p>
            <a:pPr marL="0" lvl="0" algn="ctr"/>
            <a:r>
              <a:rPr lang="en-US" dirty="0"/>
              <a:t>X</a:t>
            </a:r>
          </a:p>
        </p:txBody>
      </p:sp>
      <p:sp>
        <p:nvSpPr>
          <p:cNvPr id="39" name="Text Placeholder 36">
            <a:extLst>
              <a:ext uri="{FF2B5EF4-FFF2-40B4-BE49-F238E27FC236}">
                <a16:creationId xmlns:a16="http://schemas.microsoft.com/office/drawing/2014/main" id="{49DB8D3D-E4A0-40AF-ADFE-A76BFA6FA84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640393" y="2076680"/>
            <a:ext cx="226314" cy="226314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lang="en-US" sz="1050" smtClean="0">
                <a:solidFill>
                  <a:schemeClr val="tx1"/>
                </a:solidFill>
                <a:latin typeface="Avenir Next LT Pro" panose="020B0504020202020204" pitchFamily="34" charset="0"/>
              </a:defRPr>
            </a:lvl1pPr>
            <a:lvl2pPr marL="128588" indent="0">
              <a:buFont typeface="Arial" panose="020B0604020202020204" pitchFamily="34" charset="0"/>
              <a:buNone/>
              <a:defRPr lang="en-US" sz="1350" smtClean="0">
                <a:solidFill>
                  <a:schemeClr val="lt1"/>
                </a:solidFill>
              </a:defRPr>
            </a:lvl2pPr>
            <a:lvl3pPr marL="471488" indent="0">
              <a:buFont typeface="Arial" panose="020B0604020202020204" pitchFamily="34" charset="0"/>
              <a:buNone/>
              <a:defRPr lang="en-US" sz="1350" smtClean="0">
                <a:solidFill>
                  <a:schemeClr val="lt1"/>
                </a:solidFill>
              </a:defRPr>
            </a:lvl3pPr>
            <a:lvl4pPr marL="814388" indent="0">
              <a:buFont typeface="Arial" panose="020B0604020202020204" pitchFamily="34" charset="0"/>
              <a:buNone/>
              <a:defRPr lang="en-US" smtClean="0">
                <a:solidFill>
                  <a:schemeClr val="lt1"/>
                </a:solidFill>
              </a:defRPr>
            </a:lvl4pPr>
            <a:lvl5pPr marL="1157288" indent="0">
              <a:buFont typeface="Arial" panose="020B0604020202020204" pitchFamily="34" charset="0"/>
              <a:buNone/>
              <a:defRPr lang="en-US">
                <a:solidFill>
                  <a:schemeClr val="lt1"/>
                </a:solidFill>
              </a:defRPr>
            </a:lvl5pPr>
          </a:lstStyle>
          <a:p>
            <a:pPr marL="0" lvl="0" algn="ctr"/>
            <a:r>
              <a:rPr lang="en-US" dirty="0"/>
              <a:t>X</a:t>
            </a:r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538654B1-19EA-4F60-ACA2-9DD57F90BF37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6503934" y="1396428"/>
            <a:ext cx="2225090" cy="290285"/>
          </a:xfrm>
        </p:spPr>
        <p:txBody>
          <a:bodyPr anchor="t" anchorCtr="0">
            <a:normAutofit/>
          </a:bodyPr>
          <a:lstStyle>
            <a:lvl1pPr marL="0" indent="0" algn="ctr">
              <a:buNone/>
              <a:defRPr sz="1350" b="0">
                <a:solidFill>
                  <a:schemeClr val="accent1">
                    <a:lumMod val="50000"/>
                  </a:schemeClr>
                </a:solidFill>
                <a:latin typeface="+mn-lt"/>
              </a:defRPr>
            </a:lvl1pPr>
            <a:lvl2pPr marL="342900" indent="0">
              <a:buNone/>
              <a:defRPr sz="1500" b="0">
                <a:solidFill>
                  <a:schemeClr val="accent1">
                    <a:lumMod val="50000"/>
                  </a:schemeClr>
                </a:solidFill>
              </a:defRPr>
            </a:lvl2pPr>
            <a:lvl3pPr marL="685800" indent="0">
              <a:buNone/>
              <a:defRPr sz="1500" b="0">
                <a:solidFill>
                  <a:schemeClr val="accent1">
                    <a:lumMod val="50000"/>
                  </a:schemeClr>
                </a:solidFill>
              </a:defRPr>
            </a:lvl3pPr>
            <a:lvl4pPr marL="1028700" indent="0">
              <a:buNone/>
              <a:defRPr sz="1500" b="0">
                <a:solidFill>
                  <a:schemeClr val="accent1">
                    <a:lumMod val="50000"/>
                  </a:schemeClr>
                </a:solidFill>
              </a:defRPr>
            </a:lvl4pPr>
            <a:lvl5pPr marL="1371600" indent="0">
              <a:buNone/>
              <a:defRPr sz="1500" b="0">
                <a:solidFill>
                  <a:schemeClr val="accent1">
                    <a:lumMod val="50000"/>
                  </a:schemeClr>
                </a:solidFill>
              </a:defRPr>
            </a:lvl5pPr>
            <a:lvl6pPr marL="1714500" indent="0">
              <a:buNone/>
              <a:defRPr sz="1500" b="0">
                <a:solidFill>
                  <a:schemeClr val="accent1">
                    <a:lumMod val="50000"/>
                  </a:schemeClr>
                </a:solidFill>
              </a:defRPr>
            </a:lvl6pPr>
            <a:lvl7pPr marL="2057400" indent="0">
              <a:buNone/>
              <a:defRPr sz="1500" b="0">
                <a:solidFill>
                  <a:schemeClr val="accent1">
                    <a:lumMod val="50000"/>
                  </a:schemeClr>
                </a:solidFill>
              </a:defRPr>
            </a:lvl7pPr>
            <a:lvl8pPr marL="2400300" indent="0">
              <a:buNone/>
              <a:defRPr sz="1500" b="0">
                <a:solidFill>
                  <a:schemeClr val="accent1">
                    <a:lumMod val="50000"/>
                  </a:schemeClr>
                </a:solidFill>
              </a:defRPr>
            </a:lvl8pPr>
            <a:lvl9pPr marL="2743200" indent="0">
              <a:buNone/>
              <a:defRPr sz="1500" b="0">
                <a:solidFill>
                  <a:schemeClr val="accent1">
                    <a:lumMod val="50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BA85ADEF-ED1A-465F-B201-3B63AB3D8EAA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6906491" y="1700458"/>
            <a:ext cx="1827653" cy="410051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050" b="0">
                <a:solidFill>
                  <a:schemeClr val="accent1">
                    <a:lumMod val="50000"/>
                  </a:schemeClr>
                </a:solidFill>
                <a:latin typeface="+mn-lt"/>
              </a:defRPr>
            </a:lvl1pPr>
            <a:lvl2pPr marL="342900" indent="0">
              <a:buNone/>
              <a:defRPr sz="1050" b="0">
                <a:solidFill>
                  <a:schemeClr val="accent1">
                    <a:lumMod val="50000"/>
                  </a:schemeClr>
                </a:solidFill>
              </a:defRPr>
            </a:lvl2pPr>
            <a:lvl3pPr marL="685800" indent="0">
              <a:buNone/>
              <a:defRPr sz="1050" b="0">
                <a:solidFill>
                  <a:schemeClr val="accent1">
                    <a:lumMod val="50000"/>
                  </a:schemeClr>
                </a:solidFill>
              </a:defRPr>
            </a:lvl3pPr>
            <a:lvl4pPr marL="1028700" indent="0">
              <a:buNone/>
              <a:defRPr sz="1050" b="0">
                <a:solidFill>
                  <a:schemeClr val="accent1">
                    <a:lumMod val="50000"/>
                  </a:schemeClr>
                </a:solidFill>
              </a:defRPr>
            </a:lvl4pPr>
            <a:lvl5pPr marL="1371600" indent="0">
              <a:buNone/>
              <a:defRPr sz="1050" b="0">
                <a:solidFill>
                  <a:schemeClr val="accent1">
                    <a:lumMod val="50000"/>
                  </a:schemeClr>
                </a:solidFill>
              </a:defRPr>
            </a:lvl5pPr>
            <a:lvl6pPr marL="1714500" indent="0">
              <a:buNone/>
              <a:defRPr sz="1050" b="0">
                <a:solidFill>
                  <a:schemeClr val="accent1">
                    <a:lumMod val="50000"/>
                  </a:schemeClr>
                </a:solidFill>
              </a:defRPr>
            </a:lvl6pPr>
            <a:lvl7pPr marL="2057400" indent="0">
              <a:buNone/>
              <a:defRPr sz="1050" b="0">
                <a:solidFill>
                  <a:schemeClr val="accent1">
                    <a:lumMod val="50000"/>
                  </a:schemeClr>
                </a:solidFill>
              </a:defRPr>
            </a:lvl7pPr>
            <a:lvl8pPr marL="2400300" indent="0">
              <a:buNone/>
              <a:defRPr sz="1050" b="0">
                <a:solidFill>
                  <a:schemeClr val="accent1">
                    <a:lumMod val="50000"/>
                  </a:schemeClr>
                </a:solidFill>
              </a:defRPr>
            </a:lvl8pPr>
            <a:lvl9pPr marL="2743200" indent="0">
              <a:buNone/>
              <a:defRPr sz="1200" b="0">
                <a:solidFill>
                  <a:schemeClr val="accent1">
                    <a:lumMod val="50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07F94012-2198-4B62-B317-646C5DE6E70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498955" y="1794824"/>
            <a:ext cx="2400300" cy="2905603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Aft>
                <a:spcPts val="600"/>
              </a:spcAft>
              <a:buNone/>
              <a:defRPr sz="900"/>
            </a:lvl1pPr>
            <a:lvl2pPr marL="342900" indent="0">
              <a:lnSpc>
                <a:spcPct val="150000"/>
              </a:lnSpc>
              <a:spcAft>
                <a:spcPts val="600"/>
              </a:spcAft>
              <a:buNone/>
              <a:defRPr sz="900"/>
            </a:lvl2pPr>
            <a:lvl3pPr marL="685800" indent="0">
              <a:lnSpc>
                <a:spcPct val="150000"/>
              </a:lnSpc>
              <a:spcAft>
                <a:spcPts val="600"/>
              </a:spcAft>
              <a:buNone/>
              <a:defRPr sz="900"/>
            </a:lvl3pPr>
            <a:lvl4pPr marL="1028700" indent="0">
              <a:lnSpc>
                <a:spcPct val="150000"/>
              </a:lnSpc>
              <a:spcAft>
                <a:spcPts val="600"/>
              </a:spcAft>
              <a:buNone/>
              <a:defRPr sz="900"/>
            </a:lvl4pPr>
            <a:lvl5pPr marL="1371600" indent="0">
              <a:lnSpc>
                <a:spcPct val="150000"/>
              </a:lnSpc>
              <a:spcAft>
                <a:spcPts val="600"/>
              </a:spcAft>
              <a:buNone/>
              <a:defRPr sz="900"/>
            </a:lvl5pPr>
            <a:lvl6pPr marL="1714500" indent="0">
              <a:lnSpc>
                <a:spcPct val="150000"/>
              </a:lnSpc>
              <a:spcAft>
                <a:spcPts val="600"/>
              </a:spcAft>
              <a:buNone/>
              <a:defRPr sz="900"/>
            </a:lvl6pPr>
            <a:lvl7pPr marL="2057400" indent="0">
              <a:lnSpc>
                <a:spcPct val="150000"/>
              </a:lnSpc>
              <a:spcAft>
                <a:spcPts val="600"/>
              </a:spcAft>
              <a:buNone/>
              <a:defRPr sz="900"/>
            </a:lvl7pPr>
            <a:lvl8pPr marL="2400300" indent="0">
              <a:lnSpc>
                <a:spcPct val="150000"/>
              </a:lnSpc>
              <a:spcAft>
                <a:spcPts val="600"/>
              </a:spcAft>
              <a:buNone/>
              <a:defRPr sz="900"/>
            </a:lvl8pPr>
            <a:lvl9pPr marL="2743200" indent="0">
              <a:lnSpc>
                <a:spcPct val="150000"/>
              </a:lnSpc>
              <a:spcAft>
                <a:spcPts val="60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4E19F89D-5405-4DA0-BC75-20CD3D57F2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98955" y="1396428"/>
            <a:ext cx="2400300" cy="393935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200" b="0">
                <a:latin typeface="+mn-lt"/>
              </a:defRPr>
            </a:lvl1pPr>
            <a:lvl2pPr marL="342900" indent="0">
              <a:buNone/>
              <a:defRPr sz="1200" b="0"/>
            </a:lvl2pPr>
            <a:lvl3pPr marL="685800" indent="0">
              <a:buNone/>
              <a:defRPr sz="1200" b="0"/>
            </a:lvl3pPr>
            <a:lvl4pPr marL="1028700" indent="0">
              <a:buNone/>
              <a:defRPr sz="1200" b="0"/>
            </a:lvl4pPr>
            <a:lvl5pPr marL="1371600" indent="0">
              <a:buNone/>
              <a:defRPr sz="1200" b="0"/>
            </a:lvl5pPr>
            <a:lvl6pPr marL="1714500" indent="0">
              <a:buNone/>
              <a:defRPr sz="1200" b="0"/>
            </a:lvl6pPr>
            <a:lvl7pPr marL="2057400" indent="0">
              <a:buNone/>
              <a:defRPr sz="1200" b="0"/>
            </a:lvl7pPr>
            <a:lvl8pPr marL="2400300" indent="0">
              <a:buNone/>
              <a:defRPr sz="1200" b="0"/>
            </a:lvl8pPr>
            <a:lvl9pPr marL="2743200" indent="0">
              <a:buNone/>
              <a:defRPr sz="1200" b="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1D06D171-E580-4E1C-920D-E77A9A149659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3984083" y="1396428"/>
            <a:ext cx="2400300" cy="393935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200" b="0">
                <a:latin typeface="+mn-lt"/>
              </a:defRPr>
            </a:lvl1pPr>
            <a:lvl2pPr marL="342900" indent="0">
              <a:buNone/>
              <a:defRPr sz="1200" b="0"/>
            </a:lvl2pPr>
            <a:lvl3pPr marL="685800" indent="0">
              <a:buNone/>
              <a:defRPr sz="1200" b="0"/>
            </a:lvl3pPr>
            <a:lvl4pPr marL="1028700" indent="0">
              <a:buNone/>
              <a:defRPr sz="1200" b="0"/>
            </a:lvl4pPr>
            <a:lvl5pPr marL="1371600" indent="0">
              <a:buNone/>
              <a:defRPr sz="1200" b="0"/>
            </a:lvl5pPr>
            <a:lvl6pPr marL="1714500" indent="0">
              <a:buNone/>
              <a:defRPr sz="1200" b="0"/>
            </a:lvl6pPr>
            <a:lvl7pPr marL="2057400" indent="0">
              <a:buNone/>
              <a:defRPr sz="1200" b="0"/>
            </a:lvl7pPr>
            <a:lvl8pPr marL="2400300" indent="0">
              <a:buNone/>
              <a:defRPr sz="1200" b="0"/>
            </a:lvl8pPr>
            <a:lvl9pPr marL="2743200" indent="0">
              <a:buNone/>
              <a:defRPr sz="1200" b="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Text Placeholder 2">
            <a:extLst>
              <a:ext uri="{FF2B5EF4-FFF2-40B4-BE49-F238E27FC236}">
                <a16:creationId xmlns:a16="http://schemas.microsoft.com/office/drawing/2014/main" id="{EFA77E95-4728-4066-8CE7-AB334A6C0E00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906491" y="2092094"/>
            <a:ext cx="1827653" cy="410051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050" b="0">
                <a:solidFill>
                  <a:schemeClr val="accent1">
                    <a:lumMod val="50000"/>
                  </a:schemeClr>
                </a:solidFill>
                <a:latin typeface="+mn-lt"/>
              </a:defRPr>
            </a:lvl1pPr>
            <a:lvl2pPr marL="342900" indent="0">
              <a:buNone/>
              <a:defRPr sz="1050" b="0">
                <a:solidFill>
                  <a:schemeClr val="accent1">
                    <a:lumMod val="50000"/>
                  </a:schemeClr>
                </a:solidFill>
              </a:defRPr>
            </a:lvl2pPr>
            <a:lvl3pPr marL="685800" indent="0">
              <a:buNone/>
              <a:defRPr sz="1050" b="0">
                <a:solidFill>
                  <a:schemeClr val="accent1">
                    <a:lumMod val="50000"/>
                  </a:schemeClr>
                </a:solidFill>
              </a:defRPr>
            </a:lvl3pPr>
            <a:lvl4pPr marL="1028700" indent="0">
              <a:buNone/>
              <a:defRPr sz="1050" b="0">
                <a:solidFill>
                  <a:schemeClr val="accent1">
                    <a:lumMod val="50000"/>
                  </a:schemeClr>
                </a:solidFill>
              </a:defRPr>
            </a:lvl4pPr>
            <a:lvl5pPr marL="1371600" indent="0">
              <a:buNone/>
              <a:defRPr sz="1050" b="0">
                <a:solidFill>
                  <a:schemeClr val="accent1">
                    <a:lumMod val="50000"/>
                  </a:schemeClr>
                </a:solidFill>
              </a:defRPr>
            </a:lvl5pPr>
            <a:lvl6pPr marL="1714500" indent="0">
              <a:buNone/>
              <a:defRPr sz="1050" b="0">
                <a:solidFill>
                  <a:schemeClr val="accent1">
                    <a:lumMod val="50000"/>
                  </a:schemeClr>
                </a:solidFill>
              </a:defRPr>
            </a:lvl6pPr>
            <a:lvl7pPr marL="2057400" indent="0">
              <a:buNone/>
              <a:defRPr sz="1050" b="0">
                <a:solidFill>
                  <a:schemeClr val="accent1">
                    <a:lumMod val="50000"/>
                  </a:schemeClr>
                </a:solidFill>
              </a:defRPr>
            </a:lvl7pPr>
            <a:lvl8pPr marL="2400300" indent="0">
              <a:buNone/>
              <a:defRPr sz="1050" b="0">
                <a:solidFill>
                  <a:schemeClr val="accent1">
                    <a:lumMod val="50000"/>
                  </a:schemeClr>
                </a:solidFill>
              </a:defRPr>
            </a:lvl8pPr>
            <a:lvl9pPr marL="2743200" indent="0">
              <a:buNone/>
              <a:defRPr sz="1200" b="0">
                <a:solidFill>
                  <a:schemeClr val="accent1">
                    <a:lumMod val="50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Content Placeholder 40">
            <a:extLst>
              <a:ext uri="{FF2B5EF4-FFF2-40B4-BE49-F238E27FC236}">
                <a16:creationId xmlns:a16="http://schemas.microsoft.com/office/drawing/2014/main" id="{369CBA4C-61D1-47CE-A32C-8A042D2305B0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6501560" y="3114516"/>
            <a:ext cx="2227464" cy="1585913"/>
          </a:xfrm>
          <a:noFill/>
          <a:ln w="38100">
            <a:noFill/>
          </a:ln>
        </p:spPr>
        <p:txBody>
          <a:bodyPr lIns="182880" tIns="0" rIns="182880" bIns="228600">
            <a:normAutofit/>
          </a:bodyPr>
          <a:lstStyle>
            <a:lvl1pPr marL="0" indent="0">
              <a:lnSpc>
                <a:spcPct val="100000"/>
              </a:lnSpc>
              <a:spcAft>
                <a:spcPts val="300"/>
              </a:spcAft>
              <a:buFont typeface="Arial" panose="020B0604020202020204" pitchFamily="34" charset="0"/>
              <a:buNone/>
              <a:defRPr sz="900"/>
            </a:lvl1pPr>
            <a:lvl2pPr marL="342900" indent="0">
              <a:lnSpc>
                <a:spcPct val="100000"/>
              </a:lnSpc>
              <a:spcAft>
                <a:spcPts val="300"/>
              </a:spcAft>
              <a:buFont typeface="Arial" panose="020B0604020202020204" pitchFamily="34" charset="0"/>
              <a:buNone/>
              <a:defRPr sz="900"/>
            </a:lvl2pPr>
            <a:lvl3pPr marL="685800" indent="0">
              <a:lnSpc>
                <a:spcPct val="100000"/>
              </a:lnSpc>
              <a:spcAft>
                <a:spcPts val="300"/>
              </a:spcAft>
              <a:buFont typeface="Arial" panose="020B0604020202020204" pitchFamily="34" charset="0"/>
              <a:buNone/>
              <a:defRPr sz="900"/>
            </a:lvl3pPr>
            <a:lvl4pPr marL="1028700" indent="0">
              <a:lnSpc>
                <a:spcPct val="100000"/>
              </a:lnSpc>
              <a:spcAft>
                <a:spcPts val="300"/>
              </a:spcAft>
              <a:buFont typeface="Arial" panose="020B0604020202020204" pitchFamily="34" charset="0"/>
              <a:buNone/>
              <a:defRPr sz="900"/>
            </a:lvl4pPr>
            <a:lvl5pPr marL="1371600" indent="0">
              <a:lnSpc>
                <a:spcPct val="100000"/>
              </a:lnSpc>
              <a:spcAft>
                <a:spcPts val="300"/>
              </a:spcAft>
              <a:buFont typeface="Arial" panose="020B0604020202020204" pitchFamily="34" charset="0"/>
              <a:buNone/>
              <a:defRPr sz="900"/>
            </a:lvl5pPr>
            <a:lvl6pPr marL="1714500" indent="0">
              <a:lnSpc>
                <a:spcPct val="100000"/>
              </a:lnSpc>
              <a:spcAft>
                <a:spcPts val="300"/>
              </a:spcAft>
              <a:buNone/>
              <a:defRPr sz="900"/>
            </a:lvl6pPr>
            <a:lvl7pPr marL="2057400" indent="0">
              <a:lnSpc>
                <a:spcPct val="100000"/>
              </a:lnSpc>
              <a:spcAft>
                <a:spcPts val="300"/>
              </a:spcAft>
              <a:buNone/>
              <a:defRPr sz="900"/>
            </a:lvl7pPr>
            <a:lvl8pPr marL="2400300" indent="0">
              <a:lnSpc>
                <a:spcPct val="100000"/>
              </a:lnSpc>
              <a:spcAft>
                <a:spcPts val="300"/>
              </a:spcAft>
              <a:buNone/>
              <a:defRPr sz="900"/>
            </a:lvl8pPr>
            <a:lvl9pPr marL="2743200" indent="0">
              <a:lnSpc>
                <a:spcPct val="100000"/>
              </a:lnSpc>
              <a:spcAft>
                <a:spcPts val="30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30">
            <a:extLst>
              <a:ext uri="{FF2B5EF4-FFF2-40B4-BE49-F238E27FC236}">
                <a16:creationId xmlns:a16="http://schemas.microsoft.com/office/drawing/2014/main" id="{EF70F087-FCB3-4B43-8142-FD99C3F7F38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489842" y="731788"/>
            <a:ext cx="7239182" cy="46250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350">
                <a:latin typeface="+mj-lt"/>
              </a:defRPr>
            </a:lvl1pPr>
            <a:lvl2pPr marL="342900" indent="0">
              <a:lnSpc>
                <a:spcPct val="100000"/>
              </a:lnSpc>
              <a:buFont typeface="Arial" panose="020B0604020202020204" pitchFamily="34" charset="0"/>
              <a:buNone/>
              <a:defRPr sz="1350">
                <a:latin typeface="+mj-lt"/>
              </a:defRPr>
            </a:lvl2pPr>
            <a:lvl3pPr marL="685800" indent="0">
              <a:lnSpc>
                <a:spcPct val="100000"/>
              </a:lnSpc>
              <a:buFont typeface="Arial" panose="020B0604020202020204" pitchFamily="34" charset="0"/>
              <a:buNone/>
              <a:defRPr sz="1350">
                <a:latin typeface="+mj-lt"/>
              </a:defRPr>
            </a:lvl3pPr>
            <a:lvl4pPr marL="1028700" indent="0">
              <a:lnSpc>
                <a:spcPct val="100000"/>
              </a:lnSpc>
              <a:buFont typeface="Arial" panose="020B0604020202020204" pitchFamily="34" charset="0"/>
              <a:buNone/>
              <a:defRPr sz="1350">
                <a:latin typeface="+mj-lt"/>
              </a:defRPr>
            </a:lvl4pPr>
            <a:lvl5pPr marL="1371600" indent="0">
              <a:lnSpc>
                <a:spcPct val="100000"/>
              </a:lnSpc>
              <a:buFont typeface="Arial" panose="020B0604020202020204" pitchFamily="34" charset="0"/>
              <a:buNone/>
              <a:defRPr sz="1350">
                <a:latin typeface="+mj-lt"/>
              </a:defRPr>
            </a:lvl5pPr>
            <a:lvl6pPr marL="1714500" indent="0">
              <a:lnSpc>
                <a:spcPct val="100000"/>
              </a:lnSpc>
              <a:buFont typeface="Arial" panose="020B0604020202020204" pitchFamily="34" charset="0"/>
              <a:buNone/>
              <a:defRPr sz="1350">
                <a:latin typeface="+mj-lt"/>
              </a:defRPr>
            </a:lvl6pPr>
            <a:lvl7pPr marL="2057400" indent="0">
              <a:lnSpc>
                <a:spcPct val="100000"/>
              </a:lnSpc>
              <a:buFont typeface="Arial" panose="020B0604020202020204" pitchFamily="34" charset="0"/>
              <a:buNone/>
              <a:defRPr sz="1350">
                <a:latin typeface="+mj-lt"/>
              </a:defRPr>
            </a:lvl7pPr>
            <a:lvl8pPr marL="2400300" indent="0">
              <a:lnSpc>
                <a:spcPct val="100000"/>
              </a:lnSpc>
              <a:buFont typeface="Arial" panose="020B0604020202020204" pitchFamily="34" charset="0"/>
              <a:buNone/>
              <a:defRPr sz="1350">
                <a:latin typeface="+mj-lt"/>
              </a:defRPr>
            </a:lvl8pPr>
            <a:lvl9pPr marL="2743200" indent="0">
              <a:lnSpc>
                <a:spcPct val="100000"/>
              </a:lnSpc>
              <a:buFont typeface="Arial" panose="020B0604020202020204" pitchFamily="34" charset="0"/>
              <a:buNone/>
              <a:defRPr sz="1350">
                <a:latin typeface="+mj-lt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Content Placeholder 23">
            <a:extLst>
              <a:ext uri="{FF2B5EF4-FFF2-40B4-BE49-F238E27FC236}">
                <a16:creationId xmlns:a16="http://schemas.microsoft.com/office/drawing/2014/main" id="{457563A2-1BDE-4226-B8A5-C3F4882399E3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3988707" y="1794824"/>
            <a:ext cx="2400300" cy="2905604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Aft>
                <a:spcPts val="600"/>
              </a:spcAft>
              <a:buNone/>
              <a:defRPr sz="900"/>
            </a:lvl1pPr>
            <a:lvl2pPr marL="342900" indent="0">
              <a:lnSpc>
                <a:spcPct val="150000"/>
              </a:lnSpc>
              <a:spcAft>
                <a:spcPts val="600"/>
              </a:spcAft>
              <a:buNone/>
              <a:defRPr sz="900"/>
            </a:lvl2pPr>
            <a:lvl3pPr marL="685800" indent="0">
              <a:lnSpc>
                <a:spcPct val="150000"/>
              </a:lnSpc>
              <a:spcAft>
                <a:spcPts val="600"/>
              </a:spcAft>
              <a:buNone/>
              <a:defRPr sz="900"/>
            </a:lvl3pPr>
            <a:lvl4pPr marL="1028700" indent="0">
              <a:lnSpc>
                <a:spcPct val="150000"/>
              </a:lnSpc>
              <a:spcAft>
                <a:spcPts val="600"/>
              </a:spcAft>
              <a:buNone/>
              <a:defRPr sz="900"/>
            </a:lvl4pPr>
            <a:lvl5pPr marL="1371600" indent="0">
              <a:lnSpc>
                <a:spcPct val="150000"/>
              </a:lnSpc>
              <a:spcAft>
                <a:spcPts val="600"/>
              </a:spcAft>
              <a:buNone/>
              <a:defRPr sz="900"/>
            </a:lvl5pPr>
            <a:lvl6pPr marL="1714500" indent="0">
              <a:lnSpc>
                <a:spcPct val="150000"/>
              </a:lnSpc>
              <a:spcAft>
                <a:spcPts val="600"/>
              </a:spcAft>
              <a:buNone/>
              <a:defRPr sz="900"/>
            </a:lvl6pPr>
            <a:lvl7pPr marL="2057400" indent="0">
              <a:lnSpc>
                <a:spcPct val="150000"/>
              </a:lnSpc>
              <a:spcAft>
                <a:spcPts val="600"/>
              </a:spcAft>
              <a:buNone/>
              <a:defRPr sz="900"/>
            </a:lvl7pPr>
            <a:lvl8pPr marL="2400300" indent="0">
              <a:lnSpc>
                <a:spcPct val="150000"/>
              </a:lnSpc>
              <a:spcAft>
                <a:spcPts val="600"/>
              </a:spcAft>
              <a:buNone/>
              <a:defRPr sz="900"/>
            </a:lvl8pPr>
            <a:lvl9pPr marL="2743200" indent="0">
              <a:lnSpc>
                <a:spcPct val="150000"/>
              </a:lnSpc>
              <a:spcAft>
                <a:spcPts val="60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CDFF02EC-200B-484A-B087-EDF3CAF979D6}"/>
              </a:ext>
            </a:extLst>
          </p:cNvPr>
          <p:cNvSpPr>
            <a:spLocks noGrp="1"/>
          </p:cNvSpPr>
          <p:nvPr>
            <p:ph type="body" idx="25"/>
          </p:nvPr>
        </p:nvSpPr>
        <p:spPr>
          <a:xfrm>
            <a:off x="6503934" y="2657515"/>
            <a:ext cx="2223638" cy="453234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050" b="0">
                <a:latin typeface="+mn-lt"/>
              </a:defRPr>
            </a:lvl1pPr>
            <a:lvl2pPr marL="342900" indent="0">
              <a:buNone/>
              <a:defRPr sz="1200" b="0"/>
            </a:lvl2pPr>
            <a:lvl3pPr marL="685800" indent="0">
              <a:buNone/>
              <a:defRPr sz="1200" b="0"/>
            </a:lvl3pPr>
            <a:lvl4pPr marL="1028700" indent="0">
              <a:buNone/>
              <a:defRPr sz="1200" b="0"/>
            </a:lvl4pPr>
            <a:lvl5pPr marL="1371600" indent="0">
              <a:buNone/>
              <a:defRPr sz="1200" b="0"/>
            </a:lvl5pPr>
            <a:lvl6pPr marL="1714500" indent="0">
              <a:buNone/>
              <a:defRPr sz="1200" b="0"/>
            </a:lvl6pPr>
            <a:lvl7pPr marL="2057400" indent="0">
              <a:buNone/>
              <a:defRPr sz="1200" b="0"/>
            </a:lvl7pPr>
            <a:lvl8pPr marL="2400300" indent="0">
              <a:buNone/>
              <a:defRPr sz="1200" b="0"/>
            </a:lvl8pPr>
            <a:lvl9pPr marL="2743200" indent="0">
              <a:buNone/>
              <a:defRPr sz="1200" b="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8841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 descr="Decorative">
            <a:extLst>
              <a:ext uri="{FF2B5EF4-FFF2-40B4-BE49-F238E27FC236}">
                <a16:creationId xmlns:a16="http://schemas.microsoft.com/office/drawing/2014/main" id="{AF229DB8-6697-4CEB-9186-8A9B35755245}"/>
              </a:ext>
            </a:extLst>
          </p:cNvPr>
          <p:cNvCxnSpPr>
            <a:cxnSpLocks/>
          </p:cNvCxnSpPr>
          <p:nvPr userDrawn="1"/>
        </p:nvCxnSpPr>
        <p:spPr>
          <a:xfrm>
            <a:off x="1812974" y="0"/>
            <a:ext cx="0" cy="5143500"/>
          </a:xfrm>
          <a:prstGeom prst="line">
            <a:avLst/>
          </a:prstGeom>
          <a:ln w="57150">
            <a:solidFill>
              <a:srgbClr val="DE5F00"/>
            </a:solidFill>
          </a:ln>
          <a:effectLst>
            <a:outerShdw blurRad="38100" dist="38100" dir="2700000" algn="tl" rotWithShape="0">
              <a:prstClr val="black">
                <a:alpha val="6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 descr="Decorative">
            <a:extLst>
              <a:ext uri="{FF2B5EF4-FFF2-40B4-BE49-F238E27FC236}">
                <a16:creationId xmlns:a16="http://schemas.microsoft.com/office/drawing/2014/main" id="{CE7E1946-B107-4E56-A525-2CFB2EDA7CA9}"/>
              </a:ext>
            </a:extLst>
          </p:cNvPr>
          <p:cNvSpPr/>
          <p:nvPr userDrawn="1"/>
        </p:nvSpPr>
        <p:spPr>
          <a:xfrm>
            <a:off x="399200" y="394332"/>
            <a:ext cx="2071466" cy="2071466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outerShdw blurRad="38100" dist="38100" dir="1200000" algn="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Rectangle 10" descr="Decorative">
            <a:extLst>
              <a:ext uri="{FF2B5EF4-FFF2-40B4-BE49-F238E27FC236}">
                <a16:creationId xmlns:a16="http://schemas.microsoft.com/office/drawing/2014/main" id="{9B0B5CFF-5411-4478-8E4D-C4CFA4C18100}"/>
              </a:ext>
            </a:extLst>
          </p:cNvPr>
          <p:cNvSpPr/>
          <p:nvPr userDrawn="1"/>
        </p:nvSpPr>
        <p:spPr>
          <a:xfrm>
            <a:off x="5139647" y="3621880"/>
            <a:ext cx="4004353" cy="103231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7445" y="1282304"/>
            <a:ext cx="6432677" cy="2139553"/>
          </a:xfrm>
        </p:spPr>
        <p:txBody>
          <a:bodyPr anchor="b"/>
          <a:lstStyle>
            <a:lvl1pPr algn="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9647" y="3621880"/>
            <a:ext cx="3820475" cy="1032313"/>
          </a:xfrm>
        </p:spPr>
        <p:txBody>
          <a:bodyPr/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534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708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 descr="Decorative">
            <a:extLst>
              <a:ext uri="{FF2B5EF4-FFF2-40B4-BE49-F238E27FC236}">
                <a16:creationId xmlns:a16="http://schemas.microsoft.com/office/drawing/2014/main" id="{2B461177-3094-4F0D-AF8B-34AA690D5A18}"/>
              </a:ext>
            </a:extLst>
          </p:cNvPr>
          <p:cNvCxnSpPr>
            <a:cxnSpLocks/>
          </p:cNvCxnSpPr>
          <p:nvPr userDrawn="1"/>
        </p:nvCxnSpPr>
        <p:spPr>
          <a:xfrm>
            <a:off x="817871" y="0"/>
            <a:ext cx="0" cy="5143500"/>
          </a:xfrm>
          <a:prstGeom prst="line">
            <a:avLst/>
          </a:prstGeom>
          <a:ln w="38100"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 descr="Decorative">
            <a:extLst>
              <a:ext uri="{FF2B5EF4-FFF2-40B4-BE49-F238E27FC236}">
                <a16:creationId xmlns:a16="http://schemas.microsoft.com/office/drawing/2014/main" id="{E7F63A94-F44E-49C8-91D3-0F79F90C296E}"/>
              </a:ext>
            </a:extLst>
          </p:cNvPr>
          <p:cNvSpPr/>
          <p:nvPr userDrawn="1"/>
        </p:nvSpPr>
        <p:spPr>
          <a:xfrm>
            <a:off x="119308" y="165162"/>
            <a:ext cx="1022227" cy="1022227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1902" y="226314"/>
            <a:ext cx="7235190" cy="55549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902" y="1110996"/>
            <a:ext cx="7235190" cy="3553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3/5/2023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063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641905-CA29-4C6D-A661-B6F8AF84C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B3B73C-16A3-42D6-850C-EBF6BD00DE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2544AF-C497-4399-8ABF-9A01639B50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758CA-A8E6-42F7-B1EF-7CD67C896548}" type="datetimeFigureOut">
              <a:rPr lang="en-US" smtClean="0"/>
              <a:t>3/5/2023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DBA3E-2751-48C4-A352-4E06A06D81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0ECC4B-31D9-4D6D-A6F4-4BCF915FA9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61539-9EA3-4D1C-87C6-4924D4680D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62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996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18A107BD-CD30-36FF-22E6-B49BDB59AB1B}"/>
              </a:ext>
            </a:extLst>
          </p:cNvPr>
          <p:cNvSpPr txBox="1"/>
          <p:nvPr/>
        </p:nvSpPr>
        <p:spPr>
          <a:xfrm>
            <a:off x="1967163" y="2400300"/>
            <a:ext cx="7176837" cy="300082"/>
          </a:xfrm>
          <a:prstGeom prst="rect">
            <a:avLst/>
          </a:prstGeom>
          <a:solidFill>
            <a:srgbClr val="996633"/>
          </a:solidFill>
        </p:spPr>
        <p:txBody>
          <a:bodyPr wrap="square" rtlCol="0">
            <a:spAutoFit/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Avenir Next LT Pro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756C387-3AA6-B8F9-B9B8-8E7239565FDE}"/>
              </a:ext>
            </a:extLst>
          </p:cNvPr>
          <p:cNvSpPr txBox="1"/>
          <p:nvPr/>
        </p:nvSpPr>
        <p:spPr>
          <a:xfrm>
            <a:off x="2493819" y="0"/>
            <a:ext cx="6650182" cy="1535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en-US" sz="9375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gPhenixAmerican" panose="02000606030000020004" pitchFamily="2" charset="0"/>
              </a:rPr>
              <a:t>“COUNT THE COST”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F707492-B603-344C-0118-F9135958B218}"/>
              </a:ext>
            </a:extLst>
          </p:cNvPr>
          <p:cNvSpPr txBox="1"/>
          <p:nvPr/>
        </p:nvSpPr>
        <p:spPr>
          <a:xfrm>
            <a:off x="5105400" y="1535036"/>
            <a:ext cx="4038600" cy="3608464"/>
          </a:xfrm>
          <a:prstGeom prst="rect">
            <a:avLst/>
          </a:prstGeom>
          <a:solidFill>
            <a:srgbClr val="996633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0C0D139-D8C3-E7FC-55D9-BF4D856BD434}"/>
              </a:ext>
            </a:extLst>
          </p:cNvPr>
          <p:cNvSpPr txBox="1"/>
          <p:nvPr/>
        </p:nvSpPr>
        <p:spPr>
          <a:xfrm>
            <a:off x="2493819" y="1511952"/>
            <a:ext cx="6650181" cy="2977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US" sz="7500" b="1" cap="small" dirty="0">
                <a:solidFill>
                  <a:srgbClr val="FF8021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gPhenixAmerican" panose="02000606030000020004" pitchFamily="2" charset="0"/>
              </a:rPr>
              <a:t>Introduction</a:t>
            </a:r>
          </a:p>
          <a:p>
            <a:pPr marL="1371600" indent="-685800" defTabSz="685800">
              <a:buFont typeface="+mj-lt"/>
              <a:buAutoNum type="alphaUcPeriod"/>
            </a:pPr>
            <a:r>
              <a:rPr lang="en-US" sz="5625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gPhenixAmerican" panose="02000606030000020004" pitchFamily="2" charset="0"/>
              </a:rPr>
              <a:t>Luke 14:25-33</a:t>
            </a:r>
          </a:p>
          <a:p>
            <a:pPr marL="1371600" indent="-685800" defTabSz="685800">
              <a:buFont typeface="+mj-lt"/>
              <a:buAutoNum type="alphaUcPeriod"/>
            </a:pPr>
            <a:r>
              <a:rPr lang="en-US" sz="5625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gPhenixAmerican" panose="02000606030000020004" pitchFamily="2" charset="0"/>
              </a:rPr>
              <a:t>1</a:t>
            </a:r>
            <a:r>
              <a:rPr lang="en-US" sz="5625" b="1" baseline="30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gPhenixAmerican" panose="02000606030000020004" pitchFamily="2" charset="0"/>
              </a:rPr>
              <a:t>st</a:t>
            </a:r>
            <a:r>
              <a:rPr lang="en-US" sz="5625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gPhenixAmerican" panose="02000606030000020004" pitchFamily="2" charset="0"/>
              </a:rPr>
              <a:t> Corinthians 15:19</a:t>
            </a:r>
          </a:p>
        </p:txBody>
      </p:sp>
    </p:spTree>
    <p:extLst>
      <p:ext uri="{BB962C8B-B14F-4D97-AF65-F5344CB8AC3E}">
        <p14:creationId xmlns:p14="http://schemas.microsoft.com/office/powerpoint/2010/main" val="1198770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996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4D021580-0E0E-865C-8644-32F6C0CE78E8}"/>
              </a:ext>
            </a:extLst>
          </p:cNvPr>
          <p:cNvSpPr txBox="1"/>
          <p:nvPr/>
        </p:nvSpPr>
        <p:spPr>
          <a:xfrm>
            <a:off x="6442911" y="0"/>
            <a:ext cx="2701090" cy="300082"/>
          </a:xfrm>
          <a:prstGeom prst="rect">
            <a:avLst/>
          </a:prstGeom>
          <a:solidFill>
            <a:srgbClr val="996633"/>
          </a:solidFill>
        </p:spPr>
        <p:txBody>
          <a:bodyPr wrap="square" rtlCol="0">
            <a:spAutoFit/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Avenir Next LT Pro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49A0E0-D6CA-5B76-214D-49F59EF324E9}"/>
              </a:ext>
            </a:extLst>
          </p:cNvPr>
          <p:cNvSpPr txBox="1"/>
          <p:nvPr/>
        </p:nvSpPr>
        <p:spPr>
          <a:xfrm>
            <a:off x="6442910" y="0"/>
            <a:ext cx="2701090" cy="5143500"/>
          </a:xfrm>
          <a:prstGeom prst="rect">
            <a:avLst/>
          </a:prstGeom>
          <a:solidFill>
            <a:srgbClr val="996633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C05F88D-4277-41C2-5BA6-087C78FAEF5B}"/>
              </a:ext>
            </a:extLst>
          </p:cNvPr>
          <p:cNvSpPr txBox="1"/>
          <p:nvPr/>
        </p:nvSpPr>
        <p:spPr>
          <a:xfrm>
            <a:off x="1184564" y="0"/>
            <a:ext cx="7959435" cy="384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defTabSz="685800">
              <a:buFont typeface="+mj-lt"/>
              <a:buAutoNum type="romanUcPeriod"/>
            </a:pPr>
            <a:r>
              <a:rPr lang="en-US" sz="7500" b="1" cap="small" dirty="0">
                <a:solidFill>
                  <a:srgbClr val="FF8021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gPhenixAmerican" panose="02000606030000020004" pitchFamily="2" charset="0"/>
              </a:rPr>
              <a:t>Discipleship Costs Friendship</a:t>
            </a:r>
          </a:p>
          <a:p>
            <a:pPr marL="1371600" indent="-685800" defTabSz="685800">
              <a:buFont typeface="+mj-lt"/>
              <a:buAutoNum type="alphaUcPeriod"/>
            </a:pPr>
            <a:r>
              <a:rPr lang="en-US" sz="5625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gPhenixAmerican" panose="02000606030000020004" pitchFamily="2" charset="0"/>
              </a:rPr>
              <a:t>James 4:4</a:t>
            </a:r>
          </a:p>
          <a:p>
            <a:pPr marL="1371600" indent="-685800" defTabSz="685800">
              <a:buFont typeface="+mj-lt"/>
              <a:buAutoNum type="alphaUcPeriod"/>
            </a:pPr>
            <a:r>
              <a:rPr lang="en-US" sz="5625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gPhenixAmerican" panose="02000606030000020004" pitchFamily="2" charset="0"/>
              </a:rPr>
              <a:t>1</a:t>
            </a:r>
            <a:r>
              <a:rPr lang="en-US" sz="5625" b="1" baseline="30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gPhenixAmerican" panose="02000606030000020004" pitchFamily="2" charset="0"/>
              </a:rPr>
              <a:t>st</a:t>
            </a:r>
            <a:r>
              <a:rPr lang="en-US" sz="5625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gPhenixAmerican" panose="02000606030000020004" pitchFamily="2" charset="0"/>
              </a:rPr>
              <a:t> Corinthians 15:33</a:t>
            </a:r>
          </a:p>
          <a:p>
            <a:pPr marL="1371600" indent="-685800" defTabSz="685800">
              <a:buFont typeface="+mj-lt"/>
              <a:buAutoNum type="alphaUcPeriod"/>
            </a:pPr>
            <a:r>
              <a:rPr lang="en-US" sz="5625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gPhenixAmerican" panose="02000606030000020004" pitchFamily="2" charset="0"/>
              </a:rPr>
              <a:t>Proverbs 12:26</a:t>
            </a:r>
          </a:p>
        </p:txBody>
      </p:sp>
    </p:spTree>
    <p:extLst>
      <p:ext uri="{BB962C8B-B14F-4D97-AF65-F5344CB8AC3E}">
        <p14:creationId xmlns:p14="http://schemas.microsoft.com/office/powerpoint/2010/main" val="3943534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996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4D021580-0E0E-865C-8644-32F6C0CE78E8}"/>
              </a:ext>
            </a:extLst>
          </p:cNvPr>
          <p:cNvSpPr txBox="1"/>
          <p:nvPr/>
        </p:nvSpPr>
        <p:spPr>
          <a:xfrm>
            <a:off x="6442911" y="0"/>
            <a:ext cx="2701090" cy="300082"/>
          </a:xfrm>
          <a:prstGeom prst="rect">
            <a:avLst/>
          </a:prstGeom>
          <a:solidFill>
            <a:srgbClr val="996633"/>
          </a:solidFill>
        </p:spPr>
        <p:txBody>
          <a:bodyPr wrap="square" rtlCol="0">
            <a:spAutoFit/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Avenir Next LT Pro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4742283-83B7-EB15-3327-1897579E6245}"/>
              </a:ext>
            </a:extLst>
          </p:cNvPr>
          <p:cNvSpPr txBox="1"/>
          <p:nvPr/>
        </p:nvSpPr>
        <p:spPr>
          <a:xfrm>
            <a:off x="6442910" y="0"/>
            <a:ext cx="2701090" cy="5143500"/>
          </a:xfrm>
          <a:prstGeom prst="rect">
            <a:avLst/>
          </a:prstGeom>
          <a:solidFill>
            <a:srgbClr val="996633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C05F88D-4277-41C2-5BA6-087C78FAEF5B}"/>
              </a:ext>
            </a:extLst>
          </p:cNvPr>
          <p:cNvSpPr txBox="1"/>
          <p:nvPr/>
        </p:nvSpPr>
        <p:spPr>
          <a:xfrm>
            <a:off x="1184564" y="0"/>
            <a:ext cx="7959435" cy="384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defTabSz="685800">
              <a:buFont typeface="+mj-lt"/>
              <a:buAutoNum type="romanUcPeriod" startAt="2"/>
            </a:pPr>
            <a:r>
              <a:rPr lang="en-US" sz="7500" b="1" cap="small" dirty="0">
                <a:solidFill>
                  <a:srgbClr val="FF8021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gPhenixAmerican" panose="02000606030000020004" pitchFamily="2" charset="0"/>
              </a:rPr>
              <a:t>Discipleship Costs Kinship</a:t>
            </a:r>
          </a:p>
          <a:p>
            <a:pPr marL="1371600" indent="-685800" defTabSz="685800">
              <a:buFont typeface="+mj-lt"/>
              <a:buAutoNum type="alphaUcPeriod"/>
            </a:pPr>
            <a:r>
              <a:rPr lang="en-US" sz="5625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gPhenixAmerican" panose="02000606030000020004" pitchFamily="2" charset="0"/>
              </a:rPr>
              <a:t>Matthew 19:29</a:t>
            </a:r>
          </a:p>
          <a:p>
            <a:pPr marL="1371600" indent="-685800" defTabSz="685800">
              <a:buFont typeface="+mj-lt"/>
              <a:buAutoNum type="alphaUcPeriod"/>
            </a:pPr>
            <a:r>
              <a:rPr lang="en-US" sz="5625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gPhenixAmerican" panose="02000606030000020004" pitchFamily="2" charset="0"/>
              </a:rPr>
              <a:t>Mark 6:4</a:t>
            </a:r>
          </a:p>
          <a:p>
            <a:pPr marL="1371600" indent="-685800" defTabSz="685800">
              <a:buFont typeface="+mj-lt"/>
              <a:buAutoNum type="alphaUcPeriod"/>
            </a:pPr>
            <a:r>
              <a:rPr lang="en-US" sz="5625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gPhenixAmerican" panose="02000606030000020004" pitchFamily="2" charset="0"/>
              </a:rPr>
              <a:t>Matthew 10:34-37</a:t>
            </a:r>
          </a:p>
        </p:txBody>
      </p:sp>
    </p:spTree>
    <p:extLst>
      <p:ext uri="{BB962C8B-B14F-4D97-AF65-F5344CB8AC3E}">
        <p14:creationId xmlns:p14="http://schemas.microsoft.com/office/powerpoint/2010/main" val="2462415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996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4D021580-0E0E-865C-8644-32F6C0CE78E8}"/>
              </a:ext>
            </a:extLst>
          </p:cNvPr>
          <p:cNvSpPr txBox="1"/>
          <p:nvPr/>
        </p:nvSpPr>
        <p:spPr>
          <a:xfrm>
            <a:off x="6442911" y="0"/>
            <a:ext cx="2701090" cy="300082"/>
          </a:xfrm>
          <a:prstGeom prst="rect">
            <a:avLst/>
          </a:prstGeom>
          <a:solidFill>
            <a:srgbClr val="996633"/>
          </a:solidFill>
        </p:spPr>
        <p:txBody>
          <a:bodyPr wrap="square" rtlCol="0">
            <a:spAutoFit/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Avenir Next LT Pro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650C9B0-9A7B-89E1-E14D-E615B6E6AB81}"/>
              </a:ext>
            </a:extLst>
          </p:cNvPr>
          <p:cNvSpPr txBox="1"/>
          <p:nvPr/>
        </p:nvSpPr>
        <p:spPr>
          <a:xfrm>
            <a:off x="6442910" y="0"/>
            <a:ext cx="2701090" cy="5143500"/>
          </a:xfrm>
          <a:prstGeom prst="rect">
            <a:avLst/>
          </a:prstGeom>
          <a:solidFill>
            <a:srgbClr val="996633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C05F88D-4277-41C2-5BA6-087C78FAEF5B}"/>
              </a:ext>
            </a:extLst>
          </p:cNvPr>
          <p:cNvSpPr txBox="1"/>
          <p:nvPr/>
        </p:nvSpPr>
        <p:spPr>
          <a:xfrm>
            <a:off x="1184564" y="0"/>
            <a:ext cx="7959435" cy="384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defTabSz="685800">
              <a:buFont typeface="+mj-lt"/>
              <a:buAutoNum type="romanUcPeriod" startAt="3"/>
            </a:pPr>
            <a:r>
              <a:rPr lang="en-US" sz="7500" b="1" cap="small" dirty="0">
                <a:solidFill>
                  <a:srgbClr val="FF8021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gPhenixAmerican" panose="02000606030000020004" pitchFamily="2" charset="0"/>
              </a:rPr>
              <a:t>Discipleship Costs Time</a:t>
            </a:r>
          </a:p>
          <a:p>
            <a:pPr marL="1371600" indent="-685800" defTabSz="685800">
              <a:buFont typeface="+mj-lt"/>
              <a:buAutoNum type="alphaUcPeriod"/>
            </a:pPr>
            <a:r>
              <a:rPr lang="en-US" sz="5625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gPhenixAmerican" panose="02000606030000020004" pitchFamily="2" charset="0"/>
              </a:rPr>
              <a:t>1</a:t>
            </a:r>
            <a:r>
              <a:rPr lang="en-US" sz="5625" b="1" baseline="30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gPhenixAmerican" panose="02000606030000020004" pitchFamily="2" charset="0"/>
              </a:rPr>
              <a:t>st</a:t>
            </a:r>
            <a:r>
              <a:rPr lang="en-US" sz="5625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gPhenixAmerican" panose="02000606030000020004" pitchFamily="2" charset="0"/>
              </a:rPr>
              <a:t> Thessalonians 5:17</a:t>
            </a:r>
          </a:p>
          <a:p>
            <a:pPr marL="1371600" indent="-685800" defTabSz="685800">
              <a:buFont typeface="+mj-lt"/>
              <a:buAutoNum type="alphaUcPeriod"/>
            </a:pPr>
            <a:r>
              <a:rPr lang="en-US" sz="5625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gPhenixAmerican" panose="02000606030000020004" pitchFamily="2" charset="0"/>
              </a:rPr>
              <a:t>Acts 17:11</a:t>
            </a:r>
          </a:p>
          <a:p>
            <a:pPr marL="1371600" indent="-685800" defTabSz="685800">
              <a:buFont typeface="+mj-lt"/>
              <a:buAutoNum type="alphaUcPeriod"/>
            </a:pPr>
            <a:r>
              <a:rPr lang="en-US" sz="5625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gPhenixAmerican" panose="02000606030000020004" pitchFamily="2" charset="0"/>
              </a:rPr>
              <a:t>Hebrews 3:13</a:t>
            </a:r>
          </a:p>
        </p:txBody>
      </p:sp>
    </p:spTree>
    <p:extLst>
      <p:ext uri="{BB962C8B-B14F-4D97-AF65-F5344CB8AC3E}">
        <p14:creationId xmlns:p14="http://schemas.microsoft.com/office/powerpoint/2010/main" val="2960955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996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4D021580-0E0E-865C-8644-32F6C0CE78E8}"/>
              </a:ext>
            </a:extLst>
          </p:cNvPr>
          <p:cNvSpPr txBox="1"/>
          <p:nvPr/>
        </p:nvSpPr>
        <p:spPr>
          <a:xfrm>
            <a:off x="6442911" y="0"/>
            <a:ext cx="2701090" cy="300082"/>
          </a:xfrm>
          <a:prstGeom prst="rect">
            <a:avLst/>
          </a:prstGeom>
          <a:solidFill>
            <a:srgbClr val="996633"/>
          </a:solidFill>
        </p:spPr>
        <p:txBody>
          <a:bodyPr wrap="square" rtlCol="0">
            <a:spAutoFit/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Avenir Next LT Pro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70D1A76-4A33-12B3-B1FD-C1D990F328DC}"/>
              </a:ext>
            </a:extLst>
          </p:cNvPr>
          <p:cNvSpPr txBox="1"/>
          <p:nvPr/>
        </p:nvSpPr>
        <p:spPr>
          <a:xfrm>
            <a:off x="6442910" y="0"/>
            <a:ext cx="2701090" cy="5143500"/>
          </a:xfrm>
          <a:prstGeom prst="rect">
            <a:avLst/>
          </a:prstGeom>
          <a:solidFill>
            <a:srgbClr val="996633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C05F88D-4277-41C2-5BA6-087C78FAEF5B}"/>
              </a:ext>
            </a:extLst>
          </p:cNvPr>
          <p:cNvSpPr txBox="1"/>
          <p:nvPr/>
        </p:nvSpPr>
        <p:spPr>
          <a:xfrm>
            <a:off x="1184564" y="0"/>
            <a:ext cx="7959435" cy="384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defTabSz="685800">
              <a:buFont typeface="+mj-lt"/>
              <a:buAutoNum type="romanUcPeriod" startAt="4"/>
            </a:pPr>
            <a:r>
              <a:rPr lang="en-US" sz="7500" b="1" cap="small" dirty="0">
                <a:solidFill>
                  <a:srgbClr val="FF8021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gPhenixAmerican" panose="02000606030000020004" pitchFamily="2" charset="0"/>
              </a:rPr>
              <a:t>Discipleship Costs Money</a:t>
            </a:r>
          </a:p>
          <a:p>
            <a:pPr marL="1371600" indent="-685800" defTabSz="685800">
              <a:buFont typeface="+mj-lt"/>
              <a:buAutoNum type="alphaUcPeriod"/>
            </a:pPr>
            <a:r>
              <a:rPr lang="en-US" sz="5625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gPhenixAmerican" panose="02000606030000020004" pitchFamily="2" charset="0"/>
              </a:rPr>
              <a:t>Mark 10:17-21</a:t>
            </a:r>
          </a:p>
          <a:p>
            <a:pPr marL="1371600" indent="-685800" defTabSz="685800">
              <a:buFont typeface="+mj-lt"/>
              <a:buAutoNum type="alphaUcPeriod"/>
            </a:pPr>
            <a:r>
              <a:rPr lang="en-US" sz="5625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gPhenixAmerican" panose="02000606030000020004" pitchFamily="2" charset="0"/>
              </a:rPr>
              <a:t>Matthew 6:19-21</a:t>
            </a:r>
          </a:p>
          <a:p>
            <a:pPr marL="1371600" indent="-685800" defTabSz="685800">
              <a:buFont typeface="+mj-lt"/>
              <a:buAutoNum type="alphaUcPeriod"/>
            </a:pPr>
            <a:r>
              <a:rPr lang="en-US" sz="5625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gPhenixAmerican" panose="02000606030000020004" pitchFamily="2" charset="0"/>
              </a:rPr>
              <a:t>2</a:t>
            </a:r>
            <a:r>
              <a:rPr lang="en-US" sz="5625" b="1" baseline="30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gPhenixAmerican" panose="02000606030000020004" pitchFamily="2" charset="0"/>
              </a:rPr>
              <a:t>nd</a:t>
            </a:r>
            <a:r>
              <a:rPr lang="en-US" sz="5625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gPhenixAmerican" panose="02000606030000020004" pitchFamily="2" charset="0"/>
              </a:rPr>
              <a:t> Corinthians 9:6-7</a:t>
            </a:r>
          </a:p>
        </p:txBody>
      </p:sp>
    </p:spTree>
    <p:extLst>
      <p:ext uri="{BB962C8B-B14F-4D97-AF65-F5344CB8AC3E}">
        <p14:creationId xmlns:p14="http://schemas.microsoft.com/office/powerpoint/2010/main" val="1229663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996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4D021580-0E0E-865C-8644-32F6C0CE78E8}"/>
              </a:ext>
            </a:extLst>
          </p:cNvPr>
          <p:cNvSpPr txBox="1"/>
          <p:nvPr/>
        </p:nvSpPr>
        <p:spPr>
          <a:xfrm>
            <a:off x="6442911" y="0"/>
            <a:ext cx="2701090" cy="300082"/>
          </a:xfrm>
          <a:prstGeom prst="rect">
            <a:avLst/>
          </a:prstGeom>
          <a:solidFill>
            <a:srgbClr val="996633"/>
          </a:solidFill>
        </p:spPr>
        <p:txBody>
          <a:bodyPr wrap="square" rtlCol="0">
            <a:spAutoFit/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Avenir Next LT Pro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B930622-F8D3-82B4-F0A8-7BA275723306}"/>
              </a:ext>
            </a:extLst>
          </p:cNvPr>
          <p:cNvSpPr txBox="1"/>
          <p:nvPr/>
        </p:nvSpPr>
        <p:spPr>
          <a:xfrm>
            <a:off x="6442910" y="0"/>
            <a:ext cx="2701090" cy="5143500"/>
          </a:xfrm>
          <a:prstGeom prst="rect">
            <a:avLst/>
          </a:prstGeom>
          <a:solidFill>
            <a:srgbClr val="996633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C05F88D-4277-41C2-5BA6-087C78FAEF5B}"/>
              </a:ext>
            </a:extLst>
          </p:cNvPr>
          <p:cNvSpPr txBox="1"/>
          <p:nvPr/>
        </p:nvSpPr>
        <p:spPr>
          <a:xfrm>
            <a:off x="1184564" y="0"/>
            <a:ext cx="7959435" cy="2977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defTabSz="685800">
              <a:buFont typeface="+mj-lt"/>
              <a:buAutoNum type="romanUcPeriod" startAt="5"/>
            </a:pPr>
            <a:r>
              <a:rPr lang="en-US" sz="7500" b="1" cap="small" dirty="0">
                <a:solidFill>
                  <a:srgbClr val="FF8021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gPhenixAmerican" panose="02000606030000020004" pitchFamily="2" charset="0"/>
              </a:rPr>
              <a:t>Discipleship Costs Convenience</a:t>
            </a:r>
          </a:p>
          <a:p>
            <a:pPr marL="1371600" indent="-685800" defTabSz="685800">
              <a:buFont typeface="+mj-lt"/>
              <a:buAutoNum type="alphaUcPeriod"/>
            </a:pPr>
            <a:r>
              <a:rPr lang="en-US" sz="5625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gPhenixAmerican" panose="02000606030000020004" pitchFamily="2" charset="0"/>
              </a:rPr>
              <a:t>Matthew 8:19-20</a:t>
            </a:r>
          </a:p>
          <a:p>
            <a:pPr marL="1371600" indent="-685800" defTabSz="685800">
              <a:buFont typeface="+mj-lt"/>
              <a:buAutoNum type="alphaUcPeriod"/>
            </a:pPr>
            <a:r>
              <a:rPr lang="en-US" sz="5625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gPhenixAmerican" panose="02000606030000020004" pitchFamily="2" charset="0"/>
              </a:rPr>
              <a:t>Hebrews 11:13-16</a:t>
            </a:r>
          </a:p>
        </p:txBody>
      </p:sp>
    </p:spTree>
    <p:extLst>
      <p:ext uri="{BB962C8B-B14F-4D97-AF65-F5344CB8AC3E}">
        <p14:creationId xmlns:p14="http://schemas.microsoft.com/office/powerpoint/2010/main" val="929983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996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4D021580-0E0E-865C-8644-32F6C0CE78E8}"/>
              </a:ext>
            </a:extLst>
          </p:cNvPr>
          <p:cNvSpPr txBox="1"/>
          <p:nvPr/>
        </p:nvSpPr>
        <p:spPr>
          <a:xfrm>
            <a:off x="6442911" y="0"/>
            <a:ext cx="2701090" cy="300082"/>
          </a:xfrm>
          <a:prstGeom prst="rect">
            <a:avLst/>
          </a:prstGeom>
          <a:solidFill>
            <a:srgbClr val="996633"/>
          </a:solidFill>
        </p:spPr>
        <p:txBody>
          <a:bodyPr wrap="square" rtlCol="0">
            <a:spAutoFit/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Avenir Next LT Pro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F106D59-99E0-3E00-BF7C-A24D0712ED72}"/>
              </a:ext>
            </a:extLst>
          </p:cNvPr>
          <p:cNvSpPr txBox="1"/>
          <p:nvPr/>
        </p:nvSpPr>
        <p:spPr>
          <a:xfrm>
            <a:off x="6442910" y="0"/>
            <a:ext cx="2701090" cy="5143500"/>
          </a:xfrm>
          <a:prstGeom prst="rect">
            <a:avLst/>
          </a:prstGeom>
          <a:solidFill>
            <a:srgbClr val="996633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C05F88D-4277-41C2-5BA6-087C78FAEF5B}"/>
              </a:ext>
            </a:extLst>
          </p:cNvPr>
          <p:cNvSpPr txBox="1"/>
          <p:nvPr/>
        </p:nvSpPr>
        <p:spPr>
          <a:xfrm>
            <a:off x="1184564" y="0"/>
            <a:ext cx="7959435" cy="384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defTabSz="685800">
              <a:buFont typeface="+mj-lt"/>
              <a:buAutoNum type="romanUcPeriod" startAt="6"/>
            </a:pPr>
            <a:r>
              <a:rPr lang="en-US" sz="7500" b="1" cap="small" dirty="0">
                <a:solidFill>
                  <a:srgbClr val="FF8021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gPhenixAmerican" panose="02000606030000020004" pitchFamily="2" charset="0"/>
              </a:rPr>
              <a:t>Discipleship Costs Safety</a:t>
            </a:r>
          </a:p>
          <a:p>
            <a:pPr marL="1371600" indent="-685800" defTabSz="685800">
              <a:buFont typeface="+mj-lt"/>
              <a:buAutoNum type="alphaUcPeriod"/>
            </a:pPr>
            <a:r>
              <a:rPr lang="en-US" sz="5625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gPhenixAmerican" panose="02000606030000020004" pitchFamily="2" charset="0"/>
              </a:rPr>
              <a:t>2</a:t>
            </a:r>
            <a:r>
              <a:rPr lang="en-US" sz="5625" b="1" baseline="30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gPhenixAmerican" panose="02000606030000020004" pitchFamily="2" charset="0"/>
              </a:rPr>
              <a:t>nd</a:t>
            </a:r>
            <a:r>
              <a:rPr lang="en-US" sz="5625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gPhenixAmerican" panose="02000606030000020004" pitchFamily="2" charset="0"/>
              </a:rPr>
              <a:t> Timothy 3:12</a:t>
            </a:r>
          </a:p>
          <a:p>
            <a:pPr marL="1371600" indent="-685800" defTabSz="685800">
              <a:buFont typeface="+mj-lt"/>
              <a:buAutoNum type="alphaUcPeriod"/>
            </a:pPr>
            <a:r>
              <a:rPr lang="en-US" sz="5625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gPhenixAmerican" panose="02000606030000020004" pitchFamily="2" charset="0"/>
              </a:rPr>
              <a:t>1</a:t>
            </a:r>
            <a:r>
              <a:rPr lang="en-US" sz="5625" b="1" baseline="30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gPhenixAmerican" panose="02000606030000020004" pitchFamily="2" charset="0"/>
              </a:rPr>
              <a:t>st</a:t>
            </a:r>
            <a:r>
              <a:rPr lang="en-US" sz="5625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gPhenixAmerican" panose="02000606030000020004" pitchFamily="2" charset="0"/>
              </a:rPr>
              <a:t> Thessalonians 3:3-4</a:t>
            </a:r>
          </a:p>
          <a:p>
            <a:pPr marL="1371600" indent="-685800" defTabSz="685800">
              <a:buFont typeface="+mj-lt"/>
              <a:buAutoNum type="alphaUcPeriod"/>
            </a:pPr>
            <a:r>
              <a:rPr lang="en-US" sz="5625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gPhenixAmerican" panose="02000606030000020004" pitchFamily="2" charset="0"/>
              </a:rPr>
              <a:t>1</a:t>
            </a:r>
            <a:r>
              <a:rPr lang="en-US" sz="5625" b="1" baseline="30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gPhenixAmerican" panose="02000606030000020004" pitchFamily="2" charset="0"/>
              </a:rPr>
              <a:t>st</a:t>
            </a:r>
            <a:r>
              <a:rPr lang="en-US" sz="5625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gPhenixAmerican" panose="02000606030000020004" pitchFamily="2" charset="0"/>
              </a:rPr>
              <a:t> Peter 2:19-21</a:t>
            </a:r>
          </a:p>
        </p:txBody>
      </p:sp>
    </p:spTree>
    <p:extLst>
      <p:ext uri="{BB962C8B-B14F-4D97-AF65-F5344CB8AC3E}">
        <p14:creationId xmlns:p14="http://schemas.microsoft.com/office/powerpoint/2010/main" val="702158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5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83E1C8"/>
      </a:accent2>
      <a:accent3>
        <a:srgbClr val="A7EA52"/>
      </a:accent3>
      <a:accent4>
        <a:srgbClr val="5ECCF3"/>
      </a:accent4>
      <a:accent5>
        <a:srgbClr val="FF8021"/>
      </a:accent5>
      <a:accent6>
        <a:srgbClr val="F14124"/>
      </a:accent6>
      <a:hlink>
        <a:srgbClr val="2B816A"/>
      </a:hlink>
      <a:folHlink>
        <a:srgbClr val="59A8D1"/>
      </a:folHlink>
    </a:clrScheme>
    <a:fontScheme name="Custom 5">
      <a:majorFont>
        <a:latin typeface="Daytona Pro Condensed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3717026_win32_fixed" id="{CCDC63C5-818D-45AA-843F-107F5999B5CF}" vid="{FE66B006-5057-4731-8F4D-20C03A5D241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On-screen Show (16:9)</PresentationFormat>
  <Paragraphs>27</Paragraphs>
  <Slides>7</Slides>
  <Notes>0</Notes>
  <HiddenSlides>7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Avenir Next LT Pro</vt:lpstr>
      <vt:lpstr>Calibri</vt:lpstr>
      <vt:lpstr>CgPhenixAmerican</vt:lpstr>
      <vt:lpstr>Daytona Pro Condensed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cp:lastModifiedBy>Rachel Dockens</cp:lastModifiedBy>
  <cp:revision>83</cp:revision>
  <dcterms:created xsi:type="dcterms:W3CDTF">2008-03-16T18:22:36Z</dcterms:created>
  <dcterms:modified xsi:type="dcterms:W3CDTF">2023-03-05T17:51:25Z</dcterms:modified>
</cp:coreProperties>
</file>