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4" r:id="rId1"/>
  </p:sldMasterIdLst>
  <p:notesMasterIdLst>
    <p:notesMasterId r:id="rId13"/>
  </p:notesMasterIdLst>
  <p:sldIdLst>
    <p:sldId id="399" r:id="rId2"/>
    <p:sldId id="314" r:id="rId3"/>
    <p:sldId id="400" r:id="rId4"/>
    <p:sldId id="405" r:id="rId5"/>
    <p:sldId id="406" r:id="rId6"/>
    <p:sldId id="401" r:id="rId7"/>
    <p:sldId id="288" r:id="rId8"/>
    <p:sldId id="403" r:id="rId9"/>
    <p:sldId id="407" r:id="rId10"/>
    <p:sldId id="408" r:id="rId11"/>
    <p:sldId id="404" r:id="rId12"/>
  </p:sldIdLst>
  <p:sldSz cx="9144000" cy="5143500" type="screen16x9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0066"/>
    <a:srgbClr val="000000"/>
    <a:srgbClr val="003300"/>
    <a:srgbClr val="000066"/>
    <a:srgbClr val="800000"/>
    <a:srgbClr val="00CCFF"/>
    <a:srgbClr val="0099CC"/>
    <a:srgbClr val="66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4623" autoAdjust="0"/>
    <p:restoredTop sz="86325" autoAdjust="0"/>
  </p:normalViewPr>
  <p:slideViewPr>
    <p:cSldViewPr>
      <p:cViewPr varScale="1">
        <p:scale>
          <a:sx n="121" d="100"/>
          <a:sy n="121" d="100"/>
        </p:scale>
        <p:origin x="834" y="102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6" d="100"/>
          <a:sy n="76" d="100"/>
        </p:scale>
        <p:origin x="-2971" y="-82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8DE7A2-50D1-4400-88E2-5E32D940C051}" type="datetimeFigureOut">
              <a:rPr lang="en-US"/>
              <a:pPr/>
              <a:t>2/27/2023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09F674F-5FF1-4C50-AE02-5B1470F93F7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748658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990660-4B7D-4C11-96DB-B19FFA8CA9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990660-4B7D-4C11-96DB-B19FFA8CA9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990660-4B7D-4C11-96DB-B19FFA8CA9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46943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3086100" y="1124712"/>
            <a:ext cx="5397246" cy="251688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dirty="0"/>
              <a:t>6.53</a:t>
            </a:r>
          </a:p>
          <a:p>
            <a:pPr algn="ctr"/>
            <a:endParaRPr lang="en-US" sz="135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828032" y="1405891"/>
            <a:ext cx="3284982" cy="1160687"/>
          </a:xfrm>
        </p:spPr>
        <p:txBody>
          <a:bodyPr anchor="b">
            <a:normAutofit/>
          </a:bodyPr>
          <a:lstStyle>
            <a:lvl1pPr algn="l">
              <a:defRPr sz="285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828032" y="2612898"/>
            <a:ext cx="3284982" cy="460028"/>
          </a:xfrm>
        </p:spPr>
        <p:txBody>
          <a:bodyPr>
            <a:normAutofit/>
          </a:bodyPr>
          <a:lstStyle>
            <a:lvl1pPr marL="0" indent="0" algn="l">
              <a:buNone/>
              <a:defRPr sz="135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1"/>
            <a:ext cx="5162789" cy="5144063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33833456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253701" y="1611868"/>
            <a:ext cx="2057400" cy="2249424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50" b="1">
                <a:solidFill>
                  <a:schemeClr val="tx1"/>
                </a:solidFill>
                <a:latin typeface="+mj-lt"/>
              </a:defRPr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543300" y="1611868"/>
            <a:ext cx="2057400" cy="2249424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5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00025" lvl="0" indent="-200025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827458" y="1611868"/>
            <a:ext cx="2057401" cy="2247804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5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00025" lvl="0" indent="-200025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723420" y="3209544"/>
            <a:ext cx="1714500" cy="480060"/>
          </a:xfrm>
        </p:spPr>
        <p:txBody>
          <a:bodyPr>
            <a:norm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Font typeface="Arial" panose="020B0604020202020204" pitchFamily="34" charset="0"/>
              <a:buNone/>
              <a:defRPr sz="10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09600" y="3209544"/>
            <a:ext cx="1714500" cy="480060"/>
          </a:xfrm>
        </p:spPr>
        <p:txBody>
          <a:bodyPr>
            <a:norm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Font typeface="Arial" panose="020B0604020202020204" pitchFamily="34" charset="0"/>
              <a:buNone/>
              <a:defRPr sz="10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427321" y="2633472"/>
            <a:ext cx="1714500" cy="54864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350" b="0">
                <a:solidFill>
                  <a:schemeClr val="tx1"/>
                </a:solidFill>
                <a:latin typeface="+mj-lt"/>
              </a:defRPr>
            </a:lvl1pPr>
            <a:lvl2pPr marL="342900" indent="0">
              <a:buNone/>
              <a:defRPr sz="1350"/>
            </a:lvl2pPr>
            <a:lvl3pPr marL="685800" indent="0">
              <a:buNone/>
              <a:defRPr sz="1350"/>
            </a:lvl3pPr>
            <a:lvl4pPr marL="1028700" indent="0">
              <a:buNone/>
              <a:defRPr sz="1350"/>
            </a:lvl4pPr>
            <a:lvl5pPr marL="1371600" indent="0">
              <a:buNone/>
              <a:defRPr sz="135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426464" y="3209544"/>
            <a:ext cx="1714500" cy="48006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723419" y="2633472"/>
            <a:ext cx="1714500" cy="54864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350" b="0">
                <a:solidFill>
                  <a:schemeClr val="tx1"/>
                </a:solidFill>
                <a:latin typeface="+mj-lt"/>
              </a:defRPr>
            </a:lvl1pPr>
            <a:lvl2pPr marL="342900" indent="0">
              <a:buNone/>
              <a:defRPr sz="1350"/>
            </a:lvl2pPr>
            <a:lvl3pPr marL="685800" indent="0">
              <a:buNone/>
              <a:defRPr sz="1350"/>
            </a:lvl3pPr>
            <a:lvl4pPr marL="1028700" indent="0">
              <a:buNone/>
              <a:defRPr sz="1350"/>
            </a:lvl4pPr>
            <a:lvl5pPr marL="1371600" indent="0">
              <a:buNone/>
              <a:defRPr sz="135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009599" y="2633472"/>
            <a:ext cx="1714500" cy="54864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350" b="0">
                <a:solidFill>
                  <a:schemeClr val="tx1"/>
                </a:solidFill>
                <a:latin typeface="+mj-lt"/>
              </a:defRPr>
            </a:lvl1pPr>
            <a:lvl2pPr marL="342900" indent="0">
              <a:buNone/>
              <a:defRPr sz="1350"/>
            </a:lvl2pPr>
            <a:lvl3pPr marL="685800" indent="0">
              <a:buNone/>
              <a:defRPr sz="1350"/>
            </a:lvl3pPr>
            <a:lvl4pPr marL="1028700" indent="0">
              <a:buNone/>
              <a:defRPr sz="1350"/>
            </a:lvl4pPr>
            <a:lvl5pPr marL="1371600" indent="0">
              <a:buNone/>
              <a:defRPr sz="135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628650" y="4767263"/>
            <a:ext cx="2057400" cy="273844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1664373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3906" y="4457700"/>
            <a:ext cx="9160194" cy="703659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3906" y="4457700"/>
            <a:ext cx="9160194" cy="31599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29842" y="1260872"/>
            <a:ext cx="3086100" cy="617934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35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1" y="1878807"/>
            <a:ext cx="3086100" cy="2311478"/>
          </a:xfrm>
        </p:spPr>
        <p:txBody>
          <a:bodyPr>
            <a:normAutofit/>
          </a:bodyPr>
          <a:lstStyle>
            <a:lvl1pPr marL="2143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1pPr>
            <a:lvl2pPr marL="5572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2pPr>
            <a:lvl3pPr marL="9001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3pPr>
            <a:lvl4pPr marL="12430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4pPr>
            <a:lvl5pPr marL="15859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260872"/>
            <a:ext cx="3086100" cy="617934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35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8807"/>
            <a:ext cx="3086100" cy="2311478"/>
          </a:xfrm>
        </p:spPr>
        <p:txBody>
          <a:bodyPr>
            <a:normAutofit/>
          </a:bodyPr>
          <a:lstStyle>
            <a:lvl1pPr marL="2143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1pPr>
            <a:lvl2pPr marL="5572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2pPr>
            <a:lvl3pPr marL="9001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3pPr>
            <a:lvl4pPr marL="12430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4pPr>
            <a:lvl5pPr marL="1585913" indent="-214313">
              <a:lnSpc>
                <a:spcPts val="18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12584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831750" y="1584198"/>
            <a:ext cx="1508760" cy="20574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831750" y="3849353"/>
            <a:ext cx="1508760" cy="20574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2084" y="2510028"/>
            <a:ext cx="1508760" cy="20574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022064" y="2510028"/>
            <a:ext cx="1508760" cy="20574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686943" y="2723712"/>
            <a:ext cx="7770114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4572000" y="1855268"/>
            <a:ext cx="0" cy="192024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628650" y="4767263"/>
            <a:ext cx="2057400" cy="273844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9120043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3374482" y="1837944"/>
            <a:ext cx="2400300" cy="313410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6249872" y="1837944"/>
            <a:ext cx="2400300" cy="313410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514349" y="1837944"/>
            <a:ext cx="2400300" cy="313410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4349" y="1837945"/>
            <a:ext cx="2400300" cy="1925255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tx1"/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374482" y="1837944"/>
            <a:ext cx="2400300" cy="192525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tx1"/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249872" y="1837944"/>
            <a:ext cx="2400300" cy="192525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tx1"/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04894" y="2544318"/>
            <a:ext cx="2057400" cy="1097280"/>
          </a:xfrm>
        </p:spPr>
        <p:txBody>
          <a:bodyPr>
            <a:norm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78156" y="528066"/>
            <a:ext cx="6787690" cy="48006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79576" y="1042417"/>
            <a:ext cx="6789420" cy="296894"/>
          </a:xfrm>
        </p:spPr>
        <p:txBody>
          <a:bodyPr>
            <a:noAutofit/>
          </a:bodyPr>
          <a:lstStyle>
            <a:lvl1pPr marL="0" indent="0" algn="ctr">
              <a:lnSpc>
                <a:spcPts val="1950"/>
              </a:lnSpc>
              <a:spcBef>
                <a:spcPts val="0"/>
              </a:spcBef>
              <a:buNone/>
              <a:defRPr sz="1350" b="0">
                <a:solidFill>
                  <a:schemeClr val="tx1"/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548723" y="2544318"/>
            <a:ext cx="2057400" cy="1097280"/>
          </a:xfrm>
        </p:spPr>
        <p:txBody>
          <a:bodyPr>
            <a:norm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430079" y="2544318"/>
            <a:ext cx="2057400" cy="1097280"/>
          </a:xfrm>
        </p:spPr>
        <p:txBody>
          <a:bodyPr>
            <a:norm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3566160"/>
            <a:ext cx="9141714" cy="1574928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76438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9576" y="528066"/>
            <a:ext cx="6789420" cy="48006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92658" y="1501902"/>
            <a:ext cx="3675888" cy="294894"/>
          </a:xfrm>
        </p:spPr>
        <p:txBody>
          <a:bodyPr anchor="b">
            <a:normAutofit/>
          </a:bodyPr>
          <a:lstStyle>
            <a:lvl1pPr marL="0" indent="0">
              <a:buNone/>
              <a:defRPr sz="105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92658" y="2002536"/>
            <a:ext cx="3675888" cy="24003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773168" y="1501902"/>
            <a:ext cx="3874770" cy="294894"/>
          </a:xfrm>
        </p:spPr>
        <p:txBody>
          <a:bodyPr anchor="b">
            <a:normAutofit/>
          </a:bodyPr>
          <a:lstStyle>
            <a:lvl1pPr marL="0" indent="0">
              <a:buNone/>
              <a:defRPr sz="105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773168" y="1899666"/>
            <a:ext cx="3874770" cy="277063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79576" y="1042417"/>
            <a:ext cx="6789420" cy="296894"/>
          </a:xfrm>
        </p:spPr>
        <p:txBody>
          <a:bodyPr>
            <a:noAutofit/>
          </a:bodyPr>
          <a:lstStyle>
            <a:lvl1pPr marL="0" indent="0" algn="ctr">
              <a:lnSpc>
                <a:spcPts val="1950"/>
              </a:lnSpc>
              <a:spcBef>
                <a:spcPts val="0"/>
              </a:spcBef>
              <a:buNone/>
              <a:defRPr sz="1350" b="0">
                <a:solidFill>
                  <a:schemeClr val="tx1"/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2075416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285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85799" y="2567214"/>
            <a:ext cx="548640" cy="342900"/>
          </a:xfrm>
        </p:spPr>
        <p:txBody>
          <a:bodyPr anchor="ctr"/>
          <a:lstStyle>
            <a:lvl1pPr marL="0" indent="0" algn="ctr">
              <a:buNone/>
              <a:defRPr sz="105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474470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065410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656350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3247290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85800" y="3168171"/>
            <a:ext cx="548640" cy="342900"/>
          </a:xfrm>
        </p:spPr>
        <p:txBody>
          <a:bodyPr anchor="ctr"/>
          <a:lstStyle>
            <a:lvl1pPr marL="0" indent="0" algn="ctr">
              <a:buNone/>
              <a:defRPr sz="105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3838230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429170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020110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792930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5611050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201990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7383870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974814" y="2677794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477436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068202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658967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3249732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840497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4431263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5022028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6794324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5612793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6203558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7385089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975854" y="3268092"/>
            <a:ext cx="480060" cy="205740"/>
          </a:xfrm>
        </p:spPr>
        <p:txBody>
          <a:bodyPr>
            <a:noAutofit/>
          </a:bodyPr>
          <a:lstStyle>
            <a:lvl1pPr marL="0" indent="0" algn="ctr"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705334" y="3051810"/>
            <a:ext cx="774954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4020742" y="1541880"/>
            <a:ext cx="1345406" cy="522664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4059538" y="1850176"/>
            <a:ext cx="1267813" cy="168503"/>
          </a:xfrm>
        </p:spPr>
        <p:txBody>
          <a:bodyPr>
            <a:noAutofit/>
          </a:bodyPr>
          <a:lstStyle>
            <a:lvl1pPr marL="0" indent="0" algn="ctr">
              <a:buNone/>
              <a:defRPr sz="82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628650" y="4767263"/>
            <a:ext cx="2057400" cy="273844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48213501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6943" y="1369219"/>
            <a:ext cx="7770114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71398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706374" y="1735074"/>
            <a:ext cx="1577340" cy="1447038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06374" y="3372478"/>
            <a:ext cx="1577340" cy="20574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06374" y="3582398"/>
            <a:ext cx="1577340" cy="3429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9244" y="1824228"/>
            <a:ext cx="1371600" cy="1261872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2767493" y="1735074"/>
            <a:ext cx="1577340" cy="1447038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770632" y="3374182"/>
            <a:ext cx="1577340" cy="20574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70632" y="3584102"/>
            <a:ext cx="1577340" cy="3429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870363" y="1824228"/>
            <a:ext cx="1371600" cy="1261872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4831278" y="1735074"/>
            <a:ext cx="1577340" cy="1447038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834890" y="3370768"/>
            <a:ext cx="1577340" cy="20574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834890" y="3580687"/>
            <a:ext cx="1577340" cy="3429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934148" y="1824228"/>
            <a:ext cx="1371600" cy="1261872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6874014" y="1735074"/>
            <a:ext cx="1577340" cy="1447038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871716" y="3372472"/>
            <a:ext cx="1577340" cy="20574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871716" y="3582392"/>
            <a:ext cx="1577340" cy="34290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76884" y="1824228"/>
            <a:ext cx="1371600" cy="1261872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035171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706374" y="1349312"/>
            <a:ext cx="1440180" cy="11658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92099" y="1435037"/>
            <a:ext cx="1268730" cy="99441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2805116" y="1349312"/>
            <a:ext cx="1440180" cy="11658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890841" y="1435037"/>
            <a:ext cx="1268730" cy="99441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4903859" y="1349312"/>
            <a:ext cx="1440180" cy="11658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989584" y="1435037"/>
            <a:ext cx="1268730" cy="99441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7002602" y="1349312"/>
            <a:ext cx="1440180" cy="11658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088327" y="1435037"/>
            <a:ext cx="1268730" cy="99441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06374" y="2582470"/>
            <a:ext cx="1440180" cy="17145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06374" y="2768498"/>
            <a:ext cx="1440180" cy="17145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04922" y="2585466"/>
            <a:ext cx="1440180" cy="17145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804922" y="2771527"/>
            <a:ext cx="1440180" cy="17145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03470" y="2585466"/>
            <a:ext cx="1440180" cy="17145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03470" y="2771527"/>
            <a:ext cx="1440180" cy="17145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002018" y="2585466"/>
            <a:ext cx="1440180" cy="17145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002018" y="2771527"/>
            <a:ext cx="1440180" cy="17145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06374" y="4308961"/>
            <a:ext cx="1440180" cy="17145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06374" y="4490507"/>
            <a:ext cx="1440180" cy="17145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804922" y="4305929"/>
            <a:ext cx="1440180" cy="17145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804922" y="4491990"/>
            <a:ext cx="1440180" cy="17145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903470" y="4305929"/>
            <a:ext cx="1440180" cy="17145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903470" y="4491990"/>
            <a:ext cx="1440180" cy="17145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002018" y="4305929"/>
            <a:ext cx="1440180" cy="171450"/>
          </a:xfrm>
        </p:spPr>
        <p:txBody>
          <a:bodyPr>
            <a:noAutofit/>
          </a:bodyPr>
          <a:lstStyle>
            <a:lvl1pPr marL="0" indent="0" algn="ctr">
              <a:buNone/>
              <a:defRPr sz="1050">
                <a:latin typeface="+mj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002018" y="4491990"/>
            <a:ext cx="1440180" cy="171450"/>
          </a:xfrm>
        </p:spPr>
        <p:txBody>
          <a:bodyPr>
            <a:noAutofit/>
          </a:bodyPr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>
                <a:latin typeface="+mn-lt"/>
              </a:defRPr>
            </a:lvl1pPr>
            <a:lvl2pPr marL="342900" indent="0">
              <a:buNone/>
              <a:defRPr sz="1200">
                <a:latin typeface="+mj-lt"/>
              </a:defRPr>
            </a:lvl2pPr>
            <a:lvl3pPr marL="685800" indent="0">
              <a:buNone/>
              <a:defRPr sz="1200">
                <a:latin typeface="+mj-lt"/>
              </a:defRPr>
            </a:lvl3pPr>
            <a:lvl4pPr marL="1028700" indent="0">
              <a:buNone/>
              <a:defRPr sz="1200">
                <a:latin typeface="+mj-lt"/>
              </a:defRPr>
            </a:lvl4pPr>
            <a:lvl5pPr marL="1371600" indent="0">
              <a:buNone/>
              <a:defRPr sz="12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706374" y="3085243"/>
            <a:ext cx="1440180" cy="11658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792099" y="3170968"/>
            <a:ext cx="1268730" cy="99441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2804922" y="3085243"/>
            <a:ext cx="1440180" cy="11658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2890647" y="3170968"/>
            <a:ext cx="1268730" cy="99441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4903470" y="3085243"/>
            <a:ext cx="1440180" cy="11658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4989195" y="3170968"/>
            <a:ext cx="1268730" cy="99441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7002018" y="3085243"/>
            <a:ext cx="1440180" cy="11658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7087743" y="3170968"/>
            <a:ext cx="1268730" cy="99441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238257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771525" y="1503608"/>
            <a:ext cx="1371600" cy="1303020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2845595" y="1503608"/>
            <a:ext cx="1371600" cy="1303020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6993733" y="1503608"/>
            <a:ext cx="1371600" cy="1303020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4919664" y="1503608"/>
            <a:ext cx="1371600" cy="1303020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5800" y="2914650"/>
            <a:ext cx="1543050" cy="411480"/>
          </a:xfrm>
        </p:spPr>
        <p:txBody>
          <a:bodyPr>
            <a:noAutofit/>
          </a:bodyPr>
          <a:lstStyle>
            <a:lvl1pPr marL="0" indent="0" algn="ctr"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350">
                <a:latin typeface="+mj-lt"/>
              </a:defRPr>
            </a:lvl2pPr>
            <a:lvl3pPr marL="685800" indent="0">
              <a:buNone/>
              <a:defRPr sz="1350">
                <a:latin typeface="+mj-lt"/>
              </a:defRPr>
            </a:lvl3pPr>
            <a:lvl4pPr marL="1028700" indent="0">
              <a:buNone/>
              <a:defRPr sz="1350">
                <a:latin typeface="+mj-lt"/>
              </a:defRPr>
            </a:lvl4pPr>
            <a:lvl5pPr marL="1371600" indent="0">
              <a:buNone/>
              <a:defRPr sz="135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800" y="3689604"/>
            <a:ext cx="1543050" cy="68580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759870" y="2914650"/>
            <a:ext cx="1543050" cy="411480"/>
          </a:xfrm>
        </p:spPr>
        <p:txBody>
          <a:bodyPr>
            <a:noAutofit/>
          </a:bodyPr>
          <a:lstStyle>
            <a:lvl1pPr marL="0" indent="0" algn="ctr"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350">
                <a:latin typeface="+mj-lt"/>
              </a:defRPr>
            </a:lvl2pPr>
            <a:lvl3pPr marL="685800" indent="0">
              <a:buNone/>
              <a:defRPr sz="1350">
                <a:latin typeface="+mj-lt"/>
              </a:defRPr>
            </a:lvl3pPr>
            <a:lvl4pPr marL="1028700" indent="0">
              <a:buNone/>
              <a:defRPr sz="1350">
                <a:latin typeface="+mj-lt"/>
              </a:defRPr>
            </a:lvl4pPr>
            <a:lvl5pPr marL="1371600" indent="0">
              <a:buNone/>
              <a:defRPr sz="135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759870" y="3689604"/>
            <a:ext cx="1543050" cy="68580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908008" y="2914650"/>
            <a:ext cx="1543050" cy="411480"/>
          </a:xfrm>
        </p:spPr>
        <p:txBody>
          <a:bodyPr>
            <a:noAutofit/>
          </a:bodyPr>
          <a:lstStyle>
            <a:lvl1pPr marL="0" indent="0" algn="ctr"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350">
                <a:latin typeface="+mj-lt"/>
              </a:defRPr>
            </a:lvl2pPr>
            <a:lvl3pPr marL="685800" indent="0">
              <a:buNone/>
              <a:defRPr sz="1350">
                <a:latin typeface="+mj-lt"/>
              </a:defRPr>
            </a:lvl3pPr>
            <a:lvl4pPr marL="1028700" indent="0">
              <a:buNone/>
              <a:defRPr sz="1350">
                <a:latin typeface="+mj-lt"/>
              </a:defRPr>
            </a:lvl4pPr>
            <a:lvl5pPr marL="1371600" indent="0">
              <a:buNone/>
              <a:defRPr sz="135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908008" y="3689604"/>
            <a:ext cx="1543050" cy="68580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833939" y="2914650"/>
            <a:ext cx="1543050" cy="411480"/>
          </a:xfrm>
        </p:spPr>
        <p:txBody>
          <a:bodyPr>
            <a:noAutofit/>
          </a:bodyPr>
          <a:lstStyle>
            <a:lvl1pPr marL="0" indent="0" algn="ctr"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buNone/>
              <a:defRPr sz="1350">
                <a:latin typeface="+mj-lt"/>
              </a:defRPr>
            </a:lvl2pPr>
            <a:lvl3pPr marL="685800" indent="0">
              <a:buNone/>
              <a:defRPr sz="1350">
                <a:latin typeface="+mj-lt"/>
              </a:defRPr>
            </a:lvl3pPr>
            <a:lvl4pPr marL="1028700" indent="0">
              <a:buNone/>
              <a:defRPr sz="1350">
                <a:latin typeface="+mj-lt"/>
              </a:defRPr>
            </a:lvl4pPr>
            <a:lvl5pPr marL="1371600" indent="0">
              <a:buNone/>
              <a:defRPr sz="135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833939" y="3689604"/>
            <a:ext cx="1543050" cy="68580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85800" y="3408426"/>
            <a:ext cx="1543050" cy="20574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759870" y="3408426"/>
            <a:ext cx="1543050" cy="20574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908008" y="3408426"/>
            <a:ext cx="1543050" cy="20574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833939" y="3408426"/>
            <a:ext cx="1543050" cy="20574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chemeClr val="tx1"/>
                </a:solidFill>
              </a:defRPr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4596074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966979"/>
            <a:ext cx="3086100" cy="994172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1028700" cy="273844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900934" y="4767263"/>
            <a:ext cx="2057400" cy="273844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8650" y="2112264"/>
            <a:ext cx="3086100" cy="2084832"/>
          </a:xfrm>
        </p:spPr>
        <p:txBody>
          <a:bodyPr>
            <a:normAutofit/>
          </a:bodyPr>
          <a:lstStyle>
            <a:lvl1pPr marL="0" indent="0">
              <a:lnSpc>
                <a:spcPts val="1800"/>
              </a:lnSpc>
              <a:buNone/>
              <a:defRPr sz="1050"/>
            </a:lvl1pPr>
            <a:lvl2pPr marL="342900" indent="0">
              <a:lnSpc>
                <a:spcPts val="1800"/>
              </a:lnSpc>
              <a:buNone/>
              <a:defRPr sz="1050"/>
            </a:lvl2pPr>
            <a:lvl3pPr marL="685800" indent="0">
              <a:lnSpc>
                <a:spcPts val="1800"/>
              </a:lnSpc>
              <a:buNone/>
              <a:defRPr sz="1050"/>
            </a:lvl3pPr>
            <a:lvl4pPr marL="1028700" indent="0">
              <a:lnSpc>
                <a:spcPts val="1800"/>
              </a:lnSpc>
              <a:buNone/>
              <a:defRPr sz="1050"/>
            </a:lvl4pPr>
            <a:lvl5pPr marL="1371600" indent="0">
              <a:lnSpc>
                <a:spcPts val="1800"/>
              </a:lnSpc>
              <a:buNone/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4081132" y="343108"/>
            <a:ext cx="5072998" cy="4812029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148866578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452628"/>
            <a:ext cx="4078962" cy="4695543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88398" y="966979"/>
            <a:ext cx="4114800" cy="994172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88002" y="2112264"/>
            <a:ext cx="3086100" cy="2084832"/>
          </a:xfrm>
        </p:spPr>
        <p:txBody>
          <a:bodyPr>
            <a:normAutofit/>
          </a:bodyPr>
          <a:lstStyle>
            <a:lvl1pPr marL="0" indent="0">
              <a:lnSpc>
                <a:spcPts val="1800"/>
              </a:lnSpc>
              <a:buNone/>
              <a:defRPr sz="1050"/>
            </a:lvl1pPr>
            <a:lvl2pPr marL="342900" indent="0">
              <a:lnSpc>
                <a:spcPts val="1800"/>
              </a:lnSpc>
              <a:buNone/>
              <a:defRPr sz="1050"/>
            </a:lvl2pPr>
            <a:lvl3pPr marL="685800" indent="0">
              <a:lnSpc>
                <a:spcPts val="1800"/>
              </a:lnSpc>
              <a:buNone/>
              <a:defRPr sz="1050"/>
            </a:lvl3pPr>
            <a:lvl4pPr marL="1028700" indent="0">
              <a:lnSpc>
                <a:spcPts val="1800"/>
              </a:lnSpc>
              <a:buNone/>
              <a:defRPr sz="1050"/>
            </a:lvl4pPr>
            <a:lvl5pPr marL="1371600" indent="0">
              <a:lnSpc>
                <a:spcPts val="1800"/>
              </a:lnSpc>
              <a:buNone/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56232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672084" y="1164431"/>
            <a:ext cx="4951476" cy="2859425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14984" y="1316737"/>
            <a:ext cx="3230118" cy="994172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14984" y="2393443"/>
            <a:ext cx="2628901" cy="1348979"/>
          </a:xfrm>
        </p:spPr>
        <p:txBody>
          <a:bodyPr>
            <a:normAutofit/>
          </a:bodyPr>
          <a:lstStyle>
            <a:lvl1pPr marL="0" indent="0">
              <a:lnSpc>
                <a:spcPts val="2250"/>
              </a:lnSpc>
              <a:spcBef>
                <a:spcPts val="0"/>
              </a:spcBef>
              <a:buNone/>
              <a:defRPr sz="1350"/>
            </a:lvl1pPr>
            <a:lvl2pPr marL="342900" indent="0">
              <a:buNone/>
              <a:defRPr sz="1500"/>
            </a:lvl2pPr>
            <a:lvl3pPr marL="685800" indent="0">
              <a:buNone/>
              <a:defRPr sz="15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146493" y="335934"/>
            <a:ext cx="6999033" cy="4814524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895073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646459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55793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6364224" y="137160"/>
            <a:ext cx="2800909" cy="5006098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0936" y="1576126"/>
            <a:ext cx="2743200" cy="89154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0936" y="1269323"/>
            <a:ext cx="2743200" cy="27432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6948" y="2870804"/>
            <a:ext cx="2743200" cy="89154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36948" y="2564002"/>
            <a:ext cx="2743200" cy="27432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05015" y="1573117"/>
            <a:ext cx="2743200" cy="89154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705015" y="1266314"/>
            <a:ext cx="2743200" cy="27432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711027" y="2867795"/>
            <a:ext cx="2743200" cy="89154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11027" y="2560993"/>
            <a:ext cx="2743200" cy="27432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51984" y="4149158"/>
            <a:ext cx="2743200" cy="61722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51984" y="3842355"/>
            <a:ext cx="2743200" cy="27432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886677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867" y="0"/>
            <a:ext cx="4450653" cy="5261105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512670" y="273844"/>
            <a:ext cx="4251960" cy="994172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11369" y="1577340"/>
            <a:ext cx="4251960" cy="48006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1369" y="1268730"/>
            <a:ext cx="4251960" cy="27432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17381" y="2489454"/>
            <a:ext cx="4251960" cy="27432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17381" y="2173986"/>
            <a:ext cx="4251960" cy="27432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18328" y="3202686"/>
            <a:ext cx="4251960" cy="27432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18328" y="2894076"/>
            <a:ext cx="4251960" cy="27432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19422" y="3922776"/>
            <a:ext cx="4251960" cy="480060"/>
          </a:xfrm>
        </p:spPr>
        <p:txBody>
          <a:bodyPr>
            <a:norm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19422" y="3600450"/>
            <a:ext cx="4251960" cy="274320"/>
          </a:xfrm>
        </p:spPr>
        <p:txBody>
          <a:bodyPr>
            <a:noAutofit/>
          </a:bodyPr>
          <a:lstStyle>
            <a:lvl1pPr marL="0" indent="0">
              <a:lnSpc>
                <a:spcPts val="1950"/>
              </a:lnSpc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519422" y="4767263"/>
            <a:ext cx="2263140" cy="273844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49263" y="4767263"/>
            <a:ext cx="1234440" cy="273844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52778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2568">
          <p15:clr>
            <a:srgbClr val="5ACBF0"/>
          </p15:clr>
        </p15:guide>
        <p15:guide id="3" pos="5136">
          <p15:clr>
            <a:srgbClr val="5ACBF0"/>
          </p15:clr>
        </p15:guide>
        <p15:guide id="4" pos="7392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1" y="3580104"/>
            <a:ext cx="9141728" cy="1599710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4895" y="274320"/>
            <a:ext cx="7739018" cy="99441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23646" y="1711679"/>
            <a:ext cx="3086100" cy="617220"/>
          </a:xfrm>
        </p:spPr>
        <p:txBody>
          <a:bodyPr>
            <a:normAutofit/>
          </a:bodyPr>
          <a:lstStyle>
            <a:lvl1pPr marL="0" indent="0" algn="l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25933" y="1390931"/>
            <a:ext cx="3086100" cy="321566"/>
          </a:xfrm>
        </p:spPr>
        <p:txBody>
          <a:bodyPr>
            <a:noAutofit/>
          </a:bodyPr>
          <a:lstStyle>
            <a:lvl1pPr marL="0" indent="0" algn="l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25126" y="2647188"/>
            <a:ext cx="3086100" cy="617220"/>
          </a:xfrm>
        </p:spPr>
        <p:txBody>
          <a:bodyPr>
            <a:normAutofit/>
          </a:bodyPr>
          <a:lstStyle>
            <a:lvl1pPr marL="0" indent="0" algn="l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25126" y="2324863"/>
            <a:ext cx="3086100" cy="321566"/>
          </a:xfrm>
        </p:spPr>
        <p:txBody>
          <a:bodyPr>
            <a:noAutofit/>
          </a:bodyPr>
          <a:lstStyle>
            <a:lvl1pPr marL="0" indent="0" algn="l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733552" y="1710326"/>
            <a:ext cx="3086100" cy="617220"/>
          </a:xfrm>
        </p:spPr>
        <p:txBody>
          <a:bodyPr>
            <a:normAutofit/>
          </a:bodyPr>
          <a:lstStyle>
            <a:lvl1pPr marL="0" indent="0" algn="l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33552" y="1392175"/>
            <a:ext cx="3086100" cy="321566"/>
          </a:xfrm>
        </p:spPr>
        <p:txBody>
          <a:bodyPr>
            <a:noAutofit/>
          </a:bodyPr>
          <a:lstStyle>
            <a:lvl1pPr marL="0" indent="0" algn="l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733552" y="2647188"/>
            <a:ext cx="3086100" cy="617220"/>
          </a:xfrm>
        </p:spPr>
        <p:txBody>
          <a:bodyPr>
            <a:normAutofit/>
          </a:bodyPr>
          <a:lstStyle>
            <a:lvl1pPr marL="0" indent="0" algn="l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733552" y="2324863"/>
            <a:ext cx="3086100" cy="321566"/>
          </a:xfrm>
        </p:spPr>
        <p:txBody>
          <a:bodyPr>
            <a:noAutofit/>
          </a:bodyPr>
          <a:lstStyle>
            <a:lvl1pPr marL="0" indent="0" algn="l">
              <a:lnSpc>
                <a:spcPts val="1950"/>
              </a:lnSpc>
              <a:spcBef>
                <a:spcPts val="0"/>
              </a:spcBef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342900" indent="0">
              <a:lnSpc>
                <a:spcPts val="1950"/>
              </a:lnSpc>
              <a:buNone/>
              <a:defRPr sz="1200"/>
            </a:lvl2pPr>
            <a:lvl3pPr marL="685800" indent="0">
              <a:lnSpc>
                <a:spcPts val="1950"/>
              </a:lnSpc>
              <a:buNone/>
              <a:defRPr sz="1200"/>
            </a:lvl3pPr>
            <a:lvl4pPr marL="1028700" indent="0">
              <a:lnSpc>
                <a:spcPts val="1950"/>
              </a:lnSpc>
              <a:buNone/>
              <a:defRPr sz="1200"/>
            </a:lvl4pPr>
            <a:lvl5pPr marL="1371600" indent="0">
              <a:lnSpc>
                <a:spcPts val="1950"/>
              </a:lnSpc>
              <a:buNone/>
              <a:defRPr sz="12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42026072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3906" y="4457700"/>
            <a:ext cx="9160194" cy="703659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3906" y="4457700"/>
            <a:ext cx="9160194" cy="31599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1602281" y="1765733"/>
            <a:ext cx="1371600" cy="986722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886581" y="1767437"/>
            <a:ext cx="1371600" cy="987552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175997" y="1764023"/>
            <a:ext cx="1371600" cy="987552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02466" y="1625999"/>
            <a:ext cx="1712784" cy="20574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13051" y="1629413"/>
            <a:ext cx="1712784" cy="20574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28750" y="1627709"/>
            <a:ext cx="1712784" cy="20574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4381046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3888" y="3504439"/>
            <a:ext cx="7886700" cy="974558"/>
          </a:xfrm>
        </p:spPr>
        <p:txBody>
          <a:bodyPr anchor="b">
            <a:normAutofit/>
          </a:bodyPr>
          <a:lstStyle>
            <a:lvl1pPr>
              <a:defRPr sz="3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286"/>
            <a:ext cx="9139714" cy="3787289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39861921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3906" y="4457700"/>
            <a:ext cx="9160194" cy="703659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3906" y="4457700"/>
            <a:ext cx="9160194" cy="31599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1602281" y="1487127"/>
            <a:ext cx="1371600" cy="986722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497694" y="3182789"/>
            <a:ext cx="1577340" cy="89154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886581" y="1488830"/>
            <a:ext cx="1371600" cy="987552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84488" y="3184493"/>
            <a:ext cx="1577340" cy="89154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175997" y="1485416"/>
            <a:ext cx="1371600" cy="987552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105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66760" y="3181079"/>
            <a:ext cx="1577340" cy="891540"/>
          </a:xfrm>
        </p:spPr>
        <p:txBody>
          <a:bodyPr>
            <a:noAutofit/>
          </a:bodyPr>
          <a:lstStyle>
            <a:lvl1pPr marL="0" indent="0" algn="ctr">
              <a:lnSpc>
                <a:spcPts val="1500"/>
              </a:lnSpc>
              <a:spcBef>
                <a:spcPts val="0"/>
              </a:spcBef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547700" y="2849987"/>
            <a:ext cx="1485000" cy="27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831375" y="2849987"/>
            <a:ext cx="1485000" cy="27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115050" y="2849987"/>
            <a:ext cx="1485000" cy="27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35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1619137" y="2622987"/>
            <a:ext cx="13716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3886200" y="2615843"/>
            <a:ext cx="13716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6149522" y="2619416"/>
            <a:ext cx="13716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84797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3906" y="4457700"/>
            <a:ext cx="9160194" cy="703659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3906" y="4457700"/>
            <a:ext cx="9160194" cy="31599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01390" y="1532822"/>
            <a:ext cx="1371600" cy="10287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100" b="1">
                <a:solidFill>
                  <a:schemeClr val="tx1"/>
                </a:solidFill>
                <a:latin typeface="+mj-lt"/>
              </a:defRPr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883914" y="1532822"/>
            <a:ext cx="1371600" cy="10287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1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00025" lvl="0" indent="-200025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174582" y="1532822"/>
            <a:ext cx="1371600" cy="10287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1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00025" lvl="0" indent="-200025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541014" y="2896887"/>
            <a:ext cx="2057400" cy="1200150"/>
          </a:xfrm>
        </p:spPr>
        <p:txBody>
          <a:bodyPr>
            <a:normAutofit/>
          </a:bodyPr>
          <a:lstStyle>
            <a:lvl1pPr marL="0" indent="0" algn="ctr">
              <a:lnSpc>
                <a:spcPts val="1800"/>
              </a:lnSpc>
              <a:buFont typeface="Arial" panose="020B0604020202020204" pitchFamily="34" charset="0"/>
              <a:buNone/>
              <a:defRPr sz="10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31682" y="2896887"/>
            <a:ext cx="2057400" cy="1200150"/>
          </a:xfrm>
        </p:spPr>
        <p:txBody>
          <a:bodyPr>
            <a:normAutofit/>
          </a:bodyPr>
          <a:lstStyle>
            <a:lvl1pPr marL="0" indent="0" algn="ctr">
              <a:lnSpc>
                <a:spcPts val="1800"/>
              </a:lnSpc>
              <a:buFont typeface="Arial" panose="020B0604020202020204" pitchFamily="34" charset="0"/>
              <a:buNone/>
              <a:defRPr sz="10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258490" y="2896929"/>
            <a:ext cx="2057400" cy="1201340"/>
          </a:xfrm>
        </p:spPr>
        <p:txBody>
          <a:bodyPr>
            <a:noAutofit/>
          </a:bodyPr>
          <a:lstStyle>
            <a:lvl1pPr marL="0" indent="0" algn="ctr">
              <a:lnSpc>
                <a:spcPts val="1800"/>
              </a:lnSpc>
              <a:buNone/>
              <a:defRPr sz="1050"/>
            </a:lvl1pPr>
            <a:lvl2pPr marL="342900" indent="0">
              <a:buNone/>
              <a:defRPr sz="1200"/>
            </a:lvl2pPr>
            <a:lvl3pPr marL="685800" indent="0">
              <a:buNone/>
              <a:defRPr sz="120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628650" y="4767263"/>
            <a:ext cx="2057400" cy="273844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988702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75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0758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  <p:sldLayoutId id="2147483717" r:id="rId23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85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1920">
          <p15:clr>
            <a:srgbClr val="F26B43"/>
          </p15:clr>
        </p15:guide>
        <p15:guide id="3" pos="5760">
          <p15:clr>
            <a:srgbClr val="F26B43"/>
          </p15:clr>
        </p15:guide>
        <p15:guide id="4" pos="7104">
          <p15:clr>
            <a:srgbClr val="C35EA4"/>
          </p15:clr>
        </p15:guide>
        <p15:guide id="5" pos="576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1D05B705-8370-E107-8B6A-0B0D56D871C1}"/>
              </a:ext>
            </a:extLst>
          </p:cNvPr>
          <p:cNvSpPr txBox="1"/>
          <p:nvPr/>
        </p:nvSpPr>
        <p:spPr>
          <a:xfrm>
            <a:off x="4343400" y="1123950"/>
            <a:ext cx="4191000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500" b="1" dirty="0">
                <a:solidFill>
                  <a:schemeClr val="accent2"/>
                </a:solidFill>
                <a:latin typeface="Posterama" panose="020B0504020200020000" pitchFamily="34" charset="0"/>
                <a:cs typeface="Posterama" panose="020B0504020200020000" pitchFamily="34" charset="0"/>
              </a:rPr>
              <a:t>DISCIPLINING THE WAYWARD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92490343-8CFC-EF0E-905D-53AA8558CF07}"/>
              </a:ext>
            </a:extLst>
          </p:cNvPr>
          <p:cNvSpPr txBox="1"/>
          <p:nvPr/>
        </p:nvSpPr>
        <p:spPr>
          <a:xfrm>
            <a:off x="0" y="-7966"/>
            <a:ext cx="9144000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F2494C"/>
                </a:solidFill>
                <a:effectLst/>
                <a:uLnTx/>
                <a:uFillTx/>
                <a:latin typeface="Posterama" panose="020B0504020200020000" pitchFamily="34" charset="0"/>
                <a:ea typeface="+mn-ea"/>
                <a:cs typeface="Posterama" panose="020B0504020200020000" pitchFamily="34" charset="0"/>
              </a:rPr>
              <a:t>DISCIPLINING THE WAYWARD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B5E085C-6424-8729-1C4E-390DB57A5C4F}"/>
              </a:ext>
            </a:extLst>
          </p:cNvPr>
          <p:cNvSpPr txBox="1"/>
          <p:nvPr/>
        </p:nvSpPr>
        <p:spPr>
          <a:xfrm>
            <a:off x="0" y="776864"/>
            <a:ext cx="914400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marR="0" lvl="0" indent="-9144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romanUcPeriod" startAt="5"/>
              <a:tabLst/>
              <a:defRPr/>
            </a:pPr>
            <a:r>
              <a:rPr kumimoji="0" lang="en-US" sz="4000" b="1" i="0" u="none" strike="noStrike" kern="1200" cap="small" spc="0" normalizeH="0" baseline="0" noProof="0" dirty="0">
                <a:ln>
                  <a:noFill/>
                </a:ln>
                <a:solidFill>
                  <a:srgbClr val="66B2B0"/>
                </a:solidFill>
                <a:effectLst>
                  <a:glow rad="2540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When Must We Discipline?</a:t>
            </a:r>
          </a:p>
          <a:p>
            <a:pPr marL="1828800" marR="0" lvl="0" indent="-9144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lphaUcPeriod"/>
              <a:tabLst/>
              <a:defRPr/>
            </a:pP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Matthew 18:17</a:t>
            </a:r>
          </a:p>
          <a:p>
            <a:pPr marL="1828800" marR="0" lvl="0" indent="-9144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lphaUcPeriod"/>
              <a:tabLst/>
              <a:defRPr/>
            </a:pP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2</a:t>
            </a:r>
            <a:r>
              <a:rPr kumimoji="0" lang="en-US" sz="3500" b="0" i="0" u="none" strike="noStrike" kern="1200" cap="none" spc="0" normalizeH="0" baseline="3000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nd</a:t>
            </a: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 Corinthians 7:9-10; 2:6-11</a:t>
            </a:r>
          </a:p>
        </p:txBody>
      </p:sp>
    </p:spTree>
    <p:extLst>
      <p:ext uri="{BB962C8B-B14F-4D97-AF65-F5344CB8AC3E}">
        <p14:creationId xmlns:p14="http://schemas.microsoft.com/office/powerpoint/2010/main" val="470163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537B1BD-2246-0855-A257-9DE00146E20E}"/>
              </a:ext>
            </a:extLst>
          </p:cNvPr>
          <p:cNvSpPr txBox="1"/>
          <p:nvPr/>
        </p:nvSpPr>
        <p:spPr>
          <a:xfrm>
            <a:off x="2628" y="0"/>
            <a:ext cx="914137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500" b="1" dirty="0">
                <a:solidFill>
                  <a:schemeClr val="accent2"/>
                </a:solidFill>
                <a:effectLst>
                  <a:glow rad="127000">
                    <a:schemeClr val="accent5">
                      <a:lumMod val="40000"/>
                      <a:lumOff val="60000"/>
                    </a:schemeClr>
                  </a:glow>
                </a:effectLst>
                <a:latin typeface="Posterama" panose="020B0504020200020000" pitchFamily="34" charset="0"/>
                <a:cs typeface="Posterama" panose="020B0504020200020000" pitchFamily="34" charset="0"/>
              </a:rPr>
              <a:t>DISCIPLINING THE WAYWARD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B6842B5-29E0-65C0-4E7E-AD8DB13C606D}"/>
              </a:ext>
            </a:extLst>
          </p:cNvPr>
          <p:cNvSpPr txBox="1"/>
          <p:nvPr/>
        </p:nvSpPr>
        <p:spPr>
          <a:xfrm>
            <a:off x="685800" y="1200150"/>
            <a:ext cx="7772400" cy="23237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cap="small" dirty="0">
                <a:solidFill>
                  <a:schemeClr val="accent1"/>
                </a:solidFill>
                <a:latin typeface="+mj-lt"/>
              </a:rPr>
              <a:t>Conclusion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254000">
                    <a:schemeClr val="bg1"/>
                  </a:glow>
                </a:effectLst>
                <a:latin typeface="+mj-lt"/>
              </a:rPr>
              <a:t>Hebrews 10:26-31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254000">
                    <a:schemeClr val="bg1"/>
                  </a:glow>
                </a:effectLst>
                <a:latin typeface="+mj-lt"/>
              </a:rPr>
              <a:t>1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254000">
                    <a:schemeClr val="bg1"/>
                  </a:glow>
                </a:effectLst>
                <a:latin typeface="+mj-lt"/>
              </a:rPr>
              <a:t>st</a:t>
            </a:r>
            <a:r>
              <a:rPr lang="en-US" sz="3500" dirty="0">
                <a:solidFill>
                  <a:schemeClr val="tx2"/>
                </a:solidFill>
                <a:effectLst>
                  <a:glow rad="254000">
                    <a:schemeClr val="bg1"/>
                  </a:glow>
                </a:effectLst>
                <a:latin typeface="+mj-lt"/>
              </a:rPr>
              <a:t> John 1:9; James 5:16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254000">
                    <a:schemeClr val="bg1"/>
                  </a:glow>
                </a:effectLst>
                <a:latin typeface="+mj-lt"/>
              </a:rPr>
              <a:t>Acts 8:22</a:t>
            </a:r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3A1E631D-511E-36D1-8E17-E92CFCAF71BC}"/>
              </a:ext>
            </a:extLst>
          </p:cNvPr>
          <p:cNvSpPr txBox="1"/>
          <p:nvPr/>
        </p:nvSpPr>
        <p:spPr>
          <a:xfrm>
            <a:off x="0" y="-7966"/>
            <a:ext cx="76200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500" b="1" dirty="0">
                <a:solidFill>
                  <a:schemeClr val="accent2"/>
                </a:solidFill>
                <a:latin typeface="Posterama" panose="020B0504020200020000" pitchFamily="34" charset="0"/>
                <a:cs typeface="Posterama" panose="020B0504020200020000" pitchFamily="34" charset="0"/>
              </a:rPr>
              <a:t>DISCIPLINING THE WAYWARD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9A494DD-762A-CEA4-CCB7-754E19D5DA76}"/>
              </a:ext>
            </a:extLst>
          </p:cNvPr>
          <p:cNvSpPr txBox="1"/>
          <p:nvPr/>
        </p:nvSpPr>
        <p:spPr>
          <a:xfrm>
            <a:off x="0" y="1581150"/>
            <a:ext cx="914400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cap="small" dirty="0">
                <a:solidFill>
                  <a:schemeClr val="accent1"/>
                </a:solidFill>
                <a:latin typeface="+mj-lt"/>
              </a:rPr>
              <a:t>Introduction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Matthew 18:12-14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Galatians 6:1-2</a:t>
            </a:r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FD2AE3E3-B169-6896-7A2A-864A26A62ACC}"/>
              </a:ext>
            </a:extLst>
          </p:cNvPr>
          <p:cNvSpPr txBox="1"/>
          <p:nvPr/>
        </p:nvSpPr>
        <p:spPr>
          <a:xfrm>
            <a:off x="0" y="-7966"/>
            <a:ext cx="76200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500" b="1" dirty="0">
                <a:solidFill>
                  <a:schemeClr val="accent2"/>
                </a:solidFill>
                <a:latin typeface="Posterama" panose="020B0504020200020000" pitchFamily="34" charset="0"/>
                <a:cs typeface="Posterama" panose="020B0504020200020000" pitchFamily="34" charset="0"/>
              </a:rPr>
              <a:t>DISCIPLINING THE WAYWARD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AA934ED-66E1-86B6-9C10-DED66216BBCE}"/>
              </a:ext>
            </a:extLst>
          </p:cNvPr>
          <p:cNvSpPr txBox="1"/>
          <p:nvPr/>
        </p:nvSpPr>
        <p:spPr>
          <a:xfrm>
            <a:off x="0" y="1581150"/>
            <a:ext cx="91440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>
              <a:buFont typeface="+mj-lt"/>
              <a:buAutoNum type="romanUcPeriod"/>
            </a:pPr>
            <a:r>
              <a:rPr lang="en-US" sz="4000" b="1" cap="small" dirty="0">
                <a:solidFill>
                  <a:schemeClr val="accent1"/>
                </a:solidFill>
                <a:effectLst>
                  <a:glow rad="254000">
                    <a:schemeClr val="bg1"/>
                  </a:glow>
                </a:effectLst>
                <a:latin typeface="+mj-lt"/>
              </a:rPr>
              <a:t>Whom Must We Discipline?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Matthew 18:15-20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1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st</a:t>
            </a: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 Corinthians 5:1-9, 11;</a:t>
            </a:r>
            <a:b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</a:b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2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nd</a:t>
            </a: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 Thessalonians 3:6, 14;</a:t>
            </a:r>
            <a:b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</a:b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2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nd</a:t>
            </a: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 Timothy 3:1-5</a:t>
            </a:r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FD2AE3E3-B169-6896-7A2A-864A26A62ACC}"/>
              </a:ext>
            </a:extLst>
          </p:cNvPr>
          <p:cNvSpPr txBox="1"/>
          <p:nvPr/>
        </p:nvSpPr>
        <p:spPr>
          <a:xfrm>
            <a:off x="0" y="-7966"/>
            <a:ext cx="76200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F2494C"/>
                </a:solidFill>
                <a:effectLst/>
                <a:uLnTx/>
                <a:uFillTx/>
                <a:latin typeface="Posterama" panose="020B0504020200020000" pitchFamily="34" charset="0"/>
                <a:ea typeface="+mn-ea"/>
                <a:cs typeface="Posterama" panose="020B0504020200020000" pitchFamily="34" charset="0"/>
              </a:rPr>
              <a:t>DISCIPLINING THE WAYWARD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AA934ED-66E1-86B6-9C10-DED66216BBCE}"/>
              </a:ext>
            </a:extLst>
          </p:cNvPr>
          <p:cNvSpPr txBox="1"/>
          <p:nvPr/>
        </p:nvSpPr>
        <p:spPr>
          <a:xfrm>
            <a:off x="0" y="1581150"/>
            <a:ext cx="9144000" cy="340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marR="0" lvl="0" indent="-9144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romanUcPeriod"/>
              <a:tabLst/>
              <a:defRPr/>
            </a:pPr>
            <a:r>
              <a:rPr kumimoji="0" lang="en-US" sz="4000" b="1" i="0" u="none" strike="noStrike" kern="1200" cap="small" spc="0" normalizeH="0" baseline="0" noProof="0" dirty="0">
                <a:ln>
                  <a:noFill/>
                </a:ln>
                <a:solidFill>
                  <a:srgbClr val="66B2B0"/>
                </a:solidFill>
                <a:effectLst>
                  <a:glow rad="2540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Whom Must We Discipline?</a:t>
            </a:r>
          </a:p>
          <a:p>
            <a:pPr marL="1828800" marR="0" lvl="0" indent="-9144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lphaUcPeriod" startAt="3"/>
              <a:tabLst/>
              <a:defRPr/>
            </a:pP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Romans 16:17;</a:t>
            </a:r>
            <a:b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</a:b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1</a:t>
            </a:r>
            <a:r>
              <a:rPr kumimoji="0" lang="en-US" sz="3500" b="0" i="0" u="none" strike="noStrike" kern="1200" cap="none" spc="0" normalizeH="0" baseline="3000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st</a:t>
            </a: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 Timothy 6:3-5;</a:t>
            </a:r>
            <a:b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</a:b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Titus 3:9-11;</a:t>
            </a:r>
            <a:b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</a:b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2</a:t>
            </a:r>
            <a:r>
              <a:rPr kumimoji="0" lang="en-US" sz="3500" b="0" i="0" u="none" strike="noStrike" kern="1200" cap="none" spc="0" normalizeH="0" baseline="3000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nd</a:t>
            </a: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 John 9-11</a:t>
            </a:r>
          </a:p>
          <a:p>
            <a:pPr marL="1828800" marR="0" lvl="0" indent="-9144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lphaUcPeriod" startAt="3"/>
              <a:tabLst/>
              <a:defRPr/>
            </a:pPr>
            <a:r>
              <a:rPr lang="en-US" sz="3500" dirty="0"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latin typeface="Posterama"/>
              </a:rPr>
              <a:t>1</a:t>
            </a:r>
            <a:r>
              <a:rPr lang="en-US" sz="3500" baseline="30000" dirty="0"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latin typeface="Posterama"/>
              </a:rPr>
              <a:t>st</a:t>
            </a:r>
            <a:r>
              <a:rPr lang="en-US" sz="3500" dirty="0"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latin typeface="Posterama"/>
              </a:rPr>
              <a:t> Corinthians 5:10-13</a:t>
            </a:r>
            <a:endParaRPr kumimoji="0" lang="en-US" sz="3500" b="0" i="0" u="none" strike="noStrike" kern="1200" cap="none" spc="0" normalizeH="0" baseline="0" noProof="0" dirty="0">
              <a:ln>
                <a:noFill/>
              </a:ln>
              <a:solidFill>
                <a:srgbClr val="0A4054"/>
              </a:solidFill>
              <a:effectLst>
                <a:glow rad="190500">
                  <a:prstClr val="white"/>
                </a:glow>
              </a:effectLst>
              <a:uLnTx/>
              <a:uFillTx/>
              <a:latin typeface="Postera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0345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FD2AE3E3-B169-6896-7A2A-864A26A62ACC}"/>
              </a:ext>
            </a:extLst>
          </p:cNvPr>
          <p:cNvSpPr txBox="1"/>
          <p:nvPr/>
        </p:nvSpPr>
        <p:spPr>
          <a:xfrm>
            <a:off x="0" y="-7966"/>
            <a:ext cx="76200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F2494C"/>
                </a:solidFill>
                <a:effectLst/>
                <a:uLnTx/>
                <a:uFillTx/>
                <a:latin typeface="Posterama" panose="020B0504020200020000" pitchFamily="34" charset="0"/>
                <a:ea typeface="+mn-ea"/>
                <a:cs typeface="Posterama" panose="020B0504020200020000" pitchFamily="34" charset="0"/>
              </a:rPr>
              <a:t>DISCIPLINING THE WAYWARD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AA934ED-66E1-86B6-9C10-DED66216BBCE}"/>
              </a:ext>
            </a:extLst>
          </p:cNvPr>
          <p:cNvSpPr txBox="1"/>
          <p:nvPr/>
        </p:nvSpPr>
        <p:spPr>
          <a:xfrm>
            <a:off x="0" y="1581150"/>
            <a:ext cx="9144000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marR="0" lvl="0" indent="-9144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romanUcPeriod"/>
              <a:tabLst/>
              <a:defRPr/>
            </a:pPr>
            <a:r>
              <a:rPr kumimoji="0" lang="en-US" sz="4000" b="1" i="0" u="none" strike="noStrike" kern="1200" cap="small" spc="0" normalizeH="0" baseline="0" noProof="0" dirty="0">
                <a:ln>
                  <a:noFill/>
                </a:ln>
                <a:solidFill>
                  <a:srgbClr val="66B2B0"/>
                </a:solidFill>
                <a:effectLst>
                  <a:glow rad="2540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Whom Must We Discipline?</a:t>
            </a:r>
          </a:p>
          <a:p>
            <a:pPr marL="1828800" marR="0" lvl="0" indent="-9144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lphaUcPeriod" startAt="5"/>
              <a:tabLst/>
              <a:defRPr/>
            </a:pP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Matthew 10:37; 19:29</a:t>
            </a:r>
          </a:p>
        </p:txBody>
      </p:sp>
    </p:spTree>
    <p:extLst>
      <p:ext uri="{BB962C8B-B14F-4D97-AF65-F5344CB8AC3E}">
        <p14:creationId xmlns:p14="http://schemas.microsoft.com/office/powerpoint/2010/main" val="197896499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92490343-8CFC-EF0E-905D-53AA8558CF07}"/>
              </a:ext>
            </a:extLst>
          </p:cNvPr>
          <p:cNvSpPr txBox="1"/>
          <p:nvPr/>
        </p:nvSpPr>
        <p:spPr>
          <a:xfrm>
            <a:off x="0" y="-7966"/>
            <a:ext cx="9144000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F2494C"/>
                </a:solidFill>
                <a:effectLst/>
                <a:uLnTx/>
                <a:uFillTx/>
                <a:latin typeface="Posterama" panose="020B0504020200020000" pitchFamily="34" charset="0"/>
                <a:ea typeface="+mn-ea"/>
                <a:cs typeface="Posterama" panose="020B0504020200020000" pitchFamily="34" charset="0"/>
              </a:rPr>
              <a:t>DISCIPLINING THE WAYWARD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B5E085C-6424-8729-1C4E-390DB57A5C4F}"/>
              </a:ext>
            </a:extLst>
          </p:cNvPr>
          <p:cNvSpPr txBox="1"/>
          <p:nvPr/>
        </p:nvSpPr>
        <p:spPr>
          <a:xfrm>
            <a:off x="0" y="776864"/>
            <a:ext cx="91440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>
              <a:buFont typeface="+mj-lt"/>
              <a:buAutoNum type="romanUcPeriod" startAt="2"/>
            </a:pPr>
            <a:r>
              <a:rPr lang="en-US" sz="4000" b="1" cap="small" dirty="0">
                <a:solidFill>
                  <a:schemeClr val="accent1"/>
                </a:solidFill>
                <a:effectLst>
                  <a:glow rad="254000">
                    <a:schemeClr val="bg1"/>
                  </a:glow>
                </a:effectLst>
                <a:latin typeface="+mj-lt"/>
              </a:rPr>
              <a:t>Why Must We Discipline?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Revelation 3:19; Hebrews 12:5-11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James 5:19-20; 1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st</a:t>
            </a: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 Corinthians 5:5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1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st</a:t>
            </a: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 Corinthians 5:6-8;</a:t>
            </a:r>
            <a:b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</a:b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Ephesians 5:11; 2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nd</a:t>
            </a: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 John 10-11</a:t>
            </a:r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>
            <a:extLst>
              <a:ext uri="{FF2B5EF4-FFF2-40B4-BE49-F238E27FC236}">
                <a16:creationId xmlns:a16="http://schemas.microsoft.com/office/drawing/2014/main" id="{D9653974-4B2A-470C-BF50-F1E35FFAB4C5}"/>
              </a:ext>
            </a:extLst>
          </p:cNvPr>
          <p:cNvSpPr txBox="1"/>
          <p:nvPr/>
        </p:nvSpPr>
        <p:spPr>
          <a:xfrm>
            <a:off x="3733800" y="-7966"/>
            <a:ext cx="54102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F2494C"/>
                </a:solidFill>
                <a:effectLst/>
                <a:uLnTx/>
                <a:uFillTx/>
                <a:latin typeface="Posterama" panose="020B0504020200020000" pitchFamily="34" charset="0"/>
                <a:ea typeface="+mn-ea"/>
                <a:cs typeface="Posterama" panose="020B0504020200020000" pitchFamily="34" charset="0"/>
              </a:rPr>
              <a:t>DISCIPLINING THE WAYWARD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EE3ADDA-6184-C354-26D4-165EC18EE20E}"/>
              </a:ext>
            </a:extLst>
          </p:cNvPr>
          <p:cNvSpPr txBox="1"/>
          <p:nvPr/>
        </p:nvSpPr>
        <p:spPr>
          <a:xfrm>
            <a:off x="1752600" y="1469362"/>
            <a:ext cx="739140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>
              <a:buFont typeface="+mj-lt"/>
              <a:buAutoNum type="romanUcPeriod" startAt="3"/>
            </a:pPr>
            <a:r>
              <a:rPr lang="en-US" sz="4000" b="1" cap="small" dirty="0">
                <a:solidFill>
                  <a:schemeClr val="accent1"/>
                </a:solidFill>
                <a:effectLst>
                  <a:glow rad="254000">
                    <a:schemeClr val="bg1"/>
                  </a:glow>
                </a:effectLst>
                <a:latin typeface="+mj-lt"/>
              </a:rPr>
              <a:t>How Must We Discipline?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Galatians 6:1-2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2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nd</a:t>
            </a: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 Thessalonians 3:14-15</a:t>
            </a:r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04EAC5E6-33A6-0F9C-38D7-D5C8609B8595}"/>
              </a:ext>
            </a:extLst>
          </p:cNvPr>
          <p:cNvSpPr txBox="1"/>
          <p:nvPr/>
        </p:nvSpPr>
        <p:spPr>
          <a:xfrm>
            <a:off x="0" y="-7966"/>
            <a:ext cx="9144000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F2494C"/>
                </a:solidFill>
                <a:effectLst>
                  <a:glow rad="127000">
                    <a:schemeClr val="bg1"/>
                  </a:glow>
                </a:effectLst>
                <a:uLnTx/>
                <a:uFillTx/>
                <a:latin typeface="Posterama" panose="020B0504020200020000" pitchFamily="34" charset="0"/>
                <a:ea typeface="+mn-ea"/>
                <a:cs typeface="Posterama" panose="020B0504020200020000" pitchFamily="34" charset="0"/>
              </a:rPr>
              <a:t>DISCIPLINING THE WAYWARD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EE90188-09AF-4594-C009-D8B6F7F5D9FD}"/>
              </a:ext>
            </a:extLst>
          </p:cNvPr>
          <p:cNvSpPr txBox="1"/>
          <p:nvPr/>
        </p:nvSpPr>
        <p:spPr>
          <a:xfrm>
            <a:off x="2133600" y="773580"/>
            <a:ext cx="7010400" cy="45550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indent="-914400">
              <a:buFont typeface="+mj-lt"/>
              <a:buAutoNum type="romanUcPeriod" startAt="4"/>
            </a:pPr>
            <a:r>
              <a:rPr lang="en-US" sz="4000" b="1" cap="small" dirty="0">
                <a:solidFill>
                  <a:schemeClr val="accent1"/>
                </a:solidFill>
                <a:effectLst>
                  <a:glow rad="254000">
                    <a:schemeClr val="bg1"/>
                  </a:glow>
                </a:effectLst>
                <a:latin typeface="+mj-lt"/>
              </a:rPr>
              <a:t>What Does Discipline Involve?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Luke 17:3-4; Titus 3:10</a:t>
            </a:r>
          </a:p>
          <a:p>
            <a:pPr marL="1828800" indent="-914400">
              <a:buFont typeface="+mj-lt"/>
              <a:buAutoNum type="alphaU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2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nd</a:t>
            </a: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 Thessalonians 3:6</a:t>
            </a:r>
          </a:p>
          <a:p>
            <a:pPr marL="2743200" indent="-914400">
              <a:buFont typeface="+mj-lt"/>
              <a:buAutoNum type="arabi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2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nd</a:t>
            </a: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 Thess. 3:14</a:t>
            </a:r>
          </a:p>
          <a:p>
            <a:pPr marL="2743200" indent="-914400">
              <a:buFont typeface="+mj-lt"/>
              <a:buAutoNum type="arabi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1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st</a:t>
            </a: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 Corinthians 5:11</a:t>
            </a:r>
          </a:p>
          <a:p>
            <a:pPr marL="2743200" indent="-914400">
              <a:buFont typeface="+mj-lt"/>
              <a:buAutoNum type="arabi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2</a:t>
            </a:r>
            <a:r>
              <a:rPr lang="en-US" sz="3500" baseline="300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nd</a:t>
            </a: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 John 10-11</a:t>
            </a:r>
          </a:p>
          <a:p>
            <a:pPr marL="2743200" indent="-914400">
              <a:buFont typeface="+mj-lt"/>
              <a:buAutoNum type="arabicPeriod"/>
            </a:pPr>
            <a:r>
              <a:rPr lang="en-US" sz="3500" dirty="0">
                <a:solidFill>
                  <a:schemeClr val="tx2"/>
                </a:solidFill>
                <a:effectLst>
                  <a:glow rad="190500">
                    <a:schemeClr val="bg1"/>
                  </a:glow>
                </a:effectLst>
                <a:latin typeface="+mj-lt"/>
              </a:rPr>
              <a:t>Matthew 18:17</a:t>
            </a:r>
          </a:p>
        </p:txBody>
      </p:sp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04EAC5E6-33A6-0F9C-38D7-D5C8609B8595}"/>
              </a:ext>
            </a:extLst>
          </p:cNvPr>
          <p:cNvSpPr txBox="1"/>
          <p:nvPr/>
        </p:nvSpPr>
        <p:spPr>
          <a:xfrm>
            <a:off x="0" y="-7966"/>
            <a:ext cx="9144000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F2494C"/>
                </a:solidFill>
                <a:effectLst>
                  <a:glow rad="127000">
                    <a:prstClr val="white"/>
                  </a:glow>
                </a:effectLst>
                <a:uLnTx/>
                <a:uFillTx/>
                <a:latin typeface="Posterama" panose="020B0504020200020000" pitchFamily="34" charset="0"/>
                <a:ea typeface="+mn-ea"/>
                <a:cs typeface="Posterama" panose="020B0504020200020000" pitchFamily="34" charset="0"/>
              </a:rPr>
              <a:t>DISCIPLINING THE WAYWARD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EE90188-09AF-4594-C009-D8B6F7F5D9FD}"/>
              </a:ext>
            </a:extLst>
          </p:cNvPr>
          <p:cNvSpPr txBox="1"/>
          <p:nvPr/>
        </p:nvSpPr>
        <p:spPr>
          <a:xfrm>
            <a:off x="2133600" y="773580"/>
            <a:ext cx="701040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14400" marR="0" lvl="0" indent="-9144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romanUcPeriod" startAt="4"/>
              <a:tabLst/>
              <a:defRPr/>
            </a:pPr>
            <a:r>
              <a:rPr kumimoji="0" lang="en-US" sz="4000" b="1" i="0" u="none" strike="noStrike" kern="1200" cap="small" spc="0" normalizeH="0" baseline="0" noProof="0" dirty="0">
                <a:ln>
                  <a:noFill/>
                </a:ln>
                <a:solidFill>
                  <a:srgbClr val="66B2B0"/>
                </a:solidFill>
                <a:effectLst>
                  <a:glow rad="2540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What Does Discipline Involve?</a:t>
            </a:r>
          </a:p>
          <a:p>
            <a:pPr marL="1828800" marR="0" lvl="0" indent="-9144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lphaUcPeriod" startAt="3"/>
              <a:tabLst/>
              <a:defRPr/>
            </a:pP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A4054"/>
                </a:solidFill>
                <a:effectLst>
                  <a:glow rad="190500">
                    <a:prstClr val="white"/>
                  </a:glow>
                </a:effectLst>
                <a:uLnTx/>
                <a:uFillTx/>
                <a:latin typeface="Posterama"/>
                <a:ea typeface="+mn-ea"/>
                <a:cs typeface="+mn-cs"/>
              </a:rPr>
              <a:t>Romans 16:17</a:t>
            </a:r>
          </a:p>
        </p:txBody>
      </p:sp>
    </p:spTree>
    <p:extLst>
      <p:ext uri="{BB962C8B-B14F-4D97-AF65-F5344CB8AC3E}">
        <p14:creationId xmlns:p14="http://schemas.microsoft.com/office/powerpoint/2010/main" val="1349202476"/>
      </p:ext>
    </p:extLst>
  </p:cSld>
  <p:clrMapOvr>
    <a:masterClrMapping/>
  </p:clrMapOvr>
</p:sld>
</file>

<file path=ppt/theme/theme1.xml><?xml version="1.0" encoding="utf-8"?>
<a:theme xmlns:a="http://schemas.openxmlformats.org/drawingml/2006/main" name="1_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190</Words>
  <Application>Microsoft Office PowerPoint</Application>
  <PresentationFormat>On-screen Show (16:9)</PresentationFormat>
  <Paragraphs>48</Paragraphs>
  <Slides>11</Slides>
  <Notes>3</Notes>
  <HiddenSlides>11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6" baseType="lpstr">
      <vt:lpstr>Arial</vt:lpstr>
      <vt:lpstr>Avenir Next LT Pro Light</vt:lpstr>
      <vt:lpstr>Calibri</vt:lpstr>
      <vt:lpstr>Posterama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AQ2 Technologies, LLC.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Template</dc:title>
  <dc:creator>RJStevensMusic.com</dc:creator>
  <cp:lastModifiedBy>Rachel Dockens</cp:lastModifiedBy>
  <cp:revision>69</cp:revision>
  <dcterms:created xsi:type="dcterms:W3CDTF">2008-03-16T18:22:36Z</dcterms:created>
  <dcterms:modified xsi:type="dcterms:W3CDTF">2023-02-27T20:57:00Z</dcterms:modified>
</cp:coreProperties>
</file>