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94" r:id="rId2"/>
  </p:sldMasterIdLst>
  <p:notesMasterIdLst>
    <p:notesMasterId r:id="rId11"/>
  </p:notesMasterIdLst>
  <p:sldIdLst>
    <p:sldId id="10647" r:id="rId3"/>
    <p:sldId id="10648" r:id="rId4"/>
    <p:sldId id="10649" r:id="rId5"/>
    <p:sldId id="10650" r:id="rId6"/>
    <p:sldId id="10651" r:id="rId7"/>
    <p:sldId id="10652" r:id="rId8"/>
    <p:sldId id="10653" r:id="rId9"/>
    <p:sldId id="1065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000000"/>
    <a:srgbClr val="000066"/>
    <a:srgbClr val="800000"/>
    <a:srgbClr val="00CCFF"/>
    <a:srgbClr val="00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 autoAdjust="0"/>
    <p:restoredTop sz="86325" autoAdjust="0"/>
  </p:normalViewPr>
  <p:slideViewPr>
    <p:cSldViewPr>
      <p:cViewPr varScale="1">
        <p:scale>
          <a:sx n="121" d="100"/>
          <a:sy n="121" d="100"/>
        </p:scale>
        <p:origin x="110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3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46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0116" y="976168"/>
            <a:ext cx="5972551" cy="1159928"/>
          </a:xfrm>
        </p:spPr>
        <p:txBody>
          <a:bodyPr anchor="b">
            <a:normAutofit/>
          </a:bodyPr>
          <a:lstStyle>
            <a:lvl1pPr algn="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 descr="Decorative">
            <a:extLst>
              <a:ext uri="{FF2B5EF4-FFF2-40B4-BE49-F238E27FC236}">
                <a16:creationId xmlns:a16="http://schemas.microsoft.com/office/drawing/2014/main" id="{6ECB70F6-AF4F-45AF-97D9-7CC1F22C982A}"/>
              </a:ext>
            </a:extLst>
          </p:cNvPr>
          <p:cNvSpPr/>
          <p:nvPr userDrawn="1"/>
        </p:nvSpPr>
        <p:spPr>
          <a:xfrm>
            <a:off x="0" y="2104093"/>
            <a:ext cx="9144000" cy="30394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2143" y="2333262"/>
            <a:ext cx="4590517" cy="1610089"/>
          </a:xfrm>
        </p:spPr>
        <p:txBody>
          <a:bodyPr/>
          <a:lstStyle>
            <a:lvl1pPr marL="0" indent="0" algn="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4/23/2023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353239CF-1A98-42CB-9B0C-D21FF4AAA328}"/>
              </a:ext>
            </a:extLst>
          </p:cNvPr>
          <p:cNvCxnSpPr>
            <a:cxnSpLocks/>
          </p:cNvCxnSpPr>
          <p:nvPr userDrawn="1"/>
        </p:nvCxnSpPr>
        <p:spPr>
          <a:xfrm>
            <a:off x="2159726" y="0"/>
            <a:ext cx="0" cy="5143500"/>
          </a:xfrm>
          <a:prstGeom prst="line">
            <a:avLst/>
          </a:prstGeom>
          <a:ln w="57150">
            <a:solidFill>
              <a:srgbClr val="DE5F00"/>
            </a:solidFill>
          </a:ln>
          <a:effectLst>
            <a:outerShdw blurRad="38100" dist="381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 descr="Decorative">
            <a:extLst>
              <a:ext uri="{FF2B5EF4-FFF2-40B4-BE49-F238E27FC236}">
                <a16:creationId xmlns:a16="http://schemas.microsoft.com/office/drawing/2014/main" id="{91CC0C86-D505-4C06-B9ED-C467EBDFAA5B}"/>
              </a:ext>
            </a:extLst>
          </p:cNvPr>
          <p:cNvSpPr/>
          <p:nvPr userDrawn="1"/>
        </p:nvSpPr>
        <p:spPr>
          <a:xfrm>
            <a:off x="399200" y="394332"/>
            <a:ext cx="2698729" cy="269872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8100" dist="38100" dir="1200000" algn="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62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08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 descr="Decorative">
            <a:extLst>
              <a:ext uri="{FF2B5EF4-FFF2-40B4-BE49-F238E27FC236}">
                <a16:creationId xmlns:a16="http://schemas.microsoft.com/office/drawing/2014/main" id="{2B461177-3094-4F0D-AF8B-34AA690D5A18}"/>
              </a:ext>
            </a:extLst>
          </p:cNvPr>
          <p:cNvCxnSpPr>
            <a:cxnSpLocks/>
          </p:cNvCxnSpPr>
          <p:nvPr userDrawn="1"/>
        </p:nvCxnSpPr>
        <p:spPr>
          <a:xfrm>
            <a:off x="817871" y="0"/>
            <a:ext cx="0" cy="5143500"/>
          </a:xfrm>
          <a:prstGeom prst="line">
            <a:avLst/>
          </a:prstGeom>
          <a:ln w="381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 descr="Decorative">
            <a:extLst>
              <a:ext uri="{FF2B5EF4-FFF2-40B4-BE49-F238E27FC236}">
                <a16:creationId xmlns:a16="http://schemas.microsoft.com/office/drawing/2014/main" id="{E7F63A94-F44E-49C8-91D3-0F79F90C296E}"/>
              </a:ext>
            </a:extLst>
          </p:cNvPr>
          <p:cNvSpPr/>
          <p:nvPr userDrawn="1"/>
        </p:nvSpPr>
        <p:spPr>
          <a:xfrm>
            <a:off x="119308" y="165162"/>
            <a:ext cx="1022227" cy="102222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902" y="226314"/>
            <a:ext cx="7235190" cy="5554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902" y="1110996"/>
            <a:ext cx="7235190" cy="3553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6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3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2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0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09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5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58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3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29" indent="0">
              <a:buNone/>
              <a:defRPr sz="2000"/>
            </a:lvl6pPr>
            <a:lvl7pPr marL="2742995" indent="0">
              <a:buNone/>
              <a:defRPr sz="2000"/>
            </a:lvl7pPr>
            <a:lvl8pPr marL="3200160" indent="0">
              <a:buNone/>
              <a:defRPr sz="2000"/>
            </a:lvl8pPr>
            <a:lvl9pPr marL="365732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6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4" tIns="45717" rIns="91434" bIns="457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4/23/2023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17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33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5" indent="-342875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29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5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6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1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9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9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41905-CA29-4C6D-A661-B6F8AF84C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3B73C-16A3-42D6-850C-EBF6BD00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44AF-C497-4399-8ABF-9A01639B5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758CA-A8E6-42F7-B1EF-7CD67C896548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BA3E-2751-48C4-A352-4E06A06D8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ECC4B-31D9-4D6D-A6F4-4BCF915FA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61539-9EA3-4D1C-87C6-4924D4680D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8" r:id="rId2"/>
    <p:sldLayoutId id="2147483699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206391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EXAMPLES THAT BIND</a:t>
            </a:r>
          </a:p>
        </p:txBody>
      </p:sp>
    </p:spTree>
    <p:extLst>
      <p:ext uri="{BB962C8B-B14F-4D97-AF65-F5344CB8AC3E}">
        <p14:creationId xmlns:p14="http://schemas.microsoft.com/office/powerpoint/2010/main" val="199569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EXAMPLES THAT BIND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A505-7C0F-3D11-1DE5-CC2B84A98554}"/>
              </a:ext>
            </a:extLst>
          </p:cNvPr>
          <p:cNvSpPr txBox="1"/>
          <p:nvPr/>
        </p:nvSpPr>
        <p:spPr>
          <a:xfrm>
            <a:off x="0" y="1044238"/>
            <a:ext cx="91417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cap="small" dirty="0">
                <a:solidFill>
                  <a:schemeClr val="accent3">
                    <a:lumMod val="50000"/>
                  </a:schemeClr>
                </a:solidFill>
                <a:effectLst>
                  <a:glow rad="127000">
                    <a:schemeClr val="tx2">
                      <a:lumMod val="9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Philippians 4:9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US" sz="4000" baseline="30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Corinthians 10:1-13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US" sz="4000" baseline="30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nd</a:t>
            </a:r>
            <a: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Thessalonians 3:6-9;</a:t>
            </a:r>
            <a:b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US" sz="4000" baseline="30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US" sz="4000" dirty="0">
                <a:solidFill>
                  <a:schemeClr val="tx2">
                    <a:lumMod val="90000"/>
                  </a:schemeClr>
                </a:solidFill>
                <a:effectLst>
                  <a:glow rad="127000">
                    <a:schemeClr val="accent3">
                      <a:lumMod val="5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Corinthians 9:14</a:t>
            </a:r>
          </a:p>
        </p:txBody>
      </p:sp>
    </p:spTree>
    <p:extLst>
      <p:ext uri="{BB962C8B-B14F-4D97-AF65-F5344CB8AC3E}">
        <p14:creationId xmlns:p14="http://schemas.microsoft.com/office/powerpoint/2010/main" val="19871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EXAMPLES THAT BIND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A505-7C0F-3D11-1DE5-CC2B84A98554}"/>
              </a:ext>
            </a:extLst>
          </p:cNvPr>
          <p:cNvSpPr txBox="1"/>
          <p:nvPr/>
        </p:nvSpPr>
        <p:spPr>
          <a:xfrm>
            <a:off x="0" y="1044238"/>
            <a:ext cx="914171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Time of Communion Specified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Corinthians 11:23-26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Acts 20:7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Acts 20:16, 6</a:t>
            </a:r>
          </a:p>
        </p:txBody>
      </p:sp>
    </p:spTree>
    <p:extLst>
      <p:ext uri="{BB962C8B-B14F-4D97-AF65-F5344CB8AC3E}">
        <p14:creationId xmlns:p14="http://schemas.microsoft.com/office/powerpoint/2010/main" val="397984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EXAMPLES THAT BIND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A505-7C0F-3D11-1DE5-CC2B84A98554}"/>
              </a:ext>
            </a:extLst>
          </p:cNvPr>
          <p:cNvSpPr txBox="1"/>
          <p:nvPr/>
        </p:nvSpPr>
        <p:spPr>
          <a:xfrm>
            <a:off x="0" y="1044238"/>
            <a:ext cx="914171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Kind of Music Specified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Mark 14:26; Acts 16:25; 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Corinthians 14:15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Colossians 3:16; James 5:13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glow rad="127000">
                  <a:srgbClr val="9BBB59">
                    <a:lumMod val="50000"/>
                  </a:srgbClr>
                </a:glow>
              </a:effectLst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334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EXAMPLES THAT BIND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A505-7C0F-3D11-1DE5-CC2B84A98554}"/>
              </a:ext>
            </a:extLst>
          </p:cNvPr>
          <p:cNvSpPr txBox="1"/>
          <p:nvPr/>
        </p:nvSpPr>
        <p:spPr>
          <a:xfrm>
            <a:off x="0" y="1044238"/>
            <a:ext cx="91417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Location of Assembling Incidental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Romans 16:5; 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Corinthians 16:19; Colossians 4:15; Philemon 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Acts 2:46; 19:9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glow rad="127000">
                  <a:srgbClr val="9BBB59">
                    <a:lumMod val="50000"/>
                  </a:srgbClr>
                </a:glow>
              </a:effectLst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5993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EXAMPLES THAT BIND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A505-7C0F-3D11-1DE5-CC2B84A98554}"/>
              </a:ext>
            </a:extLst>
          </p:cNvPr>
          <p:cNvSpPr txBox="1"/>
          <p:nvPr/>
        </p:nvSpPr>
        <p:spPr>
          <a:xfrm>
            <a:off x="0" y="1044238"/>
            <a:ext cx="914171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Location of Assembling Incidental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Corinthians 11:17-20, 33-34; 14:35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lang="en-US" sz="40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John 4:20-24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glow rad="127000">
                  <a:srgbClr val="9BBB59">
                    <a:lumMod val="50000"/>
                  </a:srgbClr>
                </a:glow>
              </a:effectLst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98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EXAMPLES THAT BIND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A505-7C0F-3D11-1DE5-CC2B84A98554}"/>
              </a:ext>
            </a:extLst>
          </p:cNvPr>
          <p:cNvSpPr txBox="1"/>
          <p:nvPr/>
        </p:nvSpPr>
        <p:spPr>
          <a:xfrm>
            <a:off x="0" y="1044238"/>
            <a:ext cx="914171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Kind of Service Incidental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John 13:1-17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Matthew 25:31-46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Philippians 2:3-8</a:t>
            </a:r>
          </a:p>
        </p:txBody>
      </p:sp>
    </p:spTree>
    <p:extLst>
      <p:ext uri="{BB962C8B-B14F-4D97-AF65-F5344CB8AC3E}">
        <p14:creationId xmlns:p14="http://schemas.microsoft.com/office/powerpoint/2010/main" val="48497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 descr="Green Backgrounds For Ppt - Wallpaper Cave">
            <a:extLst>
              <a:ext uri="{FF2B5EF4-FFF2-40B4-BE49-F238E27FC236}">
                <a16:creationId xmlns:a16="http://schemas.microsoft.com/office/drawing/2014/main" id="{C3574E98-03E6-4678-BF87-170D096C0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7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4CC5E6-6703-5DAF-11F6-13FD9E402483}"/>
              </a:ext>
            </a:extLst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EXAMPLES THAT BIND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A505-7C0F-3D11-1DE5-CC2B84A98554}"/>
              </a:ext>
            </a:extLst>
          </p:cNvPr>
          <p:cNvSpPr txBox="1"/>
          <p:nvPr/>
        </p:nvSpPr>
        <p:spPr>
          <a:xfrm>
            <a:off x="0" y="1044238"/>
            <a:ext cx="91417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Place of Baptism Incidental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John 3:23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9BBB59">
                      <a:lumMod val="50000"/>
                    </a:srgb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Acts 8:5, 12; 9:18-19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glow rad="127000">
                  <a:srgbClr val="9BBB59">
                    <a:lumMod val="50000"/>
                  </a:srgbClr>
                </a:glow>
              </a:effectLst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6576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5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83E1C8"/>
      </a:accent2>
      <a:accent3>
        <a:srgbClr val="A7EA52"/>
      </a:accent3>
      <a:accent4>
        <a:srgbClr val="5ECCF3"/>
      </a:accent4>
      <a:accent5>
        <a:srgbClr val="FF8021"/>
      </a:accent5>
      <a:accent6>
        <a:srgbClr val="F14124"/>
      </a:accent6>
      <a:hlink>
        <a:srgbClr val="2B816A"/>
      </a:hlink>
      <a:folHlink>
        <a:srgbClr val="59A8D1"/>
      </a:folHlink>
    </a:clrScheme>
    <a:fontScheme name="Custom 5">
      <a:majorFont>
        <a:latin typeface="Daytona Pro Condense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17026_win32_fixed" id="{CCDC63C5-818D-45AA-843F-107F5999B5CF}" vid="{FE66B006-5057-4731-8F4D-20C03A5D24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(16:9)</PresentationFormat>
  <Paragraphs>32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Aharoni</vt:lpstr>
      <vt:lpstr>Arial</vt:lpstr>
      <vt:lpstr>Avenir Next LT Pro</vt:lpstr>
      <vt:lpstr>Calibri</vt:lpstr>
      <vt:lpstr>Daytona Pro Condensed</vt:lpstr>
      <vt:lpstr>3_Office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cp:lastModifiedBy>Rachel Dockens</cp:lastModifiedBy>
  <cp:revision>232</cp:revision>
  <dcterms:created xsi:type="dcterms:W3CDTF">2008-03-16T18:22:36Z</dcterms:created>
  <dcterms:modified xsi:type="dcterms:W3CDTF">2023-04-23T16:45:18Z</dcterms:modified>
</cp:coreProperties>
</file>