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9" r:id="rId2"/>
    <p:sldId id="12389" r:id="rId3"/>
    <p:sldId id="12390" r:id="rId4"/>
    <p:sldId id="12391" r:id="rId5"/>
    <p:sldId id="12392" r:id="rId6"/>
    <p:sldId id="1239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6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9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B64F4-E7D7-46D3-90A7-FEEC4034C0D7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70CE-8525-4B1D-B070-76B9766C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3F7A6-D542-EB29-E009-779EC10AD6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A16B6A-D53A-A1DA-DFAC-4B41AD1797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34EFAA-BA05-A09D-A02E-461019419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1620F2-374C-E489-533A-6CD83F5D2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0E95AD-3CFC-41A4-992B-A0B06FA8D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217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91C77-FB26-8E9D-3D8F-D141959A0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0EF6A0-A2F1-180C-EAED-BB1AD594DC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1513AF-D048-D789-42F9-0E653C639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8033EB-EA8F-4D10-45C8-CFB812BAD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51A0A7-9C9E-CFFE-6002-99CC54BEE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835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C6FEFFD-2887-8D7C-F27F-D44D1193D8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482F9C-8157-2986-9E2C-BF993FA109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39EE35-E056-4705-0F7D-141441680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269A0D-FD79-AA05-6CE0-1E66D80AA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0779F5-33D2-7449-AEDE-87E51E2F8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29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D29D6-3528-73E9-A718-9A3E2EDA0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F24D3-D3D2-3487-FAE4-E4BCCCF13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8EAB00-A408-775F-4D2C-C2EE2D218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483723-485A-3FED-57FC-2D3D12F0D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3B0A5A-DBFB-340C-ABFB-9E008BD4A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801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80B31-AE8E-C160-9E27-4092EA814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2069AC-25D4-1A87-7689-24CE4C58E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8D1CFA-7D93-20C1-9824-553921F52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C3ED0D-3C60-8278-1ACC-69B626453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8815EC-B78C-558E-1987-9E1EB98E1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143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1601C-525E-EEC7-EFBD-31E20FC97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81E223-E9B4-AA6F-91D8-9C5A6B9042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C411F0-7EB5-9126-F78F-D454A4EFAC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846245-0696-74D5-0C3F-DE030BDDF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CDCF05-E903-72B1-985B-B4FBC9592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07897D-1989-6C01-0892-ADA029EB1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548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9664B-CD90-FE24-E079-F49784C62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8A0F7A-1B59-496C-0523-05B1E1CC66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1E289D-ED94-8951-7000-A1AEDA33CF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A89A7E-6A56-3137-6CC7-14BF4D3779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5BB85F-0FCC-81AF-D658-6C3C84BB5E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2A6D9F-054A-6D6B-529B-947C04EC6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A7F683-2343-229E-EA46-866DF5F06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8B74F5-B84D-D198-C0BF-0D672A66A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70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148EC-B2E3-393D-7394-A413F9D56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5F6EC9-DCAE-2F4B-E1AE-A39DE3F73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2B94E2-C9F3-D8AB-46A5-BCB41F792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E2F2FA-3805-6F15-4437-AFC96BAF1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445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65691C-804B-42AB-FE4A-85FA33DF5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921979-6556-76ED-7578-5EB1C222F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9C451B-840D-D38C-6CF2-63A3FB2DB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952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D0B03-637F-4561-1881-066C26A0D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371107-99F9-5DDF-EE78-F2B4D0EE6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F84104-79F3-6F11-782C-38DFC179BA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59641A-E972-B320-4961-8C3332B5E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4EE81A-A309-1DFD-416D-DCC1067AC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FFADB5-A646-F374-4482-ADF57066C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618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059B7-C44C-44C3-3838-3F76BA740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3FEC22-6EDC-BD15-EE8A-2506310B31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8C1B05-9B43-E27D-1AD6-5EF2CD58E8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9C2495-D891-5AB7-A81E-E266989DC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F3CA11-604A-ADE7-BBC1-6E6B1D77B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DBD2F0-3170-E171-4F71-9E6D36DF5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811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E3A9AB-DCAA-A63F-0BC9-1F2B4F0E7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3B06DE-DD6F-F053-0109-ABEF61E437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AC334A-0B87-D1B2-7294-F677646994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F0022-8754-4E9A-82ED-57F09FA7E74E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692495-F913-3E21-5E27-B6D638D3D6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F11FBB-C1F2-A6A0-611D-D8765ACA52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098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307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074" name="Picture 2" descr="Anna Becker Park - City of Belen">
            <a:extLst>
              <a:ext uri="{FF2B5EF4-FFF2-40B4-BE49-F238E27FC236}">
                <a16:creationId xmlns:a16="http://schemas.microsoft.com/office/drawing/2014/main" id="{0B3CD059-B2DA-82E5-88C3-92B02236C94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75" b="11839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837C5A-0029-0557-C8F6-83F483FF6740}"/>
              </a:ext>
            </a:extLst>
          </p:cNvPr>
          <p:cNvSpPr txBox="1"/>
          <p:nvPr/>
        </p:nvSpPr>
        <p:spPr>
          <a:xfrm>
            <a:off x="0" y="2882696"/>
            <a:ext cx="1218895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500" b="1" cap="small" dirty="0">
                <a:solidFill>
                  <a:srgbClr val="C00000"/>
                </a:solidFill>
                <a:effectLst>
                  <a:glow rad="127000">
                    <a:schemeClr val="accent4">
                      <a:lumMod val="20000"/>
                      <a:lumOff val="8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genial Black" panose="02000503040000020004" pitchFamily="2" charset="0"/>
              </a:rPr>
              <a:t>For A Successful Tent Meeting</a:t>
            </a:r>
          </a:p>
        </p:txBody>
      </p:sp>
    </p:spTree>
    <p:extLst>
      <p:ext uri="{BB962C8B-B14F-4D97-AF65-F5344CB8AC3E}">
        <p14:creationId xmlns:p14="http://schemas.microsoft.com/office/powerpoint/2010/main" val="13219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307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074" name="Picture 2" descr="Anna Becker Park - City of Belen">
            <a:extLst>
              <a:ext uri="{FF2B5EF4-FFF2-40B4-BE49-F238E27FC236}">
                <a16:creationId xmlns:a16="http://schemas.microsoft.com/office/drawing/2014/main" id="{0B3CD059-B2DA-82E5-88C3-92B02236C94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75" b="11839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837C5A-0029-0557-C8F6-83F483FF6740}"/>
              </a:ext>
            </a:extLst>
          </p:cNvPr>
          <p:cNvSpPr txBox="1"/>
          <p:nvPr/>
        </p:nvSpPr>
        <p:spPr>
          <a:xfrm>
            <a:off x="0" y="0"/>
            <a:ext cx="1218895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500" b="1" i="0" u="none" strike="noStrike" kern="1200" cap="small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glow rad="127000">
                    <a:srgbClr val="FFC000">
                      <a:lumMod val="20000"/>
                      <a:lumOff val="8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genial Black" panose="02000503040000020004" pitchFamily="2" charset="0"/>
                <a:ea typeface="+mn-ea"/>
                <a:cs typeface="+mn-cs"/>
              </a:rPr>
              <a:t>For A Successful Tent Meeting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CF25F6E-4C45-5D6A-FDC9-1DEEC248E1BB}"/>
              </a:ext>
            </a:extLst>
          </p:cNvPr>
          <p:cNvSpPr txBox="1"/>
          <p:nvPr/>
        </p:nvSpPr>
        <p:spPr>
          <a:xfrm>
            <a:off x="0" y="1093694"/>
            <a:ext cx="12192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Font typeface="+mj-lt"/>
              <a:buAutoNum type="romanUcPeriod"/>
            </a:pPr>
            <a:endParaRPr lang="en-US" sz="5000" b="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127000">
                  <a:srgbClr val="C0000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genial SemiBold" panose="02000503040000020004" pitchFamily="2" charset="0"/>
            </a:endParaRPr>
          </a:p>
          <a:p>
            <a:pPr marL="914400" indent="-914400">
              <a:buFont typeface="+mj-lt"/>
              <a:buAutoNum type="romanUcPeriod"/>
            </a:pPr>
            <a:r>
              <a:rPr lang="en-US" sz="5500" b="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127000">
                    <a:srgbClr val="C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genial SemiBold" panose="02000503040000020004" pitchFamily="2" charset="0"/>
              </a:rPr>
              <a:t>PRAY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500" b="1" dirty="0">
                <a:solidFill>
                  <a:srgbClr val="C00000"/>
                </a:solidFill>
                <a:effectLst>
                  <a:glow rad="127000">
                    <a:schemeClr val="accent4">
                      <a:lumMod val="20000"/>
                      <a:lumOff val="8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genial SemiBold" panose="02000503040000020004" pitchFamily="2" charset="0"/>
              </a:rPr>
              <a:t>Luke 10:1-2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500" b="1" dirty="0">
                <a:solidFill>
                  <a:srgbClr val="C00000"/>
                </a:solidFill>
                <a:effectLst>
                  <a:glow rad="127000">
                    <a:schemeClr val="accent4">
                      <a:lumMod val="20000"/>
                      <a:lumOff val="8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genial SemiBold" panose="02000503040000020004" pitchFamily="2" charset="0"/>
              </a:rPr>
              <a:t>Ephesians 6:18-20; Colossians 4:2-4; 2</a:t>
            </a:r>
            <a:r>
              <a:rPr lang="en-US" sz="4500" b="1" baseline="30000" dirty="0">
                <a:solidFill>
                  <a:srgbClr val="C00000"/>
                </a:solidFill>
                <a:effectLst>
                  <a:glow rad="127000">
                    <a:schemeClr val="accent4">
                      <a:lumMod val="20000"/>
                      <a:lumOff val="8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genial SemiBold" panose="02000503040000020004" pitchFamily="2" charset="0"/>
              </a:rPr>
              <a:t>nd</a:t>
            </a:r>
            <a:r>
              <a:rPr lang="en-US" sz="4500" b="1" dirty="0">
                <a:solidFill>
                  <a:srgbClr val="C00000"/>
                </a:solidFill>
                <a:effectLst>
                  <a:glow rad="127000">
                    <a:schemeClr val="accent4">
                      <a:lumMod val="20000"/>
                      <a:lumOff val="8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genial SemiBold" panose="02000503040000020004" pitchFamily="2" charset="0"/>
              </a:rPr>
              <a:t> Thessalonians 3:1</a:t>
            </a:r>
          </a:p>
        </p:txBody>
      </p:sp>
    </p:spTree>
    <p:extLst>
      <p:ext uri="{BB962C8B-B14F-4D97-AF65-F5344CB8AC3E}">
        <p14:creationId xmlns:p14="http://schemas.microsoft.com/office/powerpoint/2010/main" val="1092778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307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074" name="Picture 2" descr="Anna Becker Park - City of Belen">
            <a:extLst>
              <a:ext uri="{FF2B5EF4-FFF2-40B4-BE49-F238E27FC236}">
                <a16:creationId xmlns:a16="http://schemas.microsoft.com/office/drawing/2014/main" id="{0B3CD059-B2DA-82E5-88C3-92B02236C94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75" b="11839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837C5A-0029-0557-C8F6-83F483FF6740}"/>
              </a:ext>
            </a:extLst>
          </p:cNvPr>
          <p:cNvSpPr txBox="1"/>
          <p:nvPr/>
        </p:nvSpPr>
        <p:spPr>
          <a:xfrm>
            <a:off x="0" y="0"/>
            <a:ext cx="1218895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500" b="1" i="0" u="none" strike="noStrike" kern="1200" cap="small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glow rad="127000">
                    <a:srgbClr val="FFC000">
                      <a:lumMod val="20000"/>
                      <a:lumOff val="8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genial Black" panose="02000503040000020004" pitchFamily="2" charset="0"/>
                <a:ea typeface="+mn-ea"/>
                <a:cs typeface="+mn-cs"/>
              </a:rPr>
              <a:t>For A Successful Tent Meeting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CF25F6E-4C45-5D6A-FDC9-1DEEC248E1BB}"/>
              </a:ext>
            </a:extLst>
          </p:cNvPr>
          <p:cNvSpPr txBox="1"/>
          <p:nvPr/>
        </p:nvSpPr>
        <p:spPr>
          <a:xfrm>
            <a:off x="0" y="1092607"/>
            <a:ext cx="12192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srgbClr val="FFC000">
                  <a:lumMod val="20000"/>
                  <a:lumOff val="80000"/>
                </a:srgbClr>
              </a:solidFill>
              <a:effectLst>
                <a:glow rad="127000">
                  <a:srgbClr val="C0000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ngenial SemiBold" panose="02000503040000020004" pitchFamily="2" charset="0"/>
              <a:ea typeface="+mn-ea"/>
              <a:cs typeface="+mn-cs"/>
            </a:endParaRPr>
          </a:p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55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20000"/>
                    <a:lumOff val="80000"/>
                  </a:srgbClr>
                </a:solidFill>
                <a:effectLst>
                  <a:glow rad="127000">
                    <a:srgbClr val="C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genial SemiBold" panose="02000503040000020004" pitchFamily="2" charset="0"/>
                <a:ea typeface="+mn-ea"/>
                <a:cs typeface="+mn-cs"/>
              </a:rPr>
              <a:t>INVITE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b="1" dirty="0">
                <a:solidFill>
                  <a:srgbClr val="C00000"/>
                </a:solidFill>
                <a:effectLst>
                  <a:glow rad="127000">
                    <a:srgbClr val="FFC000">
                      <a:lumMod val="20000"/>
                      <a:lumOff val="8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genial SemiBold" panose="02000503040000020004" pitchFamily="2" charset="0"/>
              </a:rPr>
              <a:t>John 1:43-46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b="1" dirty="0">
                <a:solidFill>
                  <a:srgbClr val="C00000"/>
                </a:solidFill>
                <a:effectLst>
                  <a:glow rad="127000">
                    <a:srgbClr val="FFC000">
                      <a:lumMod val="20000"/>
                      <a:lumOff val="8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genial SemiBold" panose="02000503040000020004" pitchFamily="2" charset="0"/>
              </a:rPr>
              <a:t>John 4:28-29</a:t>
            </a:r>
          </a:p>
          <a:p>
            <a:pPr marL="1828800" indent="-914400">
              <a:buFont typeface="+mj-lt"/>
              <a:buAutoNum type="alphaUcPeriod"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glow rad="127000">
                    <a:srgbClr val="FFC000">
                      <a:lumMod val="20000"/>
                      <a:lumOff val="8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genial SemiBold" panose="02000503040000020004" pitchFamily="2" charset="0"/>
                <a:ea typeface="+mn-ea"/>
                <a:cs typeface="+mn-cs"/>
              </a:rPr>
              <a:t>Acts 10:24-33</a:t>
            </a:r>
          </a:p>
        </p:txBody>
      </p:sp>
    </p:spTree>
    <p:extLst>
      <p:ext uri="{BB962C8B-B14F-4D97-AF65-F5344CB8AC3E}">
        <p14:creationId xmlns:p14="http://schemas.microsoft.com/office/powerpoint/2010/main" val="46378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307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074" name="Picture 2" descr="Anna Becker Park - City of Belen">
            <a:extLst>
              <a:ext uri="{FF2B5EF4-FFF2-40B4-BE49-F238E27FC236}">
                <a16:creationId xmlns:a16="http://schemas.microsoft.com/office/drawing/2014/main" id="{0B3CD059-B2DA-82E5-88C3-92B02236C94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75" b="11839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837C5A-0029-0557-C8F6-83F483FF6740}"/>
              </a:ext>
            </a:extLst>
          </p:cNvPr>
          <p:cNvSpPr txBox="1"/>
          <p:nvPr/>
        </p:nvSpPr>
        <p:spPr>
          <a:xfrm>
            <a:off x="0" y="0"/>
            <a:ext cx="1218895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500" b="1" i="0" u="none" strike="noStrike" kern="1200" cap="small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glow rad="127000">
                    <a:srgbClr val="FFC000">
                      <a:lumMod val="20000"/>
                      <a:lumOff val="8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genial Black" panose="02000503040000020004" pitchFamily="2" charset="0"/>
                <a:ea typeface="+mn-ea"/>
                <a:cs typeface="+mn-cs"/>
              </a:rPr>
              <a:t>For A Successful Tent Meeting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CF25F6E-4C45-5D6A-FDC9-1DEEC248E1BB}"/>
              </a:ext>
            </a:extLst>
          </p:cNvPr>
          <p:cNvSpPr txBox="1"/>
          <p:nvPr/>
        </p:nvSpPr>
        <p:spPr>
          <a:xfrm>
            <a:off x="0" y="1093694"/>
            <a:ext cx="12192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srgbClr val="FFC000">
                  <a:lumMod val="20000"/>
                  <a:lumOff val="80000"/>
                </a:srgbClr>
              </a:solidFill>
              <a:effectLst>
                <a:glow rad="127000">
                  <a:srgbClr val="C0000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ngenial SemiBold" panose="02000503040000020004" pitchFamily="2" charset="0"/>
              <a:ea typeface="+mn-ea"/>
              <a:cs typeface="+mn-cs"/>
            </a:endParaRPr>
          </a:p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55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20000"/>
                    <a:lumOff val="80000"/>
                  </a:srgbClr>
                </a:solidFill>
                <a:effectLst>
                  <a:glow rad="127000">
                    <a:srgbClr val="C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genial SemiBold" panose="02000503040000020004" pitchFamily="2" charset="0"/>
                <a:ea typeface="+mn-ea"/>
                <a:cs typeface="+mn-cs"/>
              </a:rPr>
              <a:t>ASSIST</a:t>
            </a:r>
          </a:p>
          <a:p>
            <a:pPr marL="1828800" indent="-914400">
              <a:buFont typeface="+mj-lt"/>
              <a:buAutoNum type="alphaUcPeriod"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glow rad="127000">
                    <a:srgbClr val="FFC000">
                      <a:lumMod val="20000"/>
                      <a:lumOff val="8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genial SemiBold" panose="02000503040000020004" pitchFamily="2" charset="0"/>
                <a:ea typeface="+mn-ea"/>
                <a:cs typeface="+mn-cs"/>
              </a:rPr>
              <a:t>Ephesians 4:11-16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glow rad="127000">
                    <a:srgbClr val="FFC000">
                      <a:lumMod val="20000"/>
                      <a:lumOff val="8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genial SemiBold" panose="02000503040000020004" pitchFamily="2" charset="0"/>
                <a:ea typeface="+mn-ea"/>
                <a:cs typeface="+mn-cs"/>
              </a:rPr>
              <a:t>Acts 13:5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b="1" dirty="0">
                <a:solidFill>
                  <a:srgbClr val="C00000"/>
                </a:solidFill>
                <a:effectLst>
                  <a:glow rad="127000">
                    <a:srgbClr val="FFC000">
                      <a:lumMod val="20000"/>
                      <a:lumOff val="8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genial SemiBold" panose="02000503040000020004" pitchFamily="2" charset="0"/>
              </a:rPr>
              <a:t>Nehemiah 8:1-4</a:t>
            </a:r>
          </a:p>
        </p:txBody>
      </p:sp>
    </p:spTree>
    <p:extLst>
      <p:ext uri="{BB962C8B-B14F-4D97-AF65-F5344CB8AC3E}">
        <p14:creationId xmlns:p14="http://schemas.microsoft.com/office/powerpoint/2010/main" val="2126826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307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074" name="Picture 2" descr="Anna Becker Park - City of Belen">
            <a:extLst>
              <a:ext uri="{FF2B5EF4-FFF2-40B4-BE49-F238E27FC236}">
                <a16:creationId xmlns:a16="http://schemas.microsoft.com/office/drawing/2014/main" id="{0B3CD059-B2DA-82E5-88C3-92B02236C94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75" b="11839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837C5A-0029-0557-C8F6-83F483FF6740}"/>
              </a:ext>
            </a:extLst>
          </p:cNvPr>
          <p:cNvSpPr txBox="1"/>
          <p:nvPr/>
        </p:nvSpPr>
        <p:spPr>
          <a:xfrm>
            <a:off x="0" y="0"/>
            <a:ext cx="1218895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500" b="1" i="0" u="none" strike="noStrike" kern="1200" cap="small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glow rad="127000">
                    <a:srgbClr val="FFC000">
                      <a:lumMod val="20000"/>
                      <a:lumOff val="8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genial Black" panose="02000503040000020004" pitchFamily="2" charset="0"/>
                <a:ea typeface="+mn-ea"/>
                <a:cs typeface="+mn-cs"/>
              </a:rPr>
              <a:t>For A Successful Tent Meeting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CF25F6E-4C45-5D6A-FDC9-1DEEC248E1BB}"/>
              </a:ext>
            </a:extLst>
          </p:cNvPr>
          <p:cNvSpPr txBox="1"/>
          <p:nvPr/>
        </p:nvSpPr>
        <p:spPr>
          <a:xfrm>
            <a:off x="0" y="1093694"/>
            <a:ext cx="12192000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srgbClr val="FFC000">
                  <a:lumMod val="20000"/>
                  <a:lumOff val="80000"/>
                </a:srgbClr>
              </a:solidFill>
              <a:effectLst>
                <a:glow rad="127000">
                  <a:srgbClr val="C0000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ngenial SemiBold" panose="02000503040000020004" pitchFamily="2" charset="0"/>
              <a:ea typeface="+mn-ea"/>
              <a:cs typeface="+mn-cs"/>
            </a:endParaRPr>
          </a:p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kumimoji="0" lang="en-US" sz="55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20000"/>
                    <a:lumOff val="80000"/>
                  </a:srgbClr>
                </a:solidFill>
                <a:effectLst>
                  <a:glow rad="127000">
                    <a:srgbClr val="C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genial SemiBold" panose="02000503040000020004" pitchFamily="2" charset="0"/>
                <a:ea typeface="+mn-ea"/>
                <a:cs typeface="+mn-cs"/>
              </a:rPr>
              <a:t>ATTEND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glow rad="127000">
                    <a:srgbClr val="FFC000">
                      <a:lumMod val="20000"/>
                      <a:lumOff val="8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genial SemiBold" panose="02000503040000020004" pitchFamily="2" charset="0"/>
                <a:ea typeface="+mn-ea"/>
                <a:cs typeface="+mn-cs"/>
              </a:rPr>
              <a:t>John 20:24-29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b="1" dirty="0">
                <a:solidFill>
                  <a:srgbClr val="C00000"/>
                </a:solidFill>
                <a:effectLst>
                  <a:glow rad="127000">
                    <a:srgbClr val="FFC000">
                      <a:lumMod val="20000"/>
                      <a:lumOff val="8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genial SemiBold" panose="02000503040000020004" pitchFamily="2" charset="0"/>
              </a:rPr>
              <a:t>Luke 14:15-24</a:t>
            </a:r>
            <a:endParaRPr kumimoji="0" lang="en-US" sz="45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glow rad="127000">
                  <a:srgbClr val="FFC000">
                    <a:lumMod val="20000"/>
                    <a:lumOff val="8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ngenial SemiBold" panose="02000503040000020004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4402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307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074" name="Picture 2" descr="Anna Becker Park - City of Belen">
            <a:extLst>
              <a:ext uri="{FF2B5EF4-FFF2-40B4-BE49-F238E27FC236}">
                <a16:creationId xmlns:a16="http://schemas.microsoft.com/office/drawing/2014/main" id="{0B3CD059-B2DA-82E5-88C3-92B02236C94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75" b="11839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837C5A-0029-0557-C8F6-83F483FF6740}"/>
              </a:ext>
            </a:extLst>
          </p:cNvPr>
          <p:cNvSpPr txBox="1"/>
          <p:nvPr/>
        </p:nvSpPr>
        <p:spPr>
          <a:xfrm>
            <a:off x="0" y="0"/>
            <a:ext cx="1218895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500" b="1" i="0" u="none" strike="noStrike" kern="1200" cap="small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glow rad="127000">
                    <a:srgbClr val="FFC000">
                      <a:lumMod val="20000"/>
                      <a:lumOff val="8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genial Black" panose="02000503040000020004" pitchFamily="2" charset="0"/>
                <a:ea typeface="+mn-ea"/>
                <a:cs typeface="+mn-cs"/>
              </a:rPr>
              <a:t>For A Successful Tent Meeting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CF25F6E-4C45-5D6A-FDC9-1DEEC248E1BB}"/>
              </a:ext>
            </a:extLst>
          </p:cNvPr>
          <p:cNvSpPr txBox="1"/>
          <p:nvPr/>
        </p:nvSpPr>
        <p:spPr>
          <a:xfrm>
            <a:off x="0" y="1093694"/>
            <a:ext cx="12192000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srgbClr val="FFC000">
                  <a:lumMod val="20000"/>
                  <a:lumOff val="80000"/>
                </a:srgbClr>
              </a:solidFill>
              <a:effectLst>
                <a:glow rad="127000">
                  <a:srgbClr val="C0000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ngenial SemiBold" panose="02000503040000020004" pitchFamily="2" charset="0"/>
              <a:ea typeface="+mn-ea"/>
              <a:cs typeface="+mn-cs"/>
            </a:endParaRPr>
          </a:p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5"/>
              <a:tabLst/>
              <a:defRPr/>
            </a:pPr>
            <a:r>
              <a:rPr kumimoji="0" lang="en-US" sz="55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20000"/>
                    <a:lumOff val="80000"/>
                  </a:srgbClr>
                </a:solidFill>
                <a:effectLst>
                  <a:glow rad="127000">
                    <a:srgbClr val="C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genial SemiBold" panose="02000503040000020004" pitchFamily="2" charset="0"/>
                <a:ea typeface="+mn-ea"/>
                <a:cs typeface="+mn-cs"/>
              </a:rPr>
              <a:t>APPLY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glow rad="127000">
                    <a:srgbClr val="FFC000">
                      <a:lumMod val="20000"/>
                      <a:lumOff val="8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genial SemiBold" panose="02000503040000020004" pitchFamily="2" charset="0"/>
                <a:ea typeface="+mn-ea"/>
                <a:cs typeface="+mn-cs"/>
              </a:rPr>
              <a:t>James 1:22; 4:17; Romans 2:13; Luke 6:46-48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glow rad="127000">
                    <a:srgbClr val="FFC000">
                      <a:lumMod val="20000"/>
                      <a:lumOff val="8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genial SemiBold" panose="02000503040000020004" pitchFamily="2" charset="0"/>
                <a:ea typeface="+mn-ea"/>
                <a:cs typeface="+mn-cs"/>
              </a:rPr>
              <a:t>Matthew 23:1-4; Romans 2:21-22; 1</a:t>
            </a:r>
            <a:r>
              <a:rPr kumimoji="0" lang="en-US" sz="4500" b="1" i="0" u="none" strike="noStrike" kern="1200" cap="none" spc="0" normalizeH="0" baseline="30000" noProof="0" dirty="0">
                <a:ln>
                  <a:noFill/>
                </a:ln>
                <a:solidFill>
                  <a:srgbClr val="C00000"/>
                </a:solidFill>
                <a:effectLst>
                  <a:glow rad="127000">
                    <a:srgbClr val="FFC000">
                      <a:lumMod val="20000"/>
                      <a:lumOff val="8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genial SemiBold" panose="02000503040000020004" pitchFamily="2" charset="0"/>
                <a:ea typeface="+mn-ea"/>
                <a:cs typeface="+mn-cs"/>
              </a:rPr>
              <a:t>st</a:t>
            </a: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glow rad="127000">
                    <a:srgbClr val="FFC000">
                      <a:lumMod val="20000"/>
                      <a:lumOff val="8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genial SemiBold" panose="02000503040000020004" pitchFamily="2" charset="0"/>
                <a:ea typeface="+mn-ea"/>
                <a:cs typeface="+mn-cs"/>
              </a:rPr>
              <a:t> Corinthians 9:27</a:t>
            </a:r>
          </a:p>
        </p:txBody>
      </p:sp>
    </p:spTree>
    <p:extLst>
      <p:ext uri="{BB962C8B-B14F-4D97-AF65-F5344CB8AC3E}">
        <p14:creationId xmlns:p14="http://schemas.microsoft.com/office/powerpoint/2010/main" val="2288185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</Words>
  <Application>Microsoft Office PowerPoint</Application>
  <PresentationFormat>Widescreen</PresentationFormat>
  <Paragraphs>28</Paragraphs>
  <Slides>6</Slides>
  <Notes>0</Notes>
  <HiddenSlides>6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Congenial Black</vt:lpstr>
      <vt:lpstr>Congenial SemiBold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Rachel Dockens</cp:lastModifiedBy>
  <cp:revision>51</cp:revision>
  <dcterms:created xsi:type="dcterms:W3CDTF">2023-05-27T00:35:32Z</dcterms:created>
  <dcterms:modified xsi:type="dcterms:W3CDTF">2023-06-08T00:06:23Z</dcterms:modified>
</cp:coreProperties>
</file>