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15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69" r:id="rId14"/>
  </p:sldIdLst>
  <p:sldSz cx="9144000" cy="5143500" type="screen16x9"/>
  <p:notesSz cx="6858000" cy="9144000"/>
  <p:embeddedFontLst>
    <p:embeddedFont>
      <p:font typeface="Adamina" panose="020B0604020202020204" charset="0"/>
      <p:regular r:id="rId16"/>
    </p:embeddedFont>
    <p:embeddedFont>
      <p:font typeface="Milonga" panose="020B0604020202020204" charset="0"/>
      <p:regular r:id="rId17"/>
    </p:embeddedFont>
    <p:embeddedFont>
      <p:font typeface="Nunito" pitchFamily="2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B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F5EB78F-F9D0-4937-A849-C9AEF7DDFD32}">
  <a:tblStyle styleId="{8F5EB78F-F9D0-4937-A849-C9AEF7DDFD3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3" d="100"/>
          <a:sy n="133" d="100"/>
        </p:scale>
        <p:origin x="90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" name="Google Shape;249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9" name="Google Shape;249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0" name="Google Shape;2510;gb1c2217c3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1" name="Google Shape;2511;gb1c2217c3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14658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0" name="Google Shape;2510;gb1c2217c3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1" name="Google Shape;2511;gb1c2217c3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878440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0" name="Google Shape;2510;gb1c2217c3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1" name="Google Shape;2511;gb1c2217c3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34523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9" name="Google Shape;4589;g7b44e76ffb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90" name="Google Shape;4590;g7b44e76ffb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0" name="Google Shape;2510;gb1c2217c3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1" name="Google Shape;2511;gb1c2217c3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42631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0" name="Google Shape;2510;gb1c2217c3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1" name="Google Shape;2511;gb1c2217c3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73649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0" name="Google Shape;2510;gb1c2217c3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1" name="Google Shape;2511;gb1c2217c3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03642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0" name="Google Shape;2510;gb1c2217c3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1" name="Google Shape;2511;gb1c2217c3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6485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0" name="Google Shape;2510;gb1c2217c3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1" name="Google Shape;2511;gb1c2217c3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34021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0" name="Google Shape;2510;gb1c2217c3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1" name="Google Shape;2511;gb1c2217c3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16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0" name="Google Shape;2510;gb1c2217c3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1" name="Google Shape;2511;gb1c2217c3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86150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0" name="Google Shape;2510;gb1c2217c3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1" name="Google Shape;2511;gb1c2217c3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8186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98356" y="181768"/>
            <a:ext cx="8747414" cy="4810379"/>
            <a:chOff x="198356" y="181768"/>
            <a:chExt cx="8747414" cy="4810379"/>
          </a:xfrm>
        </p:grpSpPr>
        <p:grpSp>
          <p:nvGrpSpPr>
            <p:cNvPr id="10" name="Google Shape;10;p2"/>
            <p:cNvGrpSpPr/>
            <p:nvPr/>
          </p:nvGrpSpPr>
          <p:grpSpPr>
            <a:xfrm>
              <a:off x="1321774" y="863971"/>
              <a:ext cx="6500577" cy="3415632"/>
              <a:chOff x="1321774" y="863971"/>
              <a:chExt cx="6500577" cy="3415632"/>
            </a:xfrm>
          </p:grpSpPr>
          <p:grpSp>
            <p:nvGrpSpPr>
              <p:cNvPr id="11" name="Google Shape;11;p2"/>
              <p:cNvGrpSpPr/>
              <p:nvPr/>
            </p:nvGrpSpPr>
            <p:grpSpPr>
              <a:xfrm>
                <a:off x="2953710" y="3527896"/>
                <a:ext cx="3236705" cy="751706"/>
                <a:chOff x="2953710" y="3527896"/>
                <a:chExt cx="3236705" cy="751706"/>
              </a:xfrm>
            </p:grpSpPr>
            <p:sp>
              <p:nvSpPr>
                <p:cNvPr id="12" name="Google Shape;12;p2"/>
                <p:cNvSpPr/>
                <p:nvPr/>
              </p:nvSpPr>
              <p:spPr>
                <a:xfrm>
                  <a:off x="3339828" y="3588323"/>
                  <a:ext cx="468008" cy="272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2" h="8444" extrusionOk="0">
                      <a:moveTo>
                        <a:pt x="5530" y="3639"/>
                      </a:moveTo>
                      <a:cubicBezTo>
                        <a:pt x="5587" y="4297"/>
                        <a:pt x="5783" y="4886"/>
                        <a:pt x="6107" y="5452"/>
                      </a:cubicBezTo>
                      <a:cubicBezTo>
                        <a:pt x="6338" y="5856"/>
                        <a:pt x="6615" y="6213"/>
                        <a:pt x="6961" y="6548"/>
                      </a:cubicBezTo>
                      <a:cubicBezTo>
                        <a:pt x="7319" y="6779"/>
                        <a:pt x="7711" y="6964"/>
                        <a:pt x="8115" y="7102"/>
                      </a:cubicBezTo>
                      <a:cubicBezTo>
                        <a:pt x="8773" y="7310"/>
                        <a:pt x="9477" y="7391"/>
                        <a:pt x="10181" y="7414"/>
                      </a:cubicBezTo>
                      <a:cubicBezTo>
                        <a:pt x="9919" y="7448"/>
                        <a:pt x="9652" y="7467"/>
                        <a:pt x="9385" y="7467"/>
                      </a:cubicBezTo>
                      <a:cubicBezTo>
                        <a:pt x="8935" y="7467"/>
                        <a:pt x="8485" y="7414"/>
                        <a:pt x="8057" y="7298"/>
                      </a:cubicBezTo>
                      <a:cubicBezTo>
                        <a:pt x="7342" y="7125"/>
                        <a:pt x="6695" y="6756"/>
                        <a:pt x="6130" y="6306"/>
                      </a:cubicBezTo>
                      <a:cubicBezTo>
                        <a:pt x="5576" y="5856"/>
                        <a:pt x="5068" y="5348"/>
                        <a:pt x="4548" y="4874"/>
                      </a:cubicBezTo>
                      <a:cubicBezTo>
                        <a:pt x="4029" y="4401"/>
                        <a:pt x="3463" y="3963"/>
                        <a:pt x="2817" y="3674"/>
                      </a:cubicBezTo>
                      <a:lnTo>
                        <a:pt x="2817" y="3674"/>
                      </a:lnTo>
                      <a:cubicBezTo>
                        <a:pt x="3475" y="3870"/>
                        <a:pt x="4098" y="4274"/>
                        <a:pt x="4664" y="4713"/>
                      </a:cubicBezTo>
                      <a:cubicBezTo>
                        <a:pt x="5149" y="5105"/>
                        <a:pt x="5610" y="5544"/>
                        <a:pt x="6095" y="5925"/>
                      </a:cubicBezTo>
                      <a:cubicBezTo>
                        <a:pt x="6003" y="5809"/>
                        <a:pt x="5934" y="5694"/>
                        <a:pt x="5853" y="5579"/>
                      </a:cubicBezTo>
                      <a:cubicBezTo>
                        <a:pt x="5530" y="4990"/>
                        <a:pt x="5368" y="4286"/>
                        <a:pt x="5530" y="3639"/>
                      </a:cubicBezTo>
                      <a:close/>
                      <a:moveTo>
                        <a:pt x="8910" y="1"/>
                      </a:moveTo>
                      <a:cubicBezTo>
                        <a:pt x="8544" y="1"/>
                        <a:pt x="8181" y="105"/>
                        <a:pt x="7884" y="315"/>
                      </a:cubicBezTo>
                      <a:cubicBezTo>
                        <a:pt x="7319" y="708"/>
                        <a:pt x="7157" y="1469"/>
                        <a:pt x="7261" y="2150"/>
                      </a:cubicBezTo>
                      <a:cubicBezTo>
                        <a:pt x="6903" y="1804"/>
                        <a:pt x="6522" y="1423"/>
                        <a:pt x="6049" y="1273"/>
                      </a:cubicBezTo>
                      <a:cubicBezTo>
                        <a:pt x="5895" y="1217"/>
                        <a:pt x="5725" y="1187"/>
                        <a:pt x="5557" y="1187"/>
                      </a:cubicBezTo>
                      <a:cubicBezTo>
                        <a:pt x="5211" y="1187"/>
                        <a:pt x="4870" y="1313"/>
                        <a:pt x="4675" y="1585"/>
                      </a:cubicBezTo>
                      <a:cubicBezTo>
                        <a:pt x="4456" y="1885"/>
                        <a:pt x="4537" y="2497"/>
                        <a:pt x="4791" y="2785"/>
                      </a:cubicBezTo>
                      <a:cubicBezTo>
                        <a:pt x="4268" y="2541"/>
                        <a:pt x="3696" y="2420"/>
                        <a:pt x="3120" y="2420"/>
                      </a:cubicBezTo>
                      <a:cubicBezTo>
                        <a:pt x="2743" y="2420"/>
                        <a:pt x="2364" y="2472"/>
                        <a:pt x="1997" y="2577"/>
                      </a:cubicBezTo>
                      <a:cubicBezTo>
                        <a:pt x="959" y="2901"/>
                        <a:pt x="474" y="3812"/>
                        <a:pt x="1" y="4771"/>
                      </a:cubicBezTo>
                      <a:cubicBezTo>
                        <a:pt x="264" y="4645"/>
                        <a:pt x="548" y="4591"/>
                        <a:pt x="838" y="4591"/>
                      </a:cubicBezTo>
                      <a:cubicBezTo>
                        <a:pt x="1374" y="4591"/>
                        <a:pt x="1929" y="4778"/>
                        <a:pt x="2401" y="5048"/>
                      </a:cubicBezTo>
                      <a:cubicBezTo>
                        <a:pt x="3117" y="5463"/>
                        <a:pt x="3706" y="6086"/>
                        <a:pt x="4375" y="6606"/>
                      </a:cubicBezTo>
                      <a:cubicBezTo>
                        <a:pt x="5868" y="7784"/>
                        <a:pt x="7781" y="8444"/>
                        <a:pt x="9697" y="8444"/>
                      </a:cubicBezTo>
                      <a:cubicBezTo>
                        <a:pt x="9959" y="8444"/>
                        <a:pt x="10221" y="8431"/>
                        <a:pt x="10481" y="8406"/>
                      </a:cubicBezTo>
                      <a:cubicBezTo>
                        <a:pt x="11924" y="8279"/>
                        <a:pt x="13321" y="7760"/>
                        <a:pt x="14521" y="6952"/>
                      </a:cubicBezTo>
                      <a:lnTo>
                        <a:pt x="14521" y="6952"/>
                      </a:lnTo>
                      <a:cubicBezTo>
                        <a:pt x="14023" y="7111"/>
                        <a:pt x="13457" y="7176"/>
                        <a:pt x="12859" y="7176"/>
                      </a:cubicBezTo>
                      <a:cubicBezTo>
                        <a:pt x="12763" y="7176"/>
                        <a:pt x="12667" y="7175"/>
                        <a:pt x="12571" y="7171"/>
                      </a:cubicBezTo>
                      <a:cubicBezTo>
                        <a:pt x="11024" y="7125"/>
                        <a:pt x="9535" y="6098"/>
                        <a:pt x="8958" y="4655"/>
                      </a:cubicBezTo>
                      <a:cubicBezTo>
                        <a:pt x="8381" y="3235"/>
                        <a:pt x="8750" y="1331"/>
                        <a:pt x="9823" y="234"/>
                      </a:cubicBezTo>
                      <a:cubicBezTo>
                        <a:pt x="9545" y="79"/>
                        <a:pt x="9226" y="1"/>
                        <a:pt x="8910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  <p:sp>
              <p:nvSpPr>
                <p:cNvPr id="13" name="Google Shape;13;p2"/>
                <p:cNvSpPr/>
                <p:nvPr/>
              </p:nvSpPr>
              <p:spPr>
                <a:xfrm>
                  <a:off x="2971178" y="3559704"/>
                  <a:ext cx="1058738" cy="428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852" h="13286" extrusionOk="0">
                      <a:moveTo>
                        <a:pt x="867" y="1480"/>
                      </a:moveTo>
                      <a:lnTo>
                        <a:pt x="867" y="1480"/>
                      </a:lnTo>
                      <a:cubicBezTo>
                        <a:pt x="970" y="2600"/>
                        <a:pt x="1144" y="3731"/>
                        <a:pt x="1467" y="4781"/>
                      </a:cubicBezTo>
                      <a:cubicBezTo>
                        <a:pt x="1790" y="5855"/>
                        <a:pt x="2275" y="6859"/>
                        <a:pt x="2967" y="7725"/>
                      </a:cubicBezTo>
                      <a:cubicBezTo>
                        <a:pt x="3637" y="8625"/>
                        <a:pt x="4445" y="9398"/>
                        <a:pt x="5310" y="10091"/>
                      </a:cubicBezTo>
                      <a:cubicBezTo>
                        <a:pt x="6188" y="10783"/>
                        <a:pt x="7146" y="11395"/>
                        <a:pt x="8161" y="11834"/>
                      </a:cubicBezTo>
                      <a:cubicBezTo>
                        <a:pt x="7100" y="11488"/>
                        <a:pt x="6084" y="10933"/>
                        <a:pt x="5172" y="10252"/>
                      </a:cubicBezTo>
                      <a:cubicBezTo>
                        <a:pt x="4272" y="9583"/>
                        <a:pt x="3441" y="8775"/>
                        <a:pt x="2736" y="7886"/>
                      </a:cubicBezTo>
                      <a:cubicBezTo>
                        <a:pt x="2032" y="6986"/>
                        <a:pt x="1548" y="5924"/>
                        <a:pt x="1236" y="4839"/>
                      </a:cubicBezTo>
                      <a:cubicBezTo>
                        <a:pt x="947" y="3742"/>
                        <a:pt x="832" y="2600"/>
                        <a:pt x="867" y="1480"/>
                      </a:cubicBezTo>
                      <a:close/>
                      <a:moveTo>
                        <a:pt x="1277" y="1"/>
                      </a:moveTo>
                      <a:cubicBezTo>
                        <a:pt x="1075" y="1"/>
                        <a:pt x="870" y="90"/>
                        <a:pt x="705" y="291"/>
                      </a:cubicBezTo>
                      <a:cubicBezTo>
                        <a:pt x="486" y="557"/>
                        <a:pt x="428" y="915"/>
                        <a:pt x="393" y="1249"/>
                      </a:cubicBezTo>
                      <a:cubicBezTo>
                        <a:pt x="1" y="5070"/>
                        <a:pt x="1455" y="8579"/>
                        <a:pt x="4687" y="10818"/>
                      </a:cubicBezTo>
                      <a:cubicBezTo>
                        <a:pt x="7254" y="12591"/>
                        <a:pt x="10405" y="13285"/>
                        <a:pt x="13548" y="13285"/>
                      </a:cubicBezTo>
                      <a:cubicBezTo>
                        <a:pt x="14334" y="13285"/>
                        <a:pt x="15119" y="13242"/>
                        <a:pt x="15895" y="13161"/>
                      </a:cubicBezTo>
                      <a:cubicBezTo>
                        <a:pt x="22855" y="12422"/>
                        <a:pt x="28500" y="9629"/>
                        <a:pt x="32851" y="4193"/>
                      </a:cubicBezTo>
                      <a:lnTo>
                        <a:pt x="32851" y="4193"/>
                      </a:lnTo>
                      <a:cubicBezTo>
                        <a:pt x="30093" y="7621"/>
                        <a:pt x="25418" y="9791"/>
                        <a:pt x="21147" y="10322"/>
                      </a:cubicBezTo>
                      <a:cubicBezTo>
                        <a:pt x="20250" y="10437"/>
                        <a:pt x="19344" y="10502"/>
                        <a:pt x="18437" y="10502"/>
                      </a:cubicBezTo>
                      <a:cubicBezTo>
                        <a:pt x="17886" y="10502"/>
                        <a:pt x="17334" y="10478"/>
                        <a:pt x="16784" y="10426"/>
                      </a:cubicBezTo>
                      <a:cubicBezTo>
                        <a:pt x="16091" y="10356"/>
                        <a:pt x="15456" y="10160"/>
                        <a:pt x="14799" y="9975"/>
                      </a:cubicBezTo>
                      <a:cubicBezTo>
                        <a:pt x="14141" y="9779"/>
                        <a:pt x="13471" y="9560"/>
                        <a:pt x="12767" y="9444"/>
                      </a:cubicBezTo>
                      <a:cubicBezTo>
                        <a:pt x="12622" y="9423"/>
                        <a:pt x="12473" y="9411"/>
                        <a:pt x="12324" y="9411"/>
                      </a:cubicBezTo>
                      <a:cubicBezTo>
                        <a:pt x="11764" y="9411"/>
                        <a:pt x="11204" y="9576"/>
                        <a:pt x="10839" y="9987"/>
                      </a:cubicBezTo>
                      <a:cubicBezTo>
                        <a:pt x="10411" y="10469"/>
                        <a:pt x="10340" y="11141"/>
                        <a:pt x="10813" y="11512"/>
                      </a:cubicBezTo>
                      <a:lnTo>
                        <a:pt x="10813" y="11512"/>
                      </a:lnTo>
                      <a:cubicBezTo>
                        <a:pt x="8229" y="9744"/>
                        <a:pt x="7043" y="7069"/>
                        <a:pt x="6372" y="4158"/>
                      </a:cubicBezTo>
                      <a:cubicBezTo>
                        <a:pt x="5928" y="2204"/>
                        <a:pt x="4638" y="703"/>
                        <a:pt x="3523" y="703"/>
                      </a:cubicBezTo>
                      <a:cubicBezTo>
                        <a:pt x="3043" y="703"/>
                        <a:pt x="2596" y="980"/>
                        <a:pt x="2263" y="1619"/>
                      </a:cubicBezTo>
                      <a:cubicBezTo>
                        <a:pt x="2125" y="1319"/>
                        <a:pt x="2194" y="903"/>
                        <a:pt x="2032" y="534"/>
                      </a:cubicBezTo>
                      <a:cubicBezTo>
                        <a:pt x="1886" y="206"/>
                        <a:pt x="1584" y="1"/>
                        <a:pt x="127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  <p:sp>
              <p:nvSpPr>
                <p:cNvPr id="14" name="Google Shape;14;p2"/>
                <p:cNvSpPr/>
                <p:nvPr/>
              </p:nvSpPr>
              <p:spPr>
                <a:xfrm>
                  <a:off x="2953710" y="3884880"/>
                  <a:ext cx="447157" cy="179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875" h="5569" extrusionOk="0">
                      <a:moveTo>
                        <a:pt x="3382" y="5218"/>
                      </a:moveTo>
                      <a:lnTo>
                        <a:pt x="3382" y="5218"/>
                      </a:lnTo>
                      <a:cubicBezTo>
                        <a:pt x="3351" y="5234"/>
                        <a:pt x="3320" y="5250"/>
                        <a:pt x="3288" y="5265"/>
                      </a:cubicBezTo>
                      <a:lnTo>
                        <a:pt x="3288" y="5265"/>
                      </a:lnTo>
                      <a:cubicBezTo>
                        <a:pt x="3320" y="5253"/>
                        <a:pt x="3352" y="5237"/>
                        <a:pt x="3382" y="5218"/>
                      </a:cubicBezTo>
                      <a:close/>
                      <a:moveTo>
                        <a:pt x="2082" y="0"/>
                      </a:moveTo>
                      <a:cubicBezTo>
                        <a:pt x="1831" y="0"/>
                        <a:pt x="1718" y="168"/>
                        <a:pt x="1893" y="636"/>
                      </a:cubicBezTo>
                      <a:cubicBezTo>
                        <a:pt x="2009" y="936"/>
                        <a:pt x="2332" y="1201"/>
                        <a:pt x="2609" y="1340"/>
                      </a:cubicBezTo>
                      <a:cubicBezTo>
                        <a:pt x="1709" y="1340"/>
                        <a:pt x="831" y="1744"/>
                        <a:pt x="404" y="2575"/>
                      </a:cubicBezTo>
                      <a:cubicBezTo>
                        <a:pt x="0" y="3394"/>
                        <a:pt x="173" y="4456"/>
                        <a:pt x="831" y="5114"/>
                      </a:cubicBezTo>
                      <a:cubicBezTo>
                        <a:pt x="1153" y="5436"/>
                        <a:pt x="1583" y="5569"/>
                        <a:pt x="2035" y="5569"/>
                      </a:cubicBezTo>
                      <a:cubicBezTo>
                        <a:pt x="2457" y="5569"/>
                        <a:pt x="2898" y="5453"/>
                        <a:pt x="3288" y="5265"/>
                      </a:cubicBezTo>
                      <a:lnTo>
                        <a:pt x="3288" y="5265"/>
                      </a:lnTo>
                      <a:cubicBezTo>
                        <a:pt x="3210" y="5296"/>
                        <a:pt x="3129" y="5311"/>
                        <a:pt x="3047" y="5311"/>
                      </a:cubicBezTo>
                      <a:cubicBezTo>
                        <a:pt x="2699" y="5311"/>
                        <a:pt x="2340" y="5053"/>
                        <a:pt x="2228" y="4699"/>
                      </a:cubicBezTo>
                      <a:cubicBezTo>
                        <a:pt x="2101" y="4249"/>
                        <a:pt x="2343" y="3706"/>
                        <a:pt x="2747" y="3441"/>
                      </a:cubicBezTo>
                      <a:cubicBezTo>
                        <a:pt x="3060" y="3226"/>
                        <a:pt x="3434" y="3143"/>
                        <a:pt x="3812" y="3143"/>
                      </a:cubicBezTo>
                      <a:cubicBezTo>
                        <a:pt x="3923" y="3143"/>
                        <a:pt x="4034" y="3150"/>
                        <a:pt x="4144" y="3164"/>
                      </a:cubicBezTo>
                      <a:cubicBezTo>
                        <a:pt x="4640" y="3221"/>
                        <a:pt x="5102" y="3394"/>
                        <a:pt x="5564" y="3533"/>
                      </a:cubicBezTo>
                      <a:cubicBezTo>
                        <a:pt x="7022" y="3988"/>
                        <a:pt x="8460" y="4185"/>
                        <a:pt x="9910" y="4185"/>
                      </a:cubicBezTo>
                      <a:cubicBezTo>
                        <a:pt x="11215" y="4185"/>
                        <a:pt x="12529" y="4026"/>
                        <a:pt x="13875" y="3752"/>
                      </a:cubicBezTo>
                      <a:lnTo>
                        <a:pt x="13875" y="3752"/>
                      </a:lnTo>
                      <a:cubicBezTo>
                        <a:pt x="13441" y="3840"/>
                        <a:pt x="12988" y="3881"/>
                        <a:pt x="12523" y="3881"/>
                      </a:cubicBezTo>
                      <a:cubicBezTo>
                        <a:pt x="9695" y="3881"/>
                        <a:pt x="6415" y="2389"/>
                        <a:pt x="4225" y="1051"/>
                      </a:cubicBezTo>
                      <a:cubicBezTo>
                        <a:pt x="4039" y="930"/>
                        <a:pt x="2675" y="0"/>
                        <a:pt x="2082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  <p:sp>
              <p:nvSpPr>
                <p:cNvPr id="15" name="Google Shape;15;p2"/>
                <p:cNvSpPr/>
                <p:nvPr/>
              </p:nvSpPr>
              <p:spPr>
                <a:xfrm>
                  <a:off x="3803324" y="3527896"/>
                  <a:ext cx="728019" cy="7517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590" h="23325" extrusionOk="0">
                      <a:moveTo>
                        <a:pt x="22558" y="388"/>
                      </a:moveTo>
                      <a:cubicBezTo>
                        <a:pt x="22569" y="389"/>
                        <a:pt x="22579" y="389"/>
                        <a:pt x="22590" y="389"/>
                      </a:cubicBezTo>
                      <a:cubicBezTo>
                        <a:pt x="22579" y="389"/>
                        <a:pt x="22569" y="389"/>
                        <a:pt x="22558" y="388"/>
                      </a:cubicBezTo>
                      <a:close/>
                      <a:moveTo>
                        <a:pt x="16218" y="1163"/>
                      </a:moveTo>
                      <a:lnTo>
                        <a:pt x="16218" y="1163"/>
                      </a:lnTo>
                      <a:cubicBezTo>
                        <a:pt x="15756" y="1313"/>
                        <a:pt x="15318" y="1498"/>
                        <a:pt x="14879" y="1740"/>
                      </a:cubicBezTo>
                      <a:cubicBezTo>
                        <a:pt x="14464" y="1994"/>
                        <a:pt x="14060" y="2259"/>
                        <a:pt x="13702" y="2583"/>
                      </a:cubicBezTo>
                      <a:cubicBezTo>
                        <a:pt x="13333" y="2894"/>
                        <a:pt x="12986" y="3240"/>
                        <a:pt x="12686" y="3621"/>
                      </a:cubicBezTo>
                      <a:cubicBezTo>
                        <a:pt x="12386" y="3991"/>
                        <a:pt x="12097" y="4383"/>
                        <a:pt x="11855" y="4799"/>
                      </a:cubicBezTo>
                      <a:cubicBezTo>
                        <a:pt x="10828" y="6449"/>
                        <a:pt x="10297" y="8354"/>
                        <a:pt x="9927" y="10258"/>
                      </a:cubicBezTo>
                      <a:cubicBezTo>
                        <a:pt x="9547" y="12163"/>
                        <a:pt x="9327" y="14114"/>
                        <a:pt x="8831" y="16018"/>
                      </a:cubicBezTo>
                      <a:cubicBezTo>
                        <a:pt x="8589" y="16965"/>
                        <a:pt x="8254" y="17888"/>
                        <a:pt x="7850" y="18788"/>
                      </a:cubicBezTo>
                      <a:cubicBezTo>
                        <a:pt x="7434" y="19677"/>
                        <a:pt x="6961" y="20531"/>
                        <a:pt x="6442" y="21351"/>
                      </a:cubicBezTo>
                      <a:cubicBezTo>
                        <a:pt x="7411" y="19654"/>
                        <a:pt x="8196" y="17865"/>
                        <a:pt x="8635" y="15972"/>
                      </a:cubicBezTo>
                      <a:cubicBezTo>
                        <a:pt x="9085" y="14056"/>
                        <a:pt x="9281" y="12117"/>
                        <a:pt x="9662" y="10189"/>
                      </a:cubicBezTo>
                      <a:cubicBezTo>
                        <a:pt x="10043" y="8285"/>
                        <a:pt x="10585" y="6334"/>
                        <a:pt x="11659" y="4672"/>
                      </a:cubicBezTo>
                      <a:cubicBezTo>
                        <a:pt x="12201" y="3852"/>
                        <a:pt x="12848" y="3090"/>
                        <a:pt x="13610" y="2467"/>
                      </a:cubicBezTo>
                      <a:cubicBezTo>
                        <a:pt x="14002" y="2167"/>
                        <a:pt x="14418" y="1890"/>
                        <a:pt x="14856" y="1671"/>
                      </a:cubicBezTo>
                      <a:cubicBezTo>
                        <a:pt x="15283" y="1451"/>
                        <a:pt x="15745" y="1278"/>
                        <a:pt x="16218" y="1163"/>
                      </a:cubicBezTo>
                      <a:close/>
                      <a:moveTo>
                        <a:pt x="18727" y="1"/>
                      </a:moveTo>
                      <a:cubicBezTo>
                        <a:pt x="18614" y="1"/>
                        <a:pt x="18502" y="3"/>
                        <a:pt x="18388" y="9"/>
                      </a:cubicBezTo>
                      <a:cubicBezTo>
                        <a:pt x="17592" y="55"/>
                        <a:pt x="16841" y="170"/>
                        <a:pt x="16137" y="343"/>
                      </a:cubicBezTo>
                      <a:cubicBezTo>
                        <a:pt x="12721" y="1221"/>
                        <a:pt x="10262" y="3702"/>
                        <a:pt x="8715" y="7107"/>
                      </a:cubicBezTo>
                      <a:cubicBezTo>
                        <a:pt x="6892" y="11136"/>
                        <a:pt x="4202" y="15880"/>
                        <a:pt x="1" y="17796"/>
                      </a:cubicBezTo>
                      <a:cubicBezTo>
                        <a:pt x="118" y="17804"/>
                        <a:pt x="235" y="17808"/>
                        <a:pt x="351" y="17808"/>
                      </a:cubicBezTo>
                      <a:cubicBezTo>
                        <a:pt x="1738" y="17808"/>
                        <a:pt x="3012" y="17249"/>
                        <a:pt x="4237" y="16514"/>
                      </a:cubicBezTo>
                      <a:lnTo>
                        <a:pt x="4237" y="16514"/>
                      </a:lnTo>
                      <a:cubicBezTo>
                        <a:pt x="2540" y="18465"/>
                        <a:pt x="6892" y="21108"/>
                        <a:pt x="5276" y="23325"/>
                      </a:cubicBezTo>
                      <a:cubicBezTo>
                        <a:pt x="7007" y="20947"/>
                        <a:pt x="11232" y="21974"/>
                        <a:pt x="11001" y="17957"/>
                      </a:cubicBezTo>
                      <a:lnTo>
                        <a:pt x="11001" y="17957"/>
                      </a:lnTo>
                      <a:cubicBezTo>
                        <a:pt x="12282" y="18996"/>
                        <a:pt x="12744" y="19158"/>
                        <a:pt x="14337" y="19631"/>
                      </a:cubicBezTo>
                      <a:cubicBezTo>
                        <a:pt x="13159" y="17946"/>
                        <a:pt x="13009" y="16803"/>
                        <a:pt x="13009" y="16803"/>
                      </a:cubicBezTo>
                      <a:lnTo>
                        <a:pt x="13009" y="16803"/>
                      </a:lnTo>
                      <a:cubicBezTo>
                        <a:pt x="13598" y="16999"/>
                        <a:pt x="14429" y="17068"/>
                        <a:pt x="14429" y="17068"/>
                      </a:cubicBezTo>
                      <a:cubicBezTo>
                        <a:pt x="12698" y="14898"/>
                        <a:pt x="11659" y="12521"/>
                        <a:pt x="11751" y="9762"/>
                      </a:cubicBezTo>
                      <a:lnTo>
                        <a:pt x="11751" y="9762"/>
                      </a:lnTo>
                      <a:cubicBezTo>
                        <a:pt x="12108" y="10289"/>
                        <a:pt x="12734" y="10647"/>
                        <a:pt x="13353" y="10647"/>
                      </a:cubicBezTo>
                      <a:cubicBezTo>
                        <a:pt x="13575" y="10647"/>
                        <a:pt x="13795" y="10601"/>
                        <a:pt x="14002" y="10501"/>
                      </a:cubicBezTo>
                      <a:cubicBezTo>
                        <a:pt x="14775" y="10131"/>
                        <a:pt x="15214" y="9162"/>
                        <a:pt x="14983" y="8342"/>
                      </a:cubicBezTo>
                      <a:lnTo>
                        <a:pt x="14983" y="8342"/>
                      </a:lnTo>
                      <a:cubicBezTo>
                        <a:pt x="14894" y="8886"/>
                        <a:pt x="14255" y="9302"/>
                        <a:pt x="13690" y="9302"/>
                      </a:cubicBezTo>
                      <a:cubicBezTo>
                        <a:pt x="13594" y="9302"/>
                        <a:pt x="13501" y="9291"/>
                        <a:pt x="13413" y="9266"/>
                      </a:cubicBezTo>
                      <a:cubicBezTo>
                        <a:pt x="12790" y="9081"/>
                        <a:pt x="12340" y="8504"/>
                        <a:pt x="12109" y="7915"/>
                      </a:cubicBezTo>
                      <a:cubicBezTo>
                        <a:pt x="11405" y="6184"/>
                        <a:pt x="13252" y="4222"/>
                        <a:pt x="14406" y="3148"/>
                      </a:cubicBezTo>
                      <a:cubicBezTo>
                        <a:pt x="16447" y="1238"/>
                        <a:pt x="19334" y="381"/>
                        <a:pt x="22111" y="381"/>
                      </a:cubicBezTo>
                      <a:cubicBezTo>
                        <a:pt x="22260" y="381"/>
                        <a:pt x="22409" y="383"/>
                        <a:pt x="22558" y="388"/>
                      </a:cubicBezTo>
                      <a:lnTo>
                        <a:pt x="22558" y="388"/>
                      </a:lnTo>
                      <a:cubicBezTo>
                        <a:pt x="21262" y="341"/>
                        <a:pt x="20031" y="1"/>
                        <a:pt x="1872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  <p:sp>
              <p:nvSpPr>
                <p:cNvPr id="16" name="Google Shape;16;p2"/>
                <p:cNvSpPr/>
                <p:nvPr/>
              </p:nvSpPr>
              <p:spPr>
                <a:xfrm>
                  <a:off x="3513180" y="3736086"/>
                  <a:ext cx="509646" cy="389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14" h="12098" extrusionOk="0">
                      <a:moveTo>
                        <a:pt x="13148" y="3383"/>
                      </a:moveTo>
                      <a:cubicBezTo>
                        <a:pt x="12605" y="4064"/>
                        <a:pt x="11982" y="4710"/>
                        <a:pt x="11301" y="5299"/>
                      </a:cubicBezTo>
                      <a:cubicBezTo>
                        <a:pt x="10620" y="5888"/>
                        <a:pt x="9858" y="6407"/>
                        <a:pt x="9061" y="6880"/>
                      </a:cubicBezTo>
                      <a:cubicBezTo>
                        <a:pt x="8253" y="7342"/>
                        <a:pt x="7411" y="7746"/>
                        <a:pt x="6522" y="8081"/>
                      </a:cubicBezTo>
                      <a:cubicBezTo>
                        <a:pt x="5645" y="8415"/>
                        <a:pt x="4733" y="8681"/>
                        <a:pt x="3810" y="8900"/>
                      </a:cubicBezTo>
                      <a:cubicBezTo>
                        <a:pt x="4710" y="8600"/>
                        <a:pt x="5587" y="8300"/>
                        <a:pt x="6453" y="7919"/>
                      </a:cubicBezTo>
                      <a:cubicBezTo>
                        <a:pt x="7307" y="7561"/>
                        <a:pt x="8138" y="7157"/>
                        <a:pt x="8923" y="6696"/>
                      </a:cubicBezTo>
                      <a:cubicBezTo>
                        <a:pt x="9719" y="6245"/>
                        <a:pt x="10447" y="5726"/>
                        <a:pt x="11162" y="5172"/>
                      </a:cubicBezTo>
                      <a:cubicBezTo>
                        <a:pt x="11866" y="4618"/>
                        <a:pt x="12513" y="4018"/>
                        <a:pt x="13148" y="3383"/>
                      </a:cubicBezTo>
                      <a:close/>
                      <a:moveTo>
                        <a:pt x="15814" y="1"/>
                      </a:moveTo>
                      <a:cubicBezTo>
                        <a:pt x="11601" y="4618"/>
                        <a:pt x="6049" y="8000"/>
                        <a:pt x="0" y="9593"/>
                      </a:cubicBezTo>
                      <a:cubicBezTo>
                        <a:pt x="849" y="10020"/>
                        <a:pt x="1907" y="10231"/>
                        <a:pt x="2977" y="10231"/>
                      </a:cubicBezTo>
                      <a:cubicBezTo>
                        <a:pt x="4279" y="10231"/>
                        <a:pt x="5598" y="9919"/>
                        <a:pt x="6580" y="9304"/>
                      </a:cubicBezTo>
                      <a:lnTo>
                        <a:pt x="6580" y="9304"/>
                      </a:lnTo>
                      <a:cubicBezTo>
                        <a:pt x="6210" y="10101"/>
                        <a:pt x="4098" y="11924"/>
                        <a:pt x="4087" y="12097"/>
                      </a:cubicBezTo>
                      <a:cubicBezTo>
                        <a:pt x="8484" y="11416"/>
                        <a:pt x="14106" y="3579"/>
                        <a:pt x="15814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  <p:sp>
              <p:nvSpPr>
                <p:cNvPr id="17" name="Google Shape;17;p2"/>
                <p:cNvSpPr/>
                <p:nvPr/>
              </p:nvSpPr>
              <p:spPr>
                <a:xfrm>
                  <a:off x="4300691" y="3603308"/>
                  <a:ext cx="240320" cy="2375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57" h="7370" extrusionOk="0">
                      <a:moveTo>
                        <a:pt x="7457" y="0"/>
                      </a:moveTo>
                      <a:lnTo>
                        <a:pt x="7457" y="0"/>
                      </a:lnTo>
                      <a:cubicBezTo>
                        <a:pt x="7456" y="0"/>
                        <a:pt x="0" y="5795"/>
                        <a:pt x="2205" y="7214"/>
                      </a:cubicBezTo>
                      <a:cubicBezTo>
                        <a:pt x="2371" y="7321"/>
                        <a:pt x="2541" y="7370"/>
                        <a:pt x="2715" y="7370"/>
                      </a:cubicBezTo>
                      <a:cubicBezTo>
                        <a:pt x="4842" y="7370"/>
                        <a:pt x="7457" y="1"/>
                        <a:pt x="745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  <p:sp>
              <p:nvSpPr>
                <p:cNvPr id="18" name="Google Shape;18;p2"/>
                <p:cNvSpPr/>
                <p:nvPr/>
              </p:nvSpPr>
              <p:spPr>
                <a:xfrm>
                  <a:off x="4485935" y="3633796"/>
                  <a:ext cx="172256" cy="249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45" h="7735" extrusionOk="0">
                      <a:moveTo>
                        <a:pt x="2678" y="1"/>
                      </a:moveTo>
                      <a:cubicBezTo>
                        <a:pt x="2678" y="1"/>
                        <a:pt x="1" y="7734"/>
                        <a:pt x="2678" y="7734"/>
                      </a:cubicBezTo>
                      <a:cubicBezTo>
                        <a:pt x="5345" y="7734"/>
                        <a:pt x="2678" y="1"/>
                        <a:pt x="2678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  <p:sp>
              <p:nvSpPr>
                <p:cNvPr id="19" name="Google Shape;19;p2"/>
                <p:cNvSpPr/>
                <p:nvPr/>
              </p:nvSpPr>
              <p:spPr>
                <a:xfrm>
                  <a:off x="5336322" y="3589064"/>
                  <a:ext cx="467976" cy="2724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" h="8453" extrusionOk="0">
                      <a:moveTo>
                        <a:pt x="9026" y="3605"/>
                      </a:moveTo>
                      <a:lnTo>
                        <a:pt x="9026" y="3605"/>
                      </a:lnTo>
                      <a:cubicBezTo>
                        <a:pt x="9188" y="4263"/>
                        <a:pt x="9015" y="4967"/>
                        <a:pt x="8692" y="5556"/>
                      </a:cubicBezTo>
                      <a:cubicBezTo>
                        <a:pt x="8622" y="5671"/>
                        <a:pt x="8553" y="5798"/>
                        <a:pt x="8461" y="5902"/>
                      </a:cubicBezTo>
                      <a:cubicBezTo>
                        <a:pt x="8934" y="5509"/>
                        <a:pt x="9396" y="5082"/>
                        <a:pt x="9892" y="4690"/>
                      </a:cubicBezTo>
                      <a:cubicBezTo>
                        <a:pt x="10423" y="4251"/>
                        <a:pt x="11046" y="3847"/>
                        <a:pt x="11739" y="3651"/>
                      </a:cubicBezTo>
                      <a:lnTo>
                        <a:pt x="11739" y="3651"/>
                      </a:lnTo>
                      <a:cubicBezTo>
                        <a:pt x="11093" y="3940"/>
                        <a:pt x="10527" y="4378"/>
                        <a:pt x="10008" y="4851"/>
                      </a:cubicBezTo>
                      <a:cubicBezTo>
                        <a:pt x="9488" y="5325"/>
                        <a:pt x="8980" y="5833"/>
                        <a:pt x="8415" y="6283"/>
                      </a:cubicBezTo>
                      <a:cubicBezTo>
                        <a:pt x="7861" y="6733"/>
                        <a:pt x="7203" y="7091"/>
                        <a:pt x="6499" y="7275"/>
                      </a:cubicBezTo>
                      <a:cubicBezTo>
                        <a:pt x="6059" y="7391"/>
                        <a:pt x="5610" y="7438"/>
                        <a:pt x="5164" y="7438"/>
                      </a:cubicBezTo>
                      <a:cubicBezTo>
                        <a:pt x="4896" y="7438"/>
                        <a:pt x="4628" y="7421"/>
                        <a:pt x="4363" y="7391"/>
                      </a:cubicBezTo>
                      <a:cubicBezTo>
                        <a:pt x="5067" y="7379"/>
                        <a:pt x="5783" y="7298"/>
                        <a:pt x="6441" y="7068"/>
                      </a:cubicBezTo>
                      <a:cubicBezTo>
                        <a:pt x="6845" y="6941"/>
                        <a:pt x="7237" y="6744"/>
                        <a:pt x="7595" y="6525"/>
                      </a:cubicBezTo>
                      <a:cubicBezTo>
                        <a:pt x="7941" y="6190"/>
                        <a:pt x="8218" y="5833"/>
                        <a:pt x="8449" y="5429"/>
                      </a:cubicBezTo>
                      <a:cubicBezTo>
                        <a:pt x="8761" y="4874"/>
                        <a:pt x="8957" y="4274"/>
                        <a:pt x="9026" y="3605"/>
                      </a:cubicBezTo>
                      <a:close/>
                      <a:moveTo>
                        <a:pt x="5591" y="0"/>
                      </a:moveTo>
                      <a:cubicBezTo>
                        <a:pt x="5279" y="0"/>
                        <a:pt x="4967" y="76"/>
                        <a:pt x="4698" y="234"/>
                      </a:cubicBezTo>
                      <a:cubicBezTo>
                        <a:pt x="5771" y="1342"/>
                        <a:pt x="6141" y="3235"/>
                        <a:pt x="5564" y="4667"/>
                      </a:cubicBezTo>
                      <a:cubicBezTo>
                        <a:pt x="4986" y="6086"/>
                        <a:pt x="3509" y="7137"/>
                        <a:pt x="1951" y="7171"/>
                      </a:cubicBezTo>
                      <a:cubicBezTo>
                        <a:pt x="1873" y="7173"/>
                        <a:pt x="1796" y="7173"/>
                        <a:pt x="1720" y="7173"/>
                      </a:cubicBezTo>
                      <a:cubicBezTo>
                        <a:pt x="1101" y="7173"/>
                        <a:pt x="514" y="7127"/>
                        <a:pt x="0" y="6952"/>
                      </a:cubicBezTo>
                      <a:lnTo>
                        <a:pt x="0" y="6952"/>
                      </a:lnTo>
                      <a:cubicBezTo>
                        <a:pt x="1200" y="7760"/>
                        <a:pt x="2597" y="8291"/>
                        <a:pt x="4040" y="8418"/>
                      </a:cubicBezTo>
                      <a:cubicBezTo>
                        <a:pt x="4292" y="8441"/>
                        <a:pt x="4545" y="8452"/>
                        <a:pt x="4798" y="8452"/>
                      </a:cubicBezTo>
                      <a:cubicBezTo>
                        <a:pt x="6723" y="8452"/>
                        <a:pt x="8646" y="7800"/>
                        <a:pt x="10146" y="6606"/>
                      </a:cubicBezTo>
                      <a:cubicBezTo>
                        <a:pt x="10816" y="6086"/>
                        <a:pt x="11404" y="5475"/>
                        <a:pt x="12120" y="5059"/>
                      </a:cubicBezTo>
                      <a:cubicBezTo>
                        <a:pt x="12584" y="4772"/>
                        <a:pt x="13129" y="4578"/>
                        <a:pt x="13657" y="4578"/>
                      </a:cubicBezTo>
                      <a:cubicBezTo>
                        <a:pt x="13956" y="4578"/>
                        <a:pt x="14250" y="4640"/>
                        <a:pt x="14521" y="4782"/>
                      </a:cubicBezTo>
                      <a:cubicBezTo>
                        <a:pt x="14047" y="3813"/>
                        <a:pt x="13574" y="2889"/>
                        <a:pt x="12535" y="2589"/>
                      </a:cubicBezTo>
                      <a:cubicBezTo>
                        <a:pt x="12168" y="2478"/>
                        <a:pt x="11782" y="2422"/>
                        <a:pt x="11396" y="2422"/>
                      </a:cubicBezTo>
                      <a:cubicBezTo>
                        <a:pt x="10822" y="2422"/>
                        <a:pt x="10248" y="2544"/>
                        <a:pt x="9731" y="2785"/>
                      </a:cubicBezTo>
                      <a:cubicBezTo>
                        <a:pt x="9984" y="2497"/>
                        <a:pt x="10065" y="1897"/>
                        <a:pt x="9846" y="1596"/>
                      </a:cubicBezTo>
                      <a:cubicBezTo>
                        <a:pt x="9653" y="1311"/>
                        <a:pt x="9315" y="1185"/>
                        <a:pt x="8971" y="1185"/>
                      </a:cubicBezTo>
                      <a:cubicBezTo>
                        <a:pt x="8801" y="1185"/>
                        <a:pt x="8629" y="1216"/>
                        <a:pt x="8472" y="1273"/>
                      </a:cubicBezTo>
                      <a:cubicBezTo>
                        <a:pt x="7999" y="1446"/>
                        <a:pt x="7618" y="1804"/>
                        <a:pt x="7260" y="2150"/>
                      </a:cubicBezTo>
                      <a:cubicBezTo>
                        <a:pt x="7364" y="1469"/>
                        <a:pt x="7203" y="708"/>
                        <a:pt x="6637" y="315"/>
                      </a:cubicBezTo>
                      <a:cubicBezTo>
                        <a:pt x="6336" y="108"/>
                        <a:pt x="5963" y="0"/>
                        <a:pt x="5591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  <p:sp>
              <p:nvSpPr>
                <p:cNvPr id="20" name="Google Shape;20;p2"/>
                <p:cNvSpPr/>
                <p:nvPr/>
              </p:nvSpPr>
              <p:spPr>
                <a:xfrm>
                  <a:off x="5114242" y="3560188"/>
                  <a:ext cx="1058706" cy="428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851" h="13293" extrusionOk="0">
                      <a:moveTo>
                        <a:pt x="31973" y="1477"/>
                      </a:moveTo>
                      <a:cubicBezTo>
                        <a:pt x="32008" y="2596"/>
                        <a:pt x="31892" y="3739"/>
                        <a:pt x="31604" y="4836"/>
                      </a:cubicBezTo>
                      <a:cubicBezTo>
                        <a:pt x="31292" y="5932"/>
                        <a:pt x="30807" y="6982"/>
                        <a:pt x="30103" y="7883"/>
                      </a:cubicBezTo>
                      <a:cubicBezTo>
                        <a:pt x="29388" y="8783"/>
                        <a:pt x="28580" y="9580"/>
                        <a:pt x="27656" y="10249"/>
                      </a:cubicBezTo>
                      <a:cubicBezTo>
                        <a:pt x="26756" y="10930"/>
                        <a:pt x="25740" y="11473"/>
                        <a:pt x="24667" y="11830"/>
                      </a:cubicBezTo>
                      <a:cubicBezTo>
                        <a:pt x="25717" y="11392"/>
                        <a:pt x="26664" y="10780"/>
                        <a:pt x="27529" y="10087"/>
                      </a:cubicBezTo>
                      <a:cubicBezTo>
                        <a:pt x="28395" y="9383"/>
                        <a:pt x="29203" y="8610"/>
                        <a:pt x="29872" y="7721"/>
                      </a:cubicBezTo>
                      <a:cubicBezTo>
                        <a:pt x="30565" y="6844"/>
                        <a:pt x="31050" y="5851"/>
                        <a:pt x="31373" y="4778"/>
                      </a:cubicBezTo>
                      <a:cubicBezTo>
                        <a:pt x="31719" y="3716"/>
                        <a:pt x="31892" y="2585"/>
                        <a:pt x="31973" y="1477"/>
                      </a:cubicBezTo>
                      <a:close/>
                      <a:moveTo>
                        <a:pt x="31571" y="1"/>
                      </a:moveTo>
                      <a:cubicBezTo>
                        <a:pt x="31265" y="1"/>
                        <a:pt x="30965" y="209"/>
                        <a:pt x="30819" y="542"/>
                      </a:cubicBezTo>
                      <a:cubicBezTo>
                        <a:pt x="30657" y="900"/>
                        <a:pt x="30738" y="1315"/>
                        <a:pt x="30588" y="1627"/>
                      </a:cubicBezTo>
                      <a:cubicBezTo>
                        <a:pt x="30254" y="987"/>
                        <a:pt x="29806" y="708"/>
                        <a:pt x="29326" y="708"/>
                      </a:cubicBezTo>
                      <a:cubicBezTo>
                        <a:pt x="28211" y="708"/>
                        <a:pt x="26923" y="2206"/>
                        <a:pt x="26479" y="4166"/>
                      </a:cubicBezTo>
                      <a:cubicBezTo>
                        <a:pt x="25819" y="7079"/>
                        <a:pt x="24632" y="9756"/>
                        <a:pt x="22034" y="11512"/>
                      </a:cubicBezTo>
                      <a:lnTo>
                        <a:pt x="22034" y="11512"/>
                      </a:lnTo>
                      <a:cubicBezTo>
                        <a:pt x="22515" y="11144"/>
                        <a:pt x="22464" y="10479"/>
                        <a:pt x="22023" y="9995"/>
                      </a:cubicBezTo>
                      <a:cubicBezTo>
                        <a:pt x="21655" y="9581"/>
                        <a:pt x="21082" y="9409"/>
                        <a:pt x="20513" y="9409"/>
                      </a:cubicBezTo>
                      <a:cubicBezTo>
                        <a:pt x="20369" y="9409"/>
                        <a:pt x="20225" y="9420"/>
                        <a:pt x="20084" y="9441"/>
                      </a:cubicBezTo>
                      <a:cubicBezTo>
                        <a:pt x="19392" y="9545"/>
                        <a:pt x="18722" y="9764"/>
                        <a:pt x="18053" y="9972"/>
                      </a:cubicBezTo>
                      <a:cubicBezTo>
                        <a:pt x="17418" y="10180"/>
                        <a:pt x="16772" y="10364"/>
                        <a:pt x="16079" y="10422"/>
                      </a:cubicBezTo>
                      <a:cubicBezTo>
                        <a:pt x="15513" y="10480"/>
                        <a:pt x="14948" y="10507"/>
                        <a:pt x="14383" y="10507"/>
                      </a:cubicBezTo>
                      <a:cubicBezTo>
                        <a:pt x="13485" y="10507"/>
                        <a:pt x="12590" y="10439"/>
                        <a:pt x="11704" y="10318"/>
                      </a:cubicBezTo>
                      <a:cubicBezTo>
                        <a:pt x="7434" y="9787"/>
                        <a:pt x="2759" y="7629"/>
                        <a:pt x="0" y="4189"/>
                      </a:cubicBezTo>
                      <a:lnTo>
                        <a:pt x="0" y="4189"/>
                      </a:lnTo>
                      <a:cubicBezTo>
                        <a:pt x="4375" y="9649"/>
                        <a:pt x="9996" y="12442"/>
                        <a:pt x="16956" y="13169"/>
                      </a:cubicBezTo>
                      <a:cubicBezTo>
                        <a:pt x="17725" y="13249"/>
                        <a:pt x="18504" y="13292"/>
                        <a:pt x="19284" y="13292"/>
                      </a:cubicBezTo>
                      <a:cubicBezTo>
                        <a:pt x="22437" y="13292"/>
                        <a:pt x="25601" y="12591"/>
                        <a:pt x="28164" y="10815"/>
                      </a:cubicBezTo>
                      <a:cubicBezTo>
                        <a:pt x="31396" y="8564"/>
                        <a:pt x="32850" y="5055"/>
                        <a:pt x="32470" y="1246"/>
                      </a:cubicBezTo>
                      <a:cubicBezTo>
                        <a:pt x="32435" y="900"/>
                        <a:pt x="32366" y="553"/>
                        <a:pt x="32146" y="299"/>
                      </a:cubicBezTo>
                      <a:cubicBezTo>
                        <a:pt x="31981" y="92"/>
                        <a:pt x="31775" y="1"/>
                        <a:pt x="31571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  <p:sp>
              <p:nvSpPr>
                <p:cNvPr id="21" name="Google Shape;21;p2"/>
                <p:cNvSpPr/>
                <p:nvPr/>
              </p:nvSpPr>
              <p:spPr>
                <a:xfrm>
                  <a:off x="5743258" y="3884880"/>
                  <a:ext cx="447157" cy="179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875" h="5569" extrusionOk="0">
                      <a:moveTo>
                        <a:pt x="10493" y="5218"/>
                      </a:moveTo>
                      <a:cubicBezTo>
                        <a:pt x="10523" y="5237"/>
                        <a:pt x="10555" y="5252"/>
                        <a:pt x="10587" y="5265"/>
                      </a:cubicBezTo>
                      <a:lnTo>
                        <a:pt x="10587" y="5265"/>
                      </a:lnTo>
                      <a:cubicBezTo>
                        <a:pt x="10555" y="5250"/>
                        <a:pt x="10524" y="5234"/>
                        <a:pt x="10493" y="5218"/>
                      </a:cubicBezTo>
                      <a:close/>
                      <a:moveTo>
                        <a:pt x="11794" y="0"/>
                      </a:moveTo>
                      <a:cubicBezTo>
                        <a:pt x="11202" y="0"/>
                        <a:pt x="9840" y="930"/>
                        <a:pt x="9662" y="1051"/>
                      </a:cubicBezTo>
                      <a:cubicBezTo>
                        <a:pt x="7461" y="2389"/>
                        <a:pt x="4189" y="3881"/>
                        <a:pt x="1356" y="3881"/>
                      </a:cubicBezTo>
                      <a:cubicBezTo>
                        <a:pt x="890" y="3881"/>
                        <a:pt x="436" y="3840"/>
                        <a:pt x="1" y="3752"/>
                      </a:cubicBezTo>
                      <a:lnTo>
                        <a:pt x="1" y="3752"/>
                      </a:lnTo>
                      <a:cubicBezTo>
                        <a:pt x="1352" y="4026"/>
                        <a:pt x="2666" y="4185"/>
                        <a:pt x="3970" y="4185"/>
                      </a:cubicBezTo>
                      <a:cubicBezTo>
                        <a:pt x="5418" y="4185"/>
                        <a:pt x="6854" y="3988"/>
                        <a:pt x="8311" y="3533"/>
                      </a:cubicBezTo>
                      <a:cubicBezTo>
                        <a:pt x="8773" y="3394"/>
                        <a:pt x="9235" y="3221"/>
                        <a:pt x="9731" y="3164"/>
                      </a:cubicBezTo>
                      <a:cubicBezTo>
                        <a:pt x="9841" y="3150"/>
                        <a:pt x="9952" y="3143"/>
                        <a:pt x="10063" y="3143"/>
                      </a:cubicBezTo>
                      <a:cubicBezTo>
                        <a:pt x="10441" y="3143"/>
                        <a:pt x="10815" y="3226"/>
                        <a:pt x="11128" y="3441"/>
                      </a:cubicBezTo>
                      <a:cubicBezTo>
                        <a:pt x="11532" y="3706"/>
                        <a:pt x="11774" y="4249"/>
                        <a:pt x="11647" y="4699"/>
                      </a:cubicBezTo>
                      <a:cubicBezTo>
                        <a:pt x="11543" y="5053"/>
                        <a:pt x="11181" y="5311"/>
                        <a:pt x="10830" y="5311"/>
                      </a:cubicBezTo>
                      <a:cubicBezTo>
                        <a:pt x="10747" y="5311"/>
                        <a:pt x="10665" y="5296"/>
                        <a:pt x="10587" y="5265"/>
                      </a:cubicBezTo>
                      <a:lnTo>
                        <a:pt x="10587" y="5265"/>
                      </a:lnTo>
                      <a:cubicBezTo>
                        <a:pt x="10977" y="5452"/>
                        <a:pt x="11418" y="5569"/>
                        <a:pt x="11841" y="5569"/>
                      </a:cubicBezTo>
                      <a:cubicBezTo>
                        <a:pt x="12293" y="5569"/>
                        <a:pt x="12722" y="5436"/>
                        <a:pt x="13044" y="5114"/>
                      </a:cubicBezTo>
                      <a:cubicBezTo>
                        <a:pt x="13702" y="4456"/>
                        <a:pt x="13875" y="3394"/>
                        <a:pt x="13471" y="2575"/>
                      </a:cubicBezTo>
                      <a:cubicBezTo>
                        <a:pt x="13044" y="1744"/>
                        <a:pt x="12167" y="1340"/>
                        <a:pt x="11278" y="1340"/>
                      </a:cubicBezTo>
                      <a:cubicBezTo>
                        <a:pt x="11543" y="1201"/>
                        <a:pt x="11867" y="936"/>
                        <a:pt x="11982" y="636"/>
                      </a:cubicBezTo>
                      <a:cubicBezTo>
                        <a:pt x="12157" y="168"/>
                        <a:pt x="12045" y="0"/>
                        <a:pt x="1179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  <p:sp>
              <p:nvSpPr>
                <p:cNvPr id="22" name="Google Shape;22;p2"/>
                <p:cNvSpPr/>
                <p:nvPr/>
              </p:nvSpPr>
              <p:spPr>
                <a:xfrm>
                  <a:off x="4613910" y="3527896"/>
                  <a:ext cx="727632" cy="7517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578" h="23325" extrusionOk="0">
                      <a:moveTo>
                        <a:pt x="6337" y="1140"/>
                      </a:moveTo>
                      <a:lnTo>
                        <a:pt x="6337" y="1140"/>
                      </a:lnTo>
                      <a:cubicBezTo>
                        <a:pt x="6810" y="1255"/>
                        <a:pt x="7272" y="1428"/>
                        <a:pt x="7711" y="1648"/>
                      </a:cubicBezTo>
                      <a:cubicBezTo>
                        <a:pt x="8138" y="1878"/>
                        <a:pt x="8553" y="2132"/>
                        <a:pt x="8946" y="2432"/>
                      </a:cubicBezTo>
                      <a:cubicBezTo>
                        <a:pt x="9708" y="3056"/>
                        <a:pt x="10366" y="3806"/>
                        <a:pt x="10896" y="4649"/>
                      </a:cubicBezTo>
                      <a:cubicBezTo>
                        <a:pt x="11981" y="6299"/>
                        <a:pt x="12512" y="8238"/>
                        <a:pt x="12905" y="10154"/>
                      </a:cubicBezTo>
                      <a:cubicBezTo>
                        <a:pt x="13274" y="12117"/>
                        <a:pt x="13482" y="14056"/>
                        <a:pt x="13921" y="15937"/>
                      </a:cubicBezTo>
                      <a:cubicBezTo>
                        <a:pt x="14359" y="17830"/>
                        <a:pt x="15156" y="19631"/>
                        <a:pt x="16114" y="21328"/>
                      </a:cubicBezTo>
                      <a:cubicBezTo>
                        <a:pt x="15594" y="20497"/>
                        <a:pt x="15110" y="19654"/>
                        <a:pt x="14706" y="18754"/>
                      </a:cubicBezTo>
                      <a:cubicBezTo>
                        <a:pt x="14302" y="17865"/>
                        <a:pt x="13967" y="16942"/>
                        <a:pt x="13724" y="15983"/>
                      </a:cubicBezTo>
                      <a:cubicBezTo>
                        <a:pt x="13228" y="14079"/>
                        <a:pt x="13020" y="12128"/>
                        <a:pt x="12628" y="10224"/>
                      </a:cubicBezTo>
                      <a:cubicBezTo>
                        <a:pt x="12270" y="8319"/>
                        <a:pt x="11728" y="6438"/>
                        <a:pt x="10712" y="4776"/>
                      </a:cubicBezTo>
                      <a:cubicBezTo>
                        <a:pt x="10446" y="4360"/>
                        <a:pt x="10169" y="3968"/>
                        <a:pt x="9869" y="3587"/>
                      </a:cubicBezTo>
                      <a:cubicBezTo>
                        <a:pt x="9558" y="3217"/>
                        <a:pt x="9223" y="2871"/>
                        <a:pt x="8865" y="2548"/>
                      </a:cubicBezTo>
                      <a:cubicBezTo>
                        <a:pt x="8484" y="2236"/>
                        <a:pt x="8092" y="1959"/>
                        <a:pt x="7676" y="1717"/>
                      </a:cubicBezTo>
                      <a:cubicBezTo>
                        <a:pt x="7249" y="1486"/>
                        <a:pt x="6799" y="1301"/>
                        <a:pt x="6337" y="1140"/>
                      </a:cubicBezTo>
                      <a:close/>
                      <a:moveTo>
                        <a:pt x="3863" y="1"/>
                      </a:moveTo>
                      <a:cubicBezTo>
                        <a:pt x="2548" y="1"/>
                        <a:pt x="1308" y="347"/>
                        <a:pt x="0" y="389"/>
                      </a:cubicBezTo>
                      <a:cubicBezTo>
                        <a:pt x="144" y="385"/>
                        <a:pt x="287" y="383"/>
                        <a:pt x="431" y="383"/>
                      </a:cubicBezTo>
                      <a:cubicBezTo>
                        <a:pt x="3221" y="383"/>
                        <a:pt x="6109" y="1238"/>
                        <a:pt x="8184" y="3148"/>
                      </a:cubicBezTo>
                      <a:cubicBezTo>
                        <a:pt x="9338" y="4222"/>
                        <a:pt x="11185" y="6184"/>
                        <a:pt x="10469" y="7915"/>
                      </a:cubicBezTo>
                      <a:cubicBezTo>
                        <a:pt x="10227" y="8527"/>
                        <a:pt x="9800" y="9093"/>
                        <a:pt x="9177" y="9266"/>
                      </a:cubicBezTo>
                      <a:cubicBezTo>
                        <a:pt x="9087" y="9291"/>
                        <a:pt x="8992" y="9302"/>
                        <a:pt x="8896" y="9302"/>
                      </a:cubicBezTo>
                      <a:cubicBezTo>
                        <a:pt x="8320" y="9302"/>
                        <a:pt x="7676" y="8886"/>
                        <a:pt x="7607" y="8342"/>
                      </a:cubicBezTo>
                      <a:lnTo>
                        <a:pt x="7607" y="8342"/>
                      </a:lnTo>
                      <a:cubicBezTo>
                        <a:pt x="7376" y="9162"/>
                        <a:pt x="7803" y="10131"/>
                        <a:pt x="8588" y="10501"/>
                      </a:cubicBezTo>
                      <a:cubicBezTo>
                        <a:pt x="8792" y="10601"/>
                        <a:pt x="9010" y="10647"/>
                        <a:pt x="9230" y="10647"/>
                      </a:cubicBezTo>
                      <a:cubicBezTo>
                        <a:pt x="9845" y="10647"/>
                        <a:pt x="10473" y="10289"/>
                        <a:pt x="10839" y="9762"/>
                      </a:cubicBezTo>
                      <a:lnTo>
                        <a:pt x="10839" y="9762"/>
                      </a:lnTo>
                      <a:cubicBezTo>
                        <a:pt x="10920" y="12532"/>
                        <a:pt x="9881" y="14922"/>
                        <a:pt x="8149" y="17068"/>
                      </a:cubicBezTo>
                      <a:cubicBezTo>
                        <a:pt x="8149" y="17068"/>
                        <a:pt x="8992" y="16999"/>
                        <a:pt x="9581" y="16803"/>
                      </a:cubicBezTo>
                      <a:lnTo>
                        <a:pt x="9581" y="16803"/>
                      </a:lnTo>
                      <a:cubicBezTo>
                        <a:pt x="9581" y="16803"/>
                        <a:pt x="9419" y="17946"/>
                        <a:pt x="8253" y="19631"/>
                      </a:cubicBezTo>
                      <a:cubicBezTo>
                        <a:pt x="9835" y="19158"/>
                        <a:pt x="10296" y="18996"/>
                        <a:pt x="11589" y="17957"/>
                      </a:cubicBezTo>
                      <a:lnTo>
                        <a:pt x="11589" y="17957"/>
                      </a:lnTo>
                      <a:cubicBezTo>
                        <a:pt x="11358" y="21963"/>
                        <a:pt x="15583" y="20947"/>
                        <a:pt x="17314" y="23325"/>
                      </a:cubicBezTo>
                      <a:cubicBezTo>
                        <a:pt x="15698" y="21108"/>
                        <a:pt x="20038" y="18465"/>
                        <a:pt x="18353" y="16514"/>
                      </a:cubicBezTo>
                      <a:lnTo>
                        <a:pt x="18353" y="16514"/>
                      </a:lnTo>
                      <a:cubicBezTo>
                        <a:pt x="19567" y="17256"/>
                        <a:pt x="20850" y="17817"/>
                        <a:pt x="22260" y="17817"/>
                      </a:cubicBezTo>
                      <a:cubicBezTo>
                        <a:pt x="22365" y="17817"/>
                        <a:pt x="22471" y="17814"/>
                        <a:pt x="22578" y="17807"/>
                      </a:cubicBezTo>
                      <a:cubicBezTo>
                        <a:pt x="18388" y="15880"/>
                        <a:pt x="15698" y="11136"/>
                        <a:pt x="13863" y="7107"/>
                      </a:cubicBezTo>
                      <a:cubicBezTo>
                        <a:pt x="12316" y="3702"/>
                        <a:pt x="9869" y="1221"/>
                        <a:pt x="6453" y="343"/>
                      </a:cubicBezTo>
                      <a:cubicBezTo>
                        <a:pt x="5737" y="159"/>
                        <a:pt x="4987" y="43"/>
                        <a:pt x="4202" y="9"/>
                      </a:cubicBezTo>
                      <a:cubicBezTo>
                        <a:pt x="4088" y="3"/>
                        <a:pt x="3976" y="1"/>
                        <a:pt x="3863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  <p:sp>
              <p:nvSpPr>
                <p:cNvPr id="23" name="Google Shape;23;p2"/>
                <p:cNvSpPr/>
                <p:nvPr/>
              </p:nvSpPr>
              <p:spPr>
                <a:xfrm>
                  <a:off x="5121300" y="3736086"/>
                  <a:ext cx="509646" cy="389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14" h="12098" extrusionOk="0">
                      <a:moveTo>
                        <a:pt x="2667" y="3383"/>
                      </a:moveTo>
                      <a:cubicBezTo>
                        <a:pt x="3302" y="3995"/>
                        <a:pt x="3948" y="4606"/>
                        <a:pt x="4664" y="5172"/>
                      </a:cubicBezTo>
                      <a:cubicBezTo>
                        <a:pt x="5368" y="5714"/>
                        <a:pt x="6106" y="6234"/>
                        <a:pt x="6891" y="6696"/>
                      </a:cubicBezTo>
                      <a:cubicBezTo>
                        <a:pt x="7676" y="7157"/>
                        <a:pt x="8507" y="7561"/>
                        <a:pt x="9361" y="7919"/>
                      </a:cubicBezTo>
                      <a:cubicBezTo>
                        <a:pt x="10227" y="8300"/>
                        <a:pt x="11104" y="8600"/>
                        <a:pt x="12005" y="8900"/>
                      </a:cubicBezTo>
                      <a:cubicBezTo>
                        <a:pt x="11081" y="8692"/>
                        <a:pt x="10169" y="8415"/>
                        <a:pt x="9292" y="8081"/>
                      </a:cubicBezTo>
                      <a:cubicBezTo>
                        <a:pt x="8415" y="7746"/>
                        <a:pt x="7561" y="7342"/>
                        <a:pt x="6753" y="6880"/>
                      </a:cubicBezTo>
                      <a:cubicBezTo>
                        <a:pt x="5956" y="6407"/>
                        <a:pt x="5206" y="5888"/>
                        <a:pt x="4514" y="5299"/>
                      </a:cubicBezTo>
                      <a:cubicBezTo>
                        <a:pt x="3833" y="4710"/>
                        <a:pt x="3221" y="4075"/>
                        <a:pt x="2667" y="3383"/>
                      </a:cubicBezTo>
                      <a:close/>
                      <a:moveTo>
                        <a:pt x="0" y="1"/>
                      </a:moveTo>
                      <a:cubicBezTo>
                        <a:pt x="1720" y="3591"/>
                        <a:pt x="7330" y="11416"/>
                        <a:pt x="11728" y="12097"/>
                      </a:cubicBezTo>
                      <a:cubicBezTo>
                        <a:pt x="11716" y="11913"/>
                        <a:pt x="9592" y="10101"/>
                        <a:pt x="9235" y="9304"/>
                      </a:cubicBezTo>
                      <a:lnTo>
                        <a:pt x="9235" y="9304"/>
                      </a:lnTo>
                      <a:cubicBezTo>
                        <a:pt x="10216" y="9919"/>
                        <a:pt x="11536" y="10231"/>
                        <a:pt x="12837" y="10231"/>
                      </a:cubicBezTo>
                      <a:cubicBezTo>
                        <a:pt x="13907" y="10231"/>
                        <a:pt x="14965" y="10020"/>
                        <a:pt x="15814" y="9593"/>
                      </a:cubicBezTo>
                      <a:cubicBezTo>
                        <a:pt x="9765" y="8000"/>
                        <a:pt x="4202" y="4618"/>
                        <a:pt x="0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  <p:sp>
              <p:nvSpPr>
                <p:cNvPr id="24" name="Google Shape;24;p2"/>
                <p:cNvSpPr/>
                <p:nvPr/>
              </p:nvSpPr>
              <p:spPr>
                <a:xfrm>
                  <a:off x="4603114" y="3603308"/>
                  <a:ext cx="240707" cy="2375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69" h="7370" extrusionOk="0">
                      <a:moveTo>
                        <a:pt x="0" y="0"/>
                      </a:moveTo>
                      <a:cubicBezTo>
                        <a:pt x="1" y="1"/>
                        <a:pt x="2615" y="7370"/>
                        <a:pt x="4743" y="7370"/>
                      </a:cubicBezTo>
                      <a:cubicBezTo>
                        <a:pt x="4916" y="7370"/>
                        <a:pt x="5087" y="7321"/>
                        <a:pt x="5252" y="7214"/>
                      </a:cubicBezTo>
                      <a:cubicBezTo>
                        <a:pt x="7469" y="5795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</p:grpSp>
          <p:grpSp>
            <p:nvGrpSpPr>
              <p:cNvPr id="25" name="Google Shape;25;p2"/>
              <p:cNvGrpSpPr/>
              <p:nvPr/>
            </p:nvGrpSpPr>
            <p:grpSpPr>
              <a:xfrm>
                <a:off x="2953710" y="863971"/>
                <a:ext cx="3236705" cy="751706"/>
                <a:chOff x="2953710" y="863971"/>
                <a:chExt cx="3236705" cy="751706"/>
              </a:xfrm>
            </p:grpSpPr>
            <p:sp>
              <p:nvSpPr>
                <p:cNvPr id="26" name="Google Shape;26;p2"/>
                <p:cNvSpPr/>
                <p:nvPr/>
              </p:nvSpPr>
              <p:spPr>
                <a:xfrm>
                  <a:off x="5336676" y="1283122"/>
                  <a:ext cx="467621" cy="272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10" h="8444" extrusionOk="0">
                      <a:moveTo>
                        <a:pt x="5119" y="978"/>
                      </a:moveTo>
                      <a:cubicBezTo>
                        <a:pt x="5570" y="978"/>
                        <a:pt x="6018" y="1030"/>
                        <a:pt x="6453" y="1146"/>
                      </a:cubicBezTo>
                      <a:cubicBezTo>
                        <a:pt x="7169" y="1319"/>
                        <a:pt x="7815" y="1688"/>
                        <a:pt x="8381" y="2138"/>
                      </a:cubicBezTo>
                      <a:cubicBezTo>
                        <a:pt x="8935" y="2589"/>
                        <a:pt x="9442" y="3096"/>
                        <a:pt x="9962" y="3570"/>
                      </a:cubicBezTo>
                      <a:cubicBezTo>
                        <a:pt x="10481" y="4043"/>
                        <a:pt x="11047" y="4481"/>
                        <a:pt x="11693" y="4770"/>
                      </a:cubicBezTo>
                      <a:cubicBezTo>
                        <a:pt x="11035" y="4585"/>
                        <a:pt x="10412" y="4181"/>
                        <a:pt x="9846" y="3731"/>
                      </a:cubicBezTo>
                      <a:cubicBezTo>
                        <a:pt x="9362" y="3339"/>
                        <a:pt x="8900" y="2912"/>
                        <a:pt x="8427" y="2519"/>
                      </a:cubicBezTo>
                      <a:lnTo>
                        <a:pt x="8427" y="2519"/>
                      </a:lnTo>
                      <a:cubicBezTo>
                        <a:pt x="8508" y="2635"/>
                        <a:pt x="8577" y="2750"/>
                        <a:pt x="8646" y="2866"/>
                      </a:cubicBezTo>
                      <a:cubicBezTo>
                        <a:pt x="8981" y="3454"/>
                        <a:pt x="9142" y="4158"/>
                        <a:pt x="8981" y="4816"/>
                      </a:cubicBezTo>
                      <a:cubicBezTo>
                        <a:pt x="8923" y="4147"/>
                        <a:pt x="8727" y="3558"/>
                        <a:pt x="8404" y="2993"/>
                      </a:cubicBezTo>
                      <a:cubicBezTo>
                        <a:pt x="8173" y="2589"/>
                        <a:pt x="7896" y="2231"/>
                        <a:pt x="7549" y="1896"/>
                      </a:cubicBezTo>
                      <a:cubicBezTo>
                        <a:pt x="7192" y="1665"/>
                        <a:pt x="6799" y="1480"/>
                        <a:pt x="6395" y="1342"/>
                      </a:cubicBezTo>
                      <a:cubicBezTo>
                        <a:pt x="5737" y="1134"/>
                        <a:pt x="5033" y="1053"/>
                        <a:pt x="4318" y="1030"/>
                      </a:cubicBezTo>
                      <a:cubicBezTo>
                        <a:pt x="4584" y="996"/>
                        <a:pt x="4852" y="978"/>
                        <a:pt x="5119" y="978"/>
                      </a:cubicBezTo>
                      <a:close/>
                      <a:moveTo>
                        <a:pt x="4821" y="0"/>
                      </a:moveTo>
                      <a:cubicBezTo>
                        <a:pt x="4560" y="0"/>
                        <a:pt x="4300" y="13"/>
                        <a:pt x="4041" y="38"/>
                      </a:cubicBezTo>
                      <a:cubicBezTo>
                        <a:pt x="2598" y="165"/>
                        <a:pt x="1189" y="684"/>
                        <a:pt x="1" y="1492"/>
                      </a:cubicBezTo>
                      <a:cubicBezTo>
                        <a:pt x="498" y="1333"/>
                        <a:pt x="1056" y="1268"/>
                        <a:pt x="1652" y="1268"/>
                      </a:cubicBezTo>
                      <a:cubicBezTo>
                        <a:pt x="1747" y="1268"/>
                        <a:pt x="1843" y="1269"/>
                        <a:pt x="1940" y="1273"/>
                      </a:cubicBezTo>
                      <a:cubicBezTo>
                        <a:pt x="3486" y="1319"/>
                        <a:pt x="4975" y="2346"/>
                        <a:pt x="5553" y="3789"/>
                      </a:cubicBezTo>
                      <a:cubicBezTo>
                        <a:pt x="6130" y="5209"/>
                        <a:pt x="5772" y="7125"/>
                        <a:pt x="4687" y="8210"/>
                      </a:cubicBezTo>
                      <a:cubicBezTo>
                        <a:pt x="4966" y="8365"/>
                        <a:pt x="5284" y="8443"/>
                        <a:pt x="5602" y="8443"/>
                      </a:cubicBezTo>
                      <a:cubicBezTo>
                        <a:pt x="5969" y="8443"/>
                        <a:pt x="6335" y="8339"/>
                        <a:pt x="6638" y="8129"/>
                      </a:cubicBezTo>
                      <a:cubicBezTo>
                        <a:pt x="7192" y="7737"/>
                        <a:pt x="7353" y="6975"/>
                        <a:pt x="7249" y="6294"/>
                      </a:cubicBezTo>
                      <a:lnTo>
                        <a:pt x="7249" y="6294"/>
                      </a:lnTo>
                      <a:cubicBezTo>
                        <a:pt x="7619" y="6640"/>
                        <a:pt x="7988" y="7021"/>
                        <a:pt x="8461" y="7171"/>
                      </a:cubicBezTo>
                      <a:cubicBezTo>
                        <a:pt x="8620" y="7227"/>
                        <a:pt x="8790" y="7257"/>
                        <a:pt x="8958" y="7257"/>
                      </a:cubicBezTo>
                      <a:cubicBezTo>
                        <a:pt x="9305" y="7257"/>
                        <a:pt x="9641" y="7131"/>
                        <a:pt x="9835" y="6859"/>
                      </a:cubicBezTo>
                      <a:cubicBezTo>
                        <a:pt x="10054" y="6559"/>
                        <a:pt x="9985" y="5947"/>
                        <a:pt x="9720" y="5659"/>
                      </a:cubicBezTo>
                      <a:lnTo>
                        <a:pt x="9720" y="5659"/>
                      </a:lnTo>
                      <a:cubicBezTo>
                        <a:pt x="10242" y="5903"/>
                        <a:pt x="10823" y="6025"/>
                        <a:pt x="11402" y="6025"/>
                      </a:cubicBezTo>
                      <a:cubicBezTo>
                        <a:pt x="11783" y="6025"/>
                        <a:pt x="12163" y="5972"/>
                        <a:pt x="12524" y="5867"/>
                      </a:cubicBezTo>
                      <a:cubicBezTo>
                        <a:pt x="13563" y="5543"/>
                        <a:pt x="14036" y="4632"/>
                        <a:pt x="14510" y="3674"/>
                      </a:cubicBezTo>
                      <a:lnTo>
                        <a:pt x="14510" y="3674"/>
                      </a:lnTo>
                      <a:cubicBezTo>
                        <a:pt x="14247" y="3799"/>
                        <a:pt x="13962" y="3853"/>
                        <a:pt x="13673" y="3853"/>
                      </a:cubicBezTo>
                      <a:cubicBezTo>
                        <a:pt x="13138" y="3853"/>
                        <a:pt x="12585" y="3666"/>
                        <a:pt x="12120" y="3396"/>
                      </a:cubicBezTo>
                      <a:cubicBezTo>
                        <a:pt x="11393" y="2981"/>
                        <a:pt x="10805" y="2358"/>
                        <a:pt x="10135" y="1838"/>
                      </a:cubicBezTo>
                      <a:cubicBezTo>
                        <a:pt x="8642" y="660"/>
                        <a:pt x="6729" y="0"/>
                        <a:pt x="4821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  <p:sp>
              <p:nvSpPr>
                <p:cNvPr id="27" name="Google Shape;27;p2"/>
                <p:cNvSpPr/>
                <p:nvPr/>
              </p:nvSpPr>
              <p:spPr>
                <a:xfrm>
                  <a:off x="5114242" y="1155694"/>
                  <a:ext cx="1058706" cy="428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851" h="13286" extrusionOk="0">
                      <a:moveTo>
                        <a:pt x="24690" y="1452"/>
                      </a:moveTo>
                      <a:lnTo>
                        <a:pt x="24690" y="1452"/>
                      </a:lnTo>
                      <a:cubicBezTo>
                        <a:pt x="25752" y="1799"/>
                        <a:pt x="26768" y="2364"/>
                        <a:pt x="27668" y="3034"/>
                      </a:cubicBezTo>
                      <a:cubicBezTo>
                        <a:pt x="28580" y="3703"/>
                        <a:pt x="29411" y="4511"/>
                        <a:pt x="30115" y="5400"/>
                      </a:cubicBezTo>
                      <a:cubicBezTo>
                        <a:pt x="30819" y="6300"/>
                        <a:pt x="31315" y="7362"/>
                        <a:pt x="31615" y="8447"/>
                      </a:cubicBezTo>
                      <a:cubicBezTo>
                        <a:pt x="31904" y="9544"/>
                        <a:pt x="32019" y="10686"/>
                        <a:pt x="31985" y="11806"/>
                      </a:cubicBezTo>
                      <a:cubicBezTo>
                        <a:pt x="31892" y="10686"/>
                        <a:pt x="31719" y="9555"/>
                        <a:pt x="31385" y="8505"/>
                      </a:cubicBezTo>
                      <a:cubicBezTo>
                        <a:pt x="31061" y="7443"/>
                        <a:pt x="30577" y="6427"/>
                        <a:pt x="29884" y="5561"/>
                      </a:cubicBezTo>
                      <a:cubicBezTo>
                        <a:pt x="29215" y="4673"/>
                        <a:pt x="28407" y="3888"/>
                        <a:pt x="27541" y="3195"/>
                      </a:cubicBezTo>
                      <a:cubicBezTo>
                        <a:pt x="26664" y="2503"/>
                        <a:pt x="25706" y="1902"/>
                        <a:pt x="24690" y="1452"/>
                      </a:cubicBezTo>
                      <a:close/>
                      <a:moveTo>
                        <a:pt x="19301" y="1"/>
                      </a:moveTo>
                      <a:cubicBezTo>
                        <a:pt x="18516" y="1"/>
                        <a:pt x="17731" y="44"/>
                        <a:pt x="16956" y="125"/>
                      </a:cubicBezTo>
                      <a:cubicBezTo>
                        <a:pt x="9996" y="852"/>
                        <a:pt x="4363" y="3657"/>
                        <a:pt x="0" y="9093"/>
                      </a:cubicBezTo>
                      <a:cubicBezTo>
                        <a:pt x="2759" y="5665"/>
                        <a:pt x="7434" y="3495"/>
                        <a:pt x="11704" y="2964"/>
                      </a:cubicBezTo>
                      <a:cubicBezTo>
                        <a:pt x="12602" y="2849"/>
                        <a:pt x="13508" y="2784"/>
                        <a:pt x="14414" y="2784"/>
                      </a:cubicBezTo>
                      <a:cubicBezTo>
                        <a:pt x="14966" y="2784"/>
                        <a:pt x="15517" y="2808"/>
                        <a:pt x="16067" y="2860"/>
                      </a:cubicBezTo>
                      <a:cubicBezTo>
                        <a:pt x="16760" y="2941"/>
                        <a:pt x="17395" y="3126"/>
                        <a:pt x="18053" y="3311"/>
                      </a:cubicBezTo>
                      <a:cubicBezTo>
                        <a:pt x="18711" y="3518"/>
                        <a:pt x="19380" y="3726"/>
                        <a:pt x="20084" y="3842"/>
                      </a:cubicBezTo>
                      <a:cubicBezTo>
                        <a:pt x="20229" y="3863"/>
                        <a:pt x="20378" y="3875"/>
                        <a:pt x="20527" y="3875"/>
                      </a:cubicBezTo>
                      <a:cubicBezTo>
                        <a:pt x="21087" y="3875"/>
                        <a:pt x="21647" y="3710"/>
                        <a:pt x="22012" y="3299"/>
                      </a:cubicBezTo>
                      <a:cubicBezTo>
                        <a:pt x="22441" y="2817"/>
                        <a:pt x="22511" y="2145"/>
                        <a:pt x="22038" y="1774"/>
                      </a:cubicBezTo>
                      <a:lnTo>
                        <a:pt x="22038" y="1774"/>
                      </a:lnTo>
                      <a:cubicBezTo>
                        <a:pt x="24622" y="3542"/>
                        <a:pt x="25808" y="6217"/>
                        <a:pt x="26479" y="9128"/>
                      </a:cubicBezTo>
                      <a:cubicBezTo>
                        <a:pt x="26923" y="11082"/>
                        <a:pt x="28214" y="12583"/>
                        <a:pt x="29329" y="12583"/>
                      </a:cubicBezTo>
                      <a:cubicBezTo>
                        <a:pt x="29808" y="12583"/>
                        <a:pt x="30255" y="12306"/>
                        <a:pt x="30588" y="11667"/>
                      </a:cubicBezTo>
                      <a:cubicBezTo>
                        <a:pt x="30727" y="11968"/>
                        <a:pt x="30657" y="12383"/>
                        <a:pt x="30819" y="12752"/>
                      </a:cubicBezTo>
                      <a:cubicBezTo>
                        <a:pt x="30965" y="13080"/>
                        <a:pt x="31267" y="13285"/>
                        <a:pt x="31574" y="13285"/>
                      </a:cubicBezTo>
                      <a:cubicBezTo>
                        <a:pt x="31777" y="13285"/>
                        <a:pt x="31982" y="13196"/>
                        <a:pt x="32146" y="12995"/>
                      </a:cubicBezTo>
                      <a:cubicBezTo>
                        <a:pt x="32366" y="12729"/>
                        <a:pt x="32423" y="12372"/>
                        <a:pt x="32458" y="12037"/>
                      </a:cubicBezTo>
                      <a:cubicBezTo>
                        <a:pt x="32850" y="8216"/>
                        <a:pt x="31396" y="4707"/>
                        <a:pt x="28164" y="2480"/>
                      </a:cubicBezTo>
                      <a:cubicBezTo>
                        <a:pt x="25596" y="697"/>
                        <a:pt x="22445" y="1"/>
                        <a:pt x="19301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  <p:sp>
              <p:nvSpPr>
                <p:cNvPr id="28" name="Google Shape;28;p2"/>
                <p:cNvSpPr/>
                <p:nvPr/>
              </p:nvSpPr>
              <p:spPr>
                <a:xfrm>
                  <a:off x="5743258" y="1079218"/>
                  <a:ext cx="447157" cy="179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875" h="5569" extrusionOk="0">
                      <a:moveTo>
                        <a:pt x="10571" y="301"/>
                      </a:moveTo>
                      <a:cubicBezTo>
                        <a:pt x="10545" y="312"/>
                        <a:pt x="10518" y="325"/>
                        <a:pt x="10493" y="339"/>
                      </a:cubicBezTo>
                      <a:cubicBezTo>
                        <a:pt x="10519" y="326"/>
                        <a:pt x="10545" y="313"/>
                        <a:pt x="10571" y="301"/>
                      </a:cubicBezTo>
                      <a:close/>
                      <a:moveTo>
                        <a:pt x="11826" y="0"/>
                      </a:moveTo>
                      <a:cubicBezTo>
                        <a:pt x="11402" y="0"/>
                        <a:pt x="10961" y="116"/>
                        <a:pt x="10571" y="301"/>
                      </a:cubicBezTo>
                      <a:lnTo>
                        <a:pt x="10571" y="301"/>
                      </a:lnTo>
                      <a:cubicBezTo>
                        <a:pt x="10649" y="269"/>
                        <a:pt x="10732" y="255"/>
                        <a:pt x="10816" y="255"/>
                      </a:cubicBezTo>
                      <a:cubicBezTo>
                        <a:pt x="11170" y="255"/>
                        <a:pt x="11542" y="517"/>
                        <a:pt x="11647" y="859"/>
                      </a:cubicBezTo>
                      <a:cubicBezTo>
                        <a:pt x="11774" y="1332"/>
                        <a:pt x="11532" y="1863"/>
                        <a:pt x="11128" y="2140"/>
                      </a:cubicBezTo>
                      <a:cubicBezTo>
                        <a:pt x="10816" y="2345"/>
                        <a:pt x="10443" y="2426"/>
                        <a:pt x="10066" y="2426"/>
                      </a:cubicBezTo>
                      <a:cubicBezTo>
                        <a:pt x="9954" y="2426"/>
                        <a:pt x="9842" y="2419"/>
                        <a:pt x="9731" y="2405"/>
                      </a:cubicBezTo>
                      <a:cubicBezTo>
                        <a:pt x="9235" y="2348"/>
                        <a:pt x="8773" y="2175"/>
                        <a:pt x="8311" y="2036"/>
                      </a:cubicBezTo>
                      <a:cubicBezTo>
                        <a:pt x="6854" y="1581"/>
                        <a:pt x="5418" y="1384"/>
                        <a:pt x="3970" y="1384"/>
                      </a:cubicBezTo>
                      <a:cubicBezTo>
                        <a:pt x="2666" y="1384"/>
                        <a:pt x="1352" y="1543"/>
                        <a:pt x="1" y="1817"/>
                      </a:cubicBezTo>
                      <a:cubicBezTo>
                        <a:pt x="436" y="1729"/>
                        <a:pt x="890" y="1688"/>
                        <a:pt x="1356" y="1688"/>
                      </a:cubicBezTo>
                      <a:cubicBezTo>
                        <a:pt x="4189" y="1688"/>
                        <a:pt x="7461" y="3180"/>
                        <a:pt x="9662" y="4518"/>
                      </a:cubicBezTo>
                      <a:cubicBezTo>
                        <a:pt x="9840" y="4639"/>
                        <a:pt x="11202" y="5569"/>
                        <a:pt x="11794" y="5569"/>
                      </a:cubicBezTo>
                      <a:cubicBezTo>
                        <a:pt x="12045" y="5569"/>
                        <a:pt x="12157" y="5401"/>
                        <a:pt x="11982" y="4933"/>
                      </a:cubicBezTo>
                      <a:cubicBezTo>
                        <a:pt x="11867" y="4633"/>
                        <a:pt x="11543" y="4368"/>
                        <a:pt x="11278" y="4229"/>
                      </a:cubicBezTo>
                      <a:cubicBezTo>
                        <a:pt x="12167" y="4229"/>
                        <a:pt x="13044" y="3825"/>
                        <a:pt x="13471" y="3006"/>
                      </a:cubicBezTo>
                      <a:cubicBezTo>
                        <a:pt x="13875" y="2175"/>
                        <a:pt x="13702" y="1113"/>
                        <a:pt x="13044" y="466"/>
                      </a:cubicBezTo>
                      <a:cubicBezTo>
                        <a:pt x="12719" y="136"/>
                        <a:pt x="12283" y="0"/>
                        <a:pt x="1182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  <p:sp>
              <p:nvSpPr>
                <p:cNvPr id="29" name="Google Shape;29;p2"/>
                <p:cNvSpPr/>
                <p:nvPr/>
              </p:nvSpPr>
              <p:spPr>
                <a:xfrm>
                  <a:off x="4613169" y="863971"/>
                  <a:ext cx="727632" cy="7517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578" h="23325" extrusionOk="0">
                      <a:moveTo>
                        <a:pt x="17314" y="0"/>
                      </a:moveTo>
                      <a:lnTo>
                        <a:pt x="17314" y="0"/>
                      </a:lnTo>
                      <a:cubicBezTo>
                        <a:pt x="17312" y="3"/>
                        <a:pt x="17310" y="6"/>
                        <a:pt x="17308" y="9"/>
                      </a:cubicBezTo>
                      <a:lnTo>
                        <a:pt x="17308" y="9"/>
                      </a:lnTo>
                      <a:cubicBezTo>
                        <a:pt x="17310" y="6"/>
                        <a:pt x="17312" y="3"/>
                        <a:pt x="17314" y="0"/>
                      </a:cubicBezTo>
                      <a:close/>
                      <a:moveTo>
                        <a:pt x="16137" y="1974"/>
                      </a:moveTo>
                      <a:lnTo>
                        <a:pt x="16137" y="1974"/>
                      </a:lnTo>
                      <a:cubicBezTo>
                        <a:pt x="15167" y="3683"/>
                        <a:pt x="14382" y="5472"/>
                        <a:pt x="13944" y="7353"/>
                      </a:cubicBezTo>
                      <a:cubicBezTo>
                        <a:pt x="13505" y="9281"/>
                        <a:pt x="13297" y="11208"/>
                        <a:pt x="12928" y="13147"/>
                      </a:cubicBezTo>
                      <a:cubicBezTo>
                        <a:pt x="12535" y="15052"/>
                        <a:pt x="12004" y="16991"/>
                        <a:pt x="10919" y="18653"/>
                      </a:cubicBezTo>
                      <a:cubicBezTo>
                        <a:pt x="10389" y="19473"/>
                        <a:pt x="9731" y="20246"/>
                        <a:pt x="8969" y="20858"/>
                      </a:cubicBezTo>
                      <a:cubicBezTo>
                        <a:pt x="8576" y="21170"/>
                        <a:pt x="8161" y="21435"/>
                        <a:pt x="7734" y="21654"/>
                      </a:cubicBezTo>
                      <a:cubicBezTo>
                        <a:pt x="7295" y="21874"/>
                        <a:pt x="6833" y="22047"/>
                        <a:pt x="6360" y="22162"/>
                      </a:cubicBezTo>
                      <a:cubicBezTo>
                        <a:pt x="6822" y="22012"/>
                        <a:pt x="7272" y="21828"/>
                        <a:pt x="7699" y="21585"/>
                      </a:cubicBezTo>
                      <a:cubicBezTo>
                        <a:pt x="8115" y="21343"/>
                        <a:pt x="8519" y="21066"/>
                        <a:pt x="8888" y="20743"/>
                      </a:cubicBezTo>
                      <a:cubicBezTo>
                        <a:pt x="9246" y="20431"/>
                        <a:pt x="9592" y="20085"/>
                        <a:pt x="9892" y="19704"/>
                      </a:cubicBezTo>
                      <a:cubicBezTo>
                        <a:pt x="10192" y="19334"/>
                        <a:pt x="10481" y="18942"/>
                        <a:pt x="10735" y="18526"/>
                      </a:cubicBezTo>
                      <a:cubicBezTo>
                        <a:pt x="11751" y="16876"/>
                        <a:pt x="12293" y="14971"/>
                        <a:pt x="12651" y="13067"/>
                      </a:cubicBezTo>
                      <a:cubicBezTo>
                        <a:pt x="13043" y="11162"/>
                        <a:pt x="13251" y="9223"/>
                        <a:pt x="13747" y="7318"/>
                      </a:cubicBezTo>
                      <a:cubicBezTo>
                        <a:pt x="13990" y="6360"/>
                        <a:pt x="14325" y="5437"/>
                        <a:pt x="14729" y="4548"/>
                      </a:cubicBezTo>
                      <a:cubicBezTo>
                        <a:pt x="15144" y="3648"/>
                        <a:pt x="15617" y="2794"/>
                        <a:pt x="16137" y="1974"/>
                      </a:cubicBezTo>
                      <a:close/>
                      <a:moveTo>
                        <a:pt x="0" y="22936"/>
                      </a:moveTo>
                      <a:cubicBezTo>
                        <a:pt x="10" y="22936"/>
                        <a:pt x="20" y="22936"/>
                        <a:pt x="30" y="22937"/>
                      </a:cubicBezTo>
                      <a:lnTo>
                        <a:pt x="30" y="22937"/>
                      </a:lnTo>
                      <a:cubicBezTo>
                        <a:pt x="20" y="22936"/>
                        <a:pt x="10" y="22936"/>
                        <a:pt x="0" y="22936"/>
                      </a:cubicBezTo>
                      <a:close/>
                      <a:moveTo>
                        <a:pt x="17308" y="9"/>
                      </a:moveTo>
                      <a:cubicBezTo>
                        <a:pt x="15572" y="2376"/>
                        <a:pt x="11347" y="1356"/>
                        <a:pt x="11577" y="5368"/>
                      </a:cubicBezTo>
                      <a:cubicBezTo>
                        <a:pt x="10296" y="4329"/>
                        <a:pt x="9834" y="4167"/>
                        <a:pt x="8253" y="3694"/>
                      </a:cubicBezTo>
                      <a:lnTo>
                        <a:pt x="8253" y="3694"/>
                      </a:lnTo>
                      <a:cubicBezTo>
                        <a:pt x="9419" y="5379"/>
                        <a:pt x="9581" y="6522"/>
                        <a:pt x="9581" y="6522"/>
                      </a:cubicBezTo>
                      <a:cubicBezTo>
                        <a:pt x="8980" y="6326"/>
                        <a:pt x="8149" y="6257"/>
                        <a:pt x="8149" y="6257"/>
                      </a:cubicBezTo>
                      <a:lnTo>
                        <a:pt x="8149" y="6257"/>
                      </a:lnTo>
                      <a:cubicBezTo>
                        <a:pt x="9881" y="8427"/>
                        <a:pt x="10919" y="10804"/>
                        <a:pt x="10827" y="13563"/>
                      </a:cubicBezTo>
                      <a:cubicBezTo>
                        <a:pt x="10468" y="13042"/>
                        <a:pt x="9837" y="12685"/>
                        <a:pt x="9215" y="12685"/>
                      </a:cubicBezTo>
                      <a:cubicBezTo>
                        <a:pt x="8997" y="12685"/>
                        <a:pt x="8780" y="12728"/>
                        <a:pt x="8576" y="12824"/>
                      </a:cubicBezTo>
                      <a:cubicBezTo>
                        <a:pt x="7803" y="13205"/>
                        <a:pt x="7364" y="14163"/>
                        <a:pt x="7595" y="14983"/>
                      </a:cubicBezTo>
                      <a:cubicBezTo>
                        <a:pt x="7684" y="14452"/>
                        <a:pt x="8315" y="14030"/>
                        <a:pt x="8886" y="14030"/>
                      </a:cubicBezTo>
                      <a:cubicBezTo>
                        <a:pt x="8986" y="14030"/>
                        <a:pt x="9084" y="14043"/>
                        <a:pt x="9177" y="14071"/>
                      </a:cubicBezTo>
                      <a:cubicBezTo>
                        <a:pt x="9788" y="14232"/>
                        <a:pt x="10238" y="14810"/>
                        <a:pt x="10469" y="15410"/>
                      </a:cubicBezTo>
                      <a:cubicBezTo>
                        <a:pt x="11173" y="17141"/>
                        <a:pt x="9327" y="19103"/>
                        <a:pt x="8172" y="20188"/>
                      </a:cubicBezTo>
                      <a:cubicBezTo>
                        <a:pt x="6133" y="22097"/>
                        <a:pt x="3248" y="22944"/>
                        <a:pt x="483" y="22944"/>
                      </a:cubicBezTo>
                      <a:cubicBezTo>
                        <a:pt x="332" y="22944"/>
                        <a:pt x="181" y="22942"/>
                        <a:pt x="30" y="22937"/>
                      </a:cubicBezTo>
                      <a:lnTo>
                        <a:pt x="30" y="22937"/>
                      </a:lnTo>
                      <a:cubicBezTo>
                        <a:pt x="1317" y="22983"/>
                        <a:pt x="2547" y="23324"/>
                        <a:pt x="3852" y="23324"/>
                      </a:cubicBezTo>
                      <a:cubicBezTo>
                        <a:pt x="3964" y="23324"/>
                        <a:pt x="4077" y="23322"/>
                        <a:pt x="4190" y="23317"/>
                      </a:cubicBezTo>
                      <a:cubicBezTo>
                        <a:pt x="4987" y="23270"/>
                        <a:pt x="5737" y="23155"/>
                        <a:pt x="6441" y="22982"/>
                      </a:cubicBezTo>
                      <a:cubicBezTo>
                        <a:pt x="9858" y="22105"/>
                        <a:pt x="12316" y="19623"/>
                        <a:pt x="13863" y="16218"/>
                      </a:cubicBezTo>
                      <a:cubicBezTo>
                        <a:pt x="15687" y="12189"/>
                        <a:pt x="18376" y="7445"/>
                        <a:pt x="22578" y="5529"/>
                      </a:cubicBezTo>
                      <a:cubicBezTo>
                        <a:pt x="22461" y="5521"/>
                        <a:pt x="22345" y="5517"/>
                        <a:pt x="22230" y="5517"/>
                      </a:cubicBezTo>
                      <a:cubicBezTo>
                        <a:pt x="20852" y="5517"/>
                        <a:pt x="19578" y="6076"/>
                        <a:pt x="18353" y="6811"/>
                      </a:cubicBezTo>
                      <a:cubicBezTo>
                        <a:pt x="20036" y="4862"/>
                        <a:pt x="15698" y="2224"/>
                        <a:pt x="17308" y="9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  <p:sp>
              <p:nvSpPr>
                <p:cNvPr id="30" name="Google Shape;30;p2"/>
                <p:cNvSpPr/>
                <p:nvPr/>
              </p:nvSpPr>
              <p:spPr>
                <a:xfrm>
                  <a:off x="5121300" y="1017986"/>
                  <a:ext cx="509646" cy="3895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14" h="12086" extrusionOk="0">
                      <a:moveTo>
                        <a:pt x="12005" y="3186"/>
                      </a:moveTo>
                      <a:lnTo>
                        <a:pt x="12005" y="3186"/>
                      </a:lnTo>
                      <a:cubicBezTo>
                        <a:pt x="11104" y="3486"/>
                        <a:pt x="10227" y="3786"/>
                        <a:pt x="9361" y="4167"/>
                      </a:cubicBezTo>
                      <a:cubicBezTo>
                        <a:pt x="8507" y="4525"/>
                        <a:pt x="7676" y="4929"/>
                        <a:pt x="6891" y="5390"/>
                      </a:cubicBezTo>
                      <a:cubicBezTo>
                        <a:pt x="6106" y="5841"/>
                        <a:pt x="5368" y="6360"/>
                        <a:pt x="4664" y="6926"/>
                      </a:cubicBezTo>
                      <a:cubicBezTo>
                        <a:pt x="3948" y="7468"/>
                        <a:pt x="3302" y="8068"/>
                        <a:pt x="2667" y="8715"/>
                      </a:cubicBezTo>
                      <a:cubicBezTo>
                        <a:pt x="3221" y="8011"/>
                        <a:pt x="3833" y="7387"/>
                        <a:pt x="4514" y="6787"/>
                      </a:cubicBezTo>
                      <a:cubicBezTo>
                        <a:pt x="5195" y="6198"/>
                        <a:pt x="5956" y="5679"/>
                        <a:pt x="6753" y="5206"/>
                      </a:cubicBezTo>
                      <a:cubicBezTo>
                        <a:pt x="7561" y="4744"/>
                        <a:pt x="8415" y="4340"/>
                        <a:pt x="9292" y="4005"/>
                      </a:cubicBezTo>
                      <a:cubicBezTo>
                        <a:pt x="10169" y="3671"/>
                        <a:pt x="11081" y="3394"/>
                        <a:pt x="12005" y="3186"/>
                      </a:cubicBezTo>
                      <a:close/>
                      <a:moveTo>
                        <a:pt x="11728" y="0"/>
                      </a:moveTo>
                      <a:lnTo>
                        <a:pt x="11728" y="0"/>
                      </a:lnTo>
                      <a:cubicBezTo>
                        <a:pt x="7330" y="670"/>
                        <a:pt x="1709" y="8507"/>
                        <a:pt x="0" y="12085"/>
                      </a:cubicBezTo>
                      <a:cubicBezTo>
                        <a:pt x="4213" y="7468"/>
                        <a:pt x="9765" y="4086"/>
                        <a:pt x="15814" y="2493"/>
                      </a:cubicBezTo>
                      <a:cubicBezTo>
                        <a:pt x="14966" y="2072"/>
                        <a:pt x="13910" y="1864"/>
                        <a:pt x="12841" y="1864"/>
                      </a:cubicBezTo>
                      <a:cubicBezTo>
                        <a:pt x="11538" y="1864"/>
                        <a:pt x="10217" y="2173"/>
                        <a:pt x="9235" y="2782"/>
                      </a:cubicBezTo>
                      <a:cubicBezTo>
                        <a:pt x="9604" y="1985"/>
                        <a:pt x="11716" y="173"/>
                        <a:pt x="11728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  <p:sp>
              <p:nvSpPr>
                <p:cNvPr id="31" name="Google Shape;31;p2"/>
                <p:cNvSpPr/>
                <p:nvPr/>
              </p:nvSpPr>
              <p:spPr>
                <a:xfrm>
                  <a:off x="4603114" y="1303038"/>
                  <a:ext cx="240707" cy="2376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69" h="7373" extrusionOk="0">
                      <a:moveTo>
                        <a:pt x="4739" y="1"/>
                      </a:moveTo>
                      <a:cubicBezTo>
                        <a:pt x="2612" y="1"/>
                        <a:pt x="0" y="7372"/>
                        <a:pt x="0" y="7372"/>
                      </a:cubicBezTo>
                      <a:cubicBezTo>
                        <a:pt x="0" y="7372"/>
                        <a:pt x="7469" y="1567"/>
                        <a:pt x="5252" y="158"/>
                      </a:cubicBezTo>
                      <a:cubicBezTo>
                        <a:pt x="5086" y="50"/>
                        <a:pt x="4914" y="1"/>
                        <a:pt x="4739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  <p:sp>
              <p:nvSpPr>
                <p:cNvPr id="32" name="Google Shape;32;p2"/>
                <p:cNvSpPr/>
                <p:nvPr/>
              </p:nvSpPr>
              <p:spPr>
                <a:xfrm>
                  <a:off x="4485935" y="1260498"/>
                  <a:ext cx="172256" cy="249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45" h="7735" extrusionOk="0">
                      <a:moveTo>
                        <a:pt x="2678" y="1"/>
                      </a:moveTo>
                      <a:cubicBezTo>
                        <a:pt x="1" y="1"/>
                        <a:pt x="2678" y="7734"/>
                        <a:pt x="2678" y="7734"/>
                      </a:cubicBezTo>
                      <a:cubicBezTo>
                        <a:pt x="2678" y="7734"/>
                        <a:pt x="5345" y="1"/>
                        <a:pt x="2678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  <p:sp>
              <p:nvSpPr>
                <p:cNvPr id="33" name="Google Shape;33;p2"/>
                <p:cNvSpPr/>
                <p:nvPr/>
              </p:nvSpPr>
              <p:spPr>
                <a:xfrm>
                  <a:off x="3339828" y="1282090"/>
                  <a:ext cx="467621" cy="2724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10" h="8454" extrusionOk="0">
                      <a:moveTo>
                        <a:pt x="9357" y="1015"/>
                      </a:moveTo>
                      <a:cubicBezTo>
                        <a:pt x="9626" y="1015"/>
                        <a:pt x="9894" y="1032"/>
                        <a:pt x="10158" y="1062"/>
                      </a:cubicBezTo>
                      <a:cubicBezTo>
                        <a:pt x="9454" y="1074"/>
                        <a:pt x="8738" y="1155"/>
                        <a:pt x="8080" y="1385"/>
                      </a:cubicBezTo>
                      <a:cubicBezTo>
                        <a:pt x="7676" y="1512"/>
                        <a:pt x="7284" y="1709"/>
                        <a:pt x="6926" y="1928"/>
                      </a:cubicBezTo>
                      <a:cubicBezTo>
                        <a:pt x="6580" y="2263"/>
                        <a:pt x="6303" y="2621"/>
                        <a:pt x="6072" y="3025"/>
                      </a:cubicBezTo>
                      <a:cubicBezTo>
                        <a:pt x="5760" y="3579"/>
                        <a:pt x="5564" y="4179"/>
                        <a:pt x="5495" y="4848"/>
                      </a:cubicBezTo>
                      <a:cubicBezTo>
                        <a:pt x="5333" y="4190"/>
                        <a:pt x="5518" y="3486"/>
                        <a:pt x="5830" y="2898"/>
                      </a:cubicBezTo>
                      <a:cubicBezTo>
                        <a:pt x="5899" y="2782"/>
                        <a:pt x="5968" y="2655"/>
                        <a:pt x="6061" y="2551"/>
                      </a:cubicBezTo>
                      <a:lnTo>
                        <a:pt x="6061" y="2551"/>
                      </a:lnTo>
                      <a:cubicBezTo>
                        <a:pt x="5587" y="2944"/>
                        <a:pt x="5126" y="3371"/>
                        <a:pt x="4629" y="3763"/>
                      </a:cubicBezTo>
                      <a:cubicBezTo>
                        <a:pt x="4098" y="4213"/>
                        <a:pt x="3475" y="4617"/>
                        <a:pt x="2782" y="4802"/>
                      </a:cubicBezTo>
                      <a:cubicBezTo>
                        <a:pt x="3440" y="4513"/>
                        <a:pt x="3994" y="4075"/>
                        <a:pt x="4514" y="3602"/>
                      </a:cubicBezTo>
                      <a:cubicBezTo>
                        <a:pt x="5033" y="3128"/>
                        <a:pt x="5541" y="2621"/>
                        <a:pt x="6107" y="2170"/>
                      </a:cubicBezTo>
                      <a:cubicBezTo>
                        <a:pt x="6672" y="1720"/>
                        <a:pt x="7319" y="1362"/>
                        <a:pt x="8023" y="1178"/>
                      </a:cubicBezTo>
                      <a:cubicBezTo>
                        <a:pt x="8462" y="1062"/>
                        <a:pt x="8911" y="1015"/>
                        <a:pt x="9357" y="1015"/>
                      </a:cubicBezTo>
                      <a:close/>
                      <a:moveTo>
                        <a:pt x="9715" y="1"/>
                      </a:moveTo>
                      <a:cubicBezTo>
                        <a:pt x="7798" y="1"/>
                        <a:pt x="5875" y="654"/>
                        <a:pt x="4375" y="1847"/>
                      </a:cubicBezTo>
                      <a:cubicBezTo>
                        <a:pt x="3706" y="2367"/>
                        <a:pt x="3117" y="2978"/>
                        <a:pt x="2390" y="3405"/>
                      </a:cubicBezTo>
                      <a:cubicBezTo>
                        <a:pt x="1934" y="3685"/>
                        <a:pt x="1394" y="3875"/>
                        <a:pt x="868" y="3875"/>
                      </a:cubicBezTo>
                      <a:cubicBezTo>
                        <a:pt x="568" y="3875"/>
                        <a:pt x="273" y="3813"/>
                        <a:pt x="1" y="3671"/>
                      </a:cubicBezTo>
                      <a:lnTo>
                        <a:pt x="1" y="3671"/>
                      </a:lnTo>
                      <a:cubicBezTo>
                        <a:pt x="474" y="4640"/>
                        <a:pt x="959" y="5564"/>
                        <a:pt x="1997" y="5864"/>
                      </a:cubicBezTo>
                      <a:cubicBezTo>
                        <a:pt x="2360" y="5976"/>
                        <a:pt x="2743" y="6031"/>
                        <a:pt x="3128" y="6031"/>
                      </a:cubicBezTo>
                      <a:cubicBezTo>
                        <a:pt x="3699" y="6031"/>
                        <a:pt x="4274" y="5909"/>
                        <a:pt x="4791" y="5668"/>
                      </a:cubicBezTo>
                      <a:lnTo>
                        <a:pt x="4791" y="5668"/>
                      </a:lnTo>
                      <a:cubicBezTo>
                        <a:pt x="4537" y="5956"/>
                        <a:pt x="4456" y="6557"/>
                        <a:pt x="4675" y="6868"/>
                      </a:cubicBezTo>
                      <a:cubicBezTo>
                        <a:pt x="4868" y="7145"/>
                        <a:pt x="5204" y="7268"/>
                        <a:pt x="5547" y="7268"/>
                      </a:cubicBezTo>
                      <a:cubicBezTo>
                        <a:pt x="5718" y="7268"/>
                        <a:pt x="5891" y="7238"/>
                        <a:pt x="6049" y="7180"/>
                      </a:cubicBezTo>
                      <a:cubicBezTo>
                        <a:pt x="6522" y="7007"/>
                        <a:pt x="6903" y="6649"/>
                        <a:pt x="7261" y="6303"/>
                      </a:cubicBezTo>
                      <a:lnTo>
                        <a:pt x="7261" y="6303"/>
                      </a:lnTo>
                      <a:cubicBezTo>
                        <a:pt x="7157" y="6984"/>
                        <a:pt x="7319" y="7745"/>
                        <a:pt x="7873" y="8138"/>
                      </a:cubicBezTo>
                      <a:cubicBezTo>
                        <a:pt x="8180" y="8345"/>
                        <a:pt x="8556" y="8453"/>
                        <a:pt x="8929" y="8453"/>
                      </a:cubicBezTo>
                      <a:cubicBezTo>
                        <a:pt x="9243" y="8453"/>
                        <a:pt x="9555" y="8377"/>
                        <a:pt x="9823" y="8219"/>
                      </a:cubicBezTo>
                      <a:cubicBezTo>
                        <a:pt x="8738" y="7111"/>
                        <a:pt x="8381" y="5218"/>
                        <a:pt x="8958" y="3786"/>
                      </a:cubicBezTo>
                      <a:cubicBezTo>
                        <a:pt x="9535" y="2367"/>
                        <a:pt x="11012" y="1328"/>
                        <a:pt x="12571" y="1282"/>
                      </a:cubicBezTo>
                      <a:cubicBezTo>
                        <a:pt x="12648" y="1280"/>
                        <a:pt x="12725" y="1280"/>
                        <a:pt x="12801" y="1280"/>
                      </a:cubicBezTo>
                      <a:cubicBezTo>
                        <a:pt x="13418" y="1280"/>
                        <a:pt x="13996" y="1326"/>
                        <a:pt x="14510" y="1501"/>
                      </a:cubicBezTo>
                      <a:cubicBezTo>
                        <a:pt x="13321" y="693"/>
                        <a:pt x="11913" y="173"/>
                        <a:pt x="10470" y="35"/>
                      </a:cubicBezTo>
                      <a:cubicBezTo>
                        <a:pt x="10219" y="12"/>
                        <a:pt x="9967" y="1"/>
                        <a:pt x="971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  <p:sp>
              <p:nvSpPr>
                <p:cNvPr id="34" name="Google Shape;34;p2"/>
                <p:cNvSpPr/>
                <p:nvPr/>
              </p:nvSpPr>
              <p:spPr>
                <a:xfrm>
                  <a:off x="2971178" y="1155340"/>
                  <a:ext cx="1058738" cy="4282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852" h="13289" extrusionOk="0">
                      <a:moveTo>
                        <a:pt x="8185" y="1440"/>
                      </a:moveTo>
                      <a:lnTo>
                        <a:pt x="8185" y="1440"/>
                      </a:lnTo>
                      <a:cubicBezTo>
                        <a:pt x="7146" y="1890"/>
                        <a:pt x="6188" y="2502"/>
                        <a:pt x="5322" y="3195"/>
                      </a:cubicBezTo>
                      <a:cubicBezTo>
                        <a:pt x="4456" y="3899"/>
                        <a:pt x="3648" y="4684"/>
                        <a:pt x="2990" y="5561"/>
                      </a:cubicBezTo>
                      <a:cubicBezTo>
                        <a:pt x="2298" y="6438"/>
                        <a:pt x="1801" y="7431"/>
                        <a:pt x="1490" y="8504"/>
                      </a:cubicBezTo>
                      <a:cubicBezTo>
                        <a:pt x="1144" y="9566"/>
                        <a:pt x="970" y="10697"/>
                        <a:pt x="878" y="11805"/>
                      </a:cubicBezTo>
                      <a:cubicBezTo>
                        <a:pt x="843" y="10674"/>
                        <a:pt x="970" y="9543"/>
                        <a:pt x="1259" y="8446"/>
                      </a:cubicBezTo>
                      <a:cubicBezTo>
                        <a:pt x="1559" y="7350"/>
                        <a:pt x="2044" y="6300"/>
                        <a:pt x="2760" y="5399"/>
                      </a:cubicBezTo>
                      <a:cubicBezTo>
                        <a:pt x="3464" y="4499"/>
                        <a:pt x="4272" y="3691"/>
                        <a:pt x="5195" y="3033"/>
                      </a:cubicBezTo>
                      <a:cubicBezTo>
                        <a:pt x="6095" y="2352"/>
                        <a:pt x="7111" y="1810"/>
                        <a:pt x="8185" y="1440"/>
                      </a:cubicBezTo>
                      <a:close/>
                      <a:moveTo>
                        <a:pt x="13548" y="0"/>
                      </a:moveTo>
                      <a:cubicBezTo>
                        <a:pt x="10405" y="0"/>
                        <a:pt x="7254" y="694"/>
                        <a:pt x="4687" y="2467"/>
                      </a:cubicBezTo>
                      <a:cubicBezTo>
                        <a:pt x="1455" y="4718"/>
                        <a:pt x="1" y="8227"/>
                        <a:pt x="393" y="12036"/>
                      </a:cubicBezTo>
                      <a:cubicBezTo>
                        <a:pt x="416" y="12383"/>
                        <a:pt x="486" y="12729"/>
                        <a:pt x="705" y="12994"/>
                      </a:cubicBezTo>
                      <a:cubicBezTo>
                        <a:pt x="869" y="13199"/>
                        <a:pt x="1072" y="13289"/>
                        <a:pt x="1273" y="13289"/>
                      </a:cubicBezTo>
                      <a:cubicBezTo>
                        <a:pt x="1582" y="13289"/>
                        <a:pt x="1885" y="13076"/>
                        <a:pt x="2032" y="12740"/>
                      </a:cubicBezTo>
                      <a:cubicBezTo>
                        <a:pt x="2194" y="12383"/>
                        <a:pt x="2125" y="11967"/>
                        <a:pt x="2263" y="11667"/>
                      </a:cubicBezTo>
                      <a:cubicBezTo>
                        <a:pt x="2596" y="12302"/>
                        <a:pt x="3043" y="12578"/>
                        <a:pt x="3522" y="12578"/>
                      </a:cubicBezTo>
                      <a:cubicBezTo>
                        <a:pt x="4637" y="12578"/>
                        <a:pt x="5928" y="11081"/>
                        <a:pt x="6372" y="9128"/>
                      </a:cubicBezTo>
                      <a:cubicBezTo>
                        <a:pt x="7032" y="6203"/>
                        <a:pt x="8220" y="3525"/>
                        <a:pt x="10819" y="1769"/>
                      </a:cubicBezTo>
                      <a:lnTo>
                        <a:pt x="10819" y="1769"/>
                      </a:lnTo>
                      <a:cubicBezTo>
                        <a:pt x="10337" y="2138"/>
                        <a:pt x="10387" y="2814"/>
                        <a:pt x="10839" y="3299"/>
                      </a:cubicBezTo>
                      <a:cubicBezTo>
                        <a:pt x="11204" y="3709"/>
                        <a:pt x="11764" y="3874"/>
                        <a:pt x="12324" y="3874"/>
                      </a:cubicBezTo>
                      <a:cubicBezTo>
                        <a:pt x="12473" y="3874"/>
                        <a:pt x="12622" y="3863"/>
                        <a:pt x="12767" y="3841"/>
                      </a:cubicBezTo>
                      <a:cubicBezTo>
                        <a:pt x="13460" y="3737"/>
                        <a:pt x="14129" y="3529"/>
                        <a:pt x="14799" y="3310"/>
                      </a:cubicBezTo>
                      <a:cubicBezTo>
                        <a:pt x="15433" y="3102"/>
                        <a:pt x="16091" y="2918"/>
                        <a:pt x="16784" y="2860"/>
                      </a:cubicBezTo>
                      <a:cubicBezTo>
                        <a:pt x="17334" y="2807"/>
                        <a:pt x="17886" y="2783"/>
                        <a:pt x="18437" y="2783"/>
                      </a:cubicBezTo>
                      <a:cubicBezTo>
                        <a:pt x="19344" y="2783"/>
                        <a:pt x="20250" y="2849"/>
                        <a:pt x="21147" y="2964"/>
                      </a:cubicBezTo>
                      <a:cubicBezTo>
                        <a:pt x="25418" y="3495"/>
                        <a:pt x="30093" y="5665"/>
                        <a:pt x="32851" y="9093"/>
                      </a:cubicBezTo>
                      <a:cubicBezTo>
                        <a:pt x="28477" y="3645"/>
                        <a:pt x="22855" y="840"/>
                        <a:pt x="15895" y="124"/>
                      </a:cubicBezTo>
                      <a:cubicBezTo>
                        <a:pt x="15119" y="43"/>
                        <a:pt x="14334" y="0"/>
                        <a:pt x="13548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  <p:sp>
              <p:nvSpPr>
                <p:cNvPr id="35" name="Google Shape;35;p2"/>
                <p:cNvSpPr/>
                <p:nvPr/>
              </p:nvSpPr>
              <p:spPr>
                <a:xfrm>
                  <a:off x="2953710" y="1079218"/>
                  <a:ext cx="447157" cy="179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875" h="5569" extrusionOk="0">
                      <a:moveTo>
                        <a:pt x="3303" y="301"/>
                      </a:moveTo>
                      <a:cubicBezTo>
                        <a:pt x="3330" y="313"/>
                        <a:pt x="3356" y="326"/>
                        <a:pt x="3382" y="339"/>
                      </a:cubicBezTo>
                      <a:cubicBezTo>
                        <a:pt x="3357" y="324"/>
                        <a:pt x="3330" y="311"/>
                        <a:pt x="3303" y="301"/>
                      </a:cubicBezTo>
                      <a:close/>
                      <a:moveTo>
                        <a:pt x="2049" y="0"/>
                      </a:moveTo>
                      <a:cubicBezTo>
                        <a:pt x="1592" y="0"/>
                        <a:pt x="1156" y="136"/>
                        <a:pt x="831" y="466"/>
                      </a:cubicBezTo>
                      <a:cubicBezTo>
                        <a:pt x="173" y="1113"/>
                        <a:pt x="0" y="2175"/>
                        <a:pt x="404" y="3006"/>
                      </a:cubicBezTo>
                      <a:cubicBezTo>
                        <a:pt x="831" y="3825"/>
                        <a:pt x="1709" y="4229"/>
                        <a:pt x="2609" y="4229"/>
                      </a:cubicBezTo>
                      <a:cubicBezTo>
                        <a:pt x="2332" y="4368"/>
                        <a:pt x="2009" y="4633"/>
                        <a:pt x="1893" y="4933"/>
                      </a:cubicBezTo>
                      <a:cubicBezTo>
                        <a:pt x="1718" y="5401"/>
                        <a:pt x="1831" y="5569"/>
                        <a:pt x="2082" y="5569"/>
                      </a:cubicBezTo>
                      <a:cubicBezTo>
                        <a:pt x="2675" y="5569"/>
                        <a:pt x="4039" y="4639"/>
                        <a:pt x="4225" y="4518"/>
                      </a:cubicBezTo>
                      <a:cubicBezTo>
                        <a:pt x="6415" y="3180"/>
                        <a:pt x="9695" y="1688"/>
                        <a:pt x="12523" y="1688"/>
                      </a:cubicBezTo>
                      <a:cubicBezTo>
                        <a:pt x="12988" y="1688"/>
                        <a:pt x="13441" y="1729"/>
                        <a:pt x="13875" y="1817"/>
                      </a:cubicBezTo>
                      <a:cubicBezTo>
                        <a:pt x="12529" y="1543"/>
                        <a:pt x="11215" y="1384"/>
                        <a:pt x="9910" y="1384"/>
                      </a:cubicBezTo>
                      <a:cubicBezTo>
                        <a:pt x="8460" y="1384"/>
                        <a:pt x="7022" y="1581"/>
                        <a:pt x="5564" y="2036"/>
                      </a:cubicBezTo>
                      <a:cubicBezTo>
                        <a:pt x="5102" y="2175"/>
                        <a:pt x="4640" y="2348"/>
                        <a:pt x="4144" y="2405"/>
                      </a:cubicBezTo>
                      <a:cubicBezTo>
                        <a:pt x="4033" y="2419"/>
                        <a:pt x="3921" y="2426"/>
                        <a:pt x="3809" y="2426"/>
                      </a:cubicBezTo>
                      <a:cubicBezTo>
                        <a:pt x="3432" y="2426"/>
                        <a:pt x="3059" y="2345"/>
                        <a:pt x="2747" y="2140"/>
                      </a:cubicBezTo>
                      <a:cubicBezTo>
                        <a:pt x="2343" y="1863"/>
                        <a:pt x="2101" y="1332"/>
                        <a:pt x="2228" y="859"/>
                      </a:cubicBezTo>
                      <a:cubicBezTo>
                        <a:pt x="2342" y="517"/>
                        <a:pt x="2709" y="255"/>
                        <a:pt x="3061" y="255"/>
                      </a:cubicBezTo>
                      <a:cubicBezTo>
                        <a:pt x="3144" y="255"/>
                        <a:pt x="3226" y="269"/>
                        <a:pt x="3303" y="301"/>
                      </a:cubicBezTo>
                      <a:lnTo>
                        <a:pt x="3303" y="301"/>
                      </a:lnTo>
                      <a:cubicBezTo>
                        <a:pt x="2914" y="116"/>
                        <a:pt x="2473" y="0"/>
                        <a:pt x="2049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  <p:sp>
              <p:nvSpPr>
                <p:cNvPr id="36" name="Google Shape;36;p2"/>
                <p:cNvSpPr/>
                <p:nvPr/>
              </p:nvSpPr>
              <p:spPr>
                <a:xfrm>
                  <a:off x="3802583" y="863971"/>
                  <a:ext cx="727665" cy="7517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579" h="23325" extrusionOk="0">
                      <a:moveTo>
                        <a:pt x="5264" y="0"/>
                      </a:moveTo>
                      <a:cubicBezTo>
                        <a:pt x="5264" y="1"/>
                        <a:pt x="5265" y="1"/>
                        <a:pt x="5265" y="2"/>
                      </a:cubicBezTo>
                      <a:lnTo>
                        <a:pt x="5265" y="2"/>
                      </a:lnTo>
                      <a:cubicBezTo>
                        <a:pt x="5265" y="1"/>
                        <a:pt x="5264" y="1"/>
                        <a:pt x="5264" y="0"/>
                      </a:cubicBezTo>
                      <a:close/>
                      <a:moveTo>
                        <a:pt x="6465" y="2009"/>
                      </a:moveTo>
                      <a:cubicBezTo>
                        <a:pt x="6984" y="2828"/>
                        <a:pt x="7469" y="3683"/>
                        <a:pt x="7873" y="4571"/>
                      </a:cubicBezTo>
                      <a:cubicBezTo>
                        <a:pt x="8277" y="5472"/>
                        <a:pt x="8612" y="6395"/>
                        <a:pt x="8854" y="7342"/>
                      </a:cubicBezTo>
                      <a:cubicBezTo>
                        <a:pt x="9350" y="9246"/>
                        <a:pt x="9558" y="11197"/>
                        <a:pt x="9950" y="13101"/>
                      </a:cubicBezTo>
                      <a:cubicBezTo>
                        <a:pt x="10308" y="15006"/>
                        <a:pt x="10851" y="16899"/>
                        <a:pt x="11867" y="18549"/>
                      </a:cubicBezTo>
                      <a:cubicBezTo>
                        <a:pt x="12132" y="18976"/>
                        <a:pt x="12409" y="19357"/>
                        <a:pt x="12709" y="19738"/>
                      </a:cubicBezTo>
                      <a:cubicBezTo>
                        <a:pt x="13021" y="20108"/>
                        <a:pt x="13356" y="20454"/>
                        <a:pt x="13713" y="20777"/>
                      </a:cubicBezTo>
                      <a:cubicBezTo>
                        <a:pt x="14094" y="21089"/>
                        <a:pt x="14487" y="21366"/>
                        <a:pt x="14902" y="21608"/>
                      </a:cubicBezTo>
                      <a:cubicBezTo>
                        <a:pt x="15329" y="21839"/>
                        <a:pt x="15779" y="22024"/>
                        <a:pt x="16241" y="22185"/>
                      </a:cubicBezTo>
                      <a:cubicBezTo>
                        <a:pt x="15768" y="22070"/>
                        <a:pt x="15306" y="21897"/>
                        <a:pt x="14868" y="21689"/>
                      </a:cubicBezTo>
                      <a:cubicBezTo>
                        <a:pt x="14441" y="21447"/>
                        <a:pt x="14025" y="21193"/>
                        <a:pt x="13633" y="20893"/>
                      </a:cubicBezTo>
                      <a:cubicBezTo>
                        <a:pt x="12871" y="20269"/>
                        <a:pt x="12213" y="19519"/>
                        <a:pt x="11682" y="18688"/>
                      </a:cubicBezTo>
                      <a:cubicBezTo>
                        <a:pt x="10597" y="17026"/>
                        <a:pt x="10066" y="15087"/>
                        <a:pt x="9673" y="13171"/>
                      </a:cubicBezTo>
                      <a:cubicBezTo>
                        <a:pt x="9304" y="11208"/>
                        <a:pt x="9108" y="9281"/>
                        <a:pt x="8658" y="7388"/>
                      </a:cubicBezTo>
                      <a:cubicBezTo>
                        <a:pt x="8219" y="5495"/>
                        <a:pt x="7434" y="3694"/>
                        <a:pt x="6465" y="2009"/>
                      </a:cubicBezTo>
                      <a:close/>
                      <a:moveTo>
                        <a:pt x="5265" y="2"/>
                      </a:moveTo>
                      <a:lnTo>
                        <a:pt x="5265" y="2"/>
                      </a:lnTo>
                      <a:cubicBezTo>
                        <a:pt x="6878" y="2218"/>
                        <a:pt x="2540" y="4860"/>
                        <a:pt x="4225" y="6811"/>
                      </a:cubicBezTo>
                      <a:cubicBezTo>
                        <a:pt x="3032" y="6076"/>
                        <a:pt x="1760" y="5517"/>
                        <a:pt x="355" y="5517"/>
                      </a:cubicBezTo>
                      <a:cubicBezTo>
                        <a:pt x="238" y="5517"/>
                        <a:pt x="120" y="5521"/>
                        <a:pt x="1" y="5529"/>
                      </a:cubicBezTo>
                      <a:cubicBezTo>
                        <a:pt x="4202" y="7445"/>
                        <a:pt x="6880" y="12189"/>
                        <a:pt x="8715" y="16218"/>
                      </a:cubicBezTo>
                      <a:cubicBezTo>
                        <a:pt x="10262" y="19623"/>
                        <a:pt x="12709" y="22105"/>
                        <a:pt x="16126" y="22982"/>
                      </a:cubicBezTo>
                      <a:cubicBezTo>
                        <a:pt x="16841" y="23166"/>
                        <a:pt x="17592" y="23282"/>
                        <a:pt x="18377" y="23317"/>
                      </a:cubicBezTo>
                      <a:cubicBezTo>
                        <a:pt x="18490" y="23322"/>
                        <a:pt x="18603" y="23324"/>
                        <a:pt x="18715" y="23324"/>
                      </a:cubicBezTo>
                      <a:cubicBezTo>
                        <a:pt x="20032" y="23324"/>
                        <a:pt x="21281" y="22978"/>
                        <a:pt x="22578" y="22936"/>
                      </a:cubicBezTo>
                      <a:lnTo>
                        <a:pt x="22578" y="22936"/>
                      </a:lnTo>
                      <a:cubicBezTo>
                        <a:pt x="22435" y="22940"/>
                        <a:pt x="22292" y="22942"/>
                        <a:pt x="22149" y="22942"/>
                      </a:cubicBezTo>
                      <a:cubicBezTo>
                        <a:pt x="19368" y="22942"/>
                        <a:pt x="16469" y="22087"/>
                        <a:pt x="14394" y="20177"/>
                      </a:cubicBezTo>
                      <a:cubicBezTo>
                        <a:pt x="13240" y="19103"/>
                        <a:pt x="11393" y="17141"/>
                        <a:pt x="12109" y="15410"/>
                      </a:cubicBezTo>
                      <a:cubicBezTo>
                        <a:pt x="12351" y="14798"/>
                        <a:pt x="12778" y="14232"/>
                        <a:pt x="13402" y="14059"/>
                      </a:cubicBezTo>
                      <a:cubicBezTo>
                        <a:pt x="13491" y="14034"/>
                        <a:pt x="13586" y="14023"/>
                        <a:pt x="13683" y="14023"/>
                      </a:cubicBezTo>
                      <a:cubicBezTo>
                        <a:pt x="14258" y="14023"/>
                        <a:pt x="14902" y="14439"/>
                        <a:pt x="14972" y="14983"/>
                      </a:cubicBezTo>
                      <a:cubicBezTo>
                        <a:pt x="15202" y="14163"/>
                        <a:pt x="14775" y="13194"/>
                        <a:pt x="13990" y="12824"/>
                      </a:cubicBezTo>
                      <a:cubicBezTo>
                        <a:pt x="13787" y="12724"/>
                        <a:pt x="13568" y="12678"/>
                        <a:pt x="13348" y="12678"/>
                      </a:cubicBezTo>
                      <a:cubicBezTo>
                        <a:pt x="12733" y="12678"/>
                        <a:pt x="12105" y="13036"/>
                        <a:pt x="11740" y="13563"/>
                      </a:cubicBezTo>
                      <a:cubicBezTo>
                        <a:pt x="11659" y="10793"/>
                        <a:pt x="12698" y="8403"/>
                        <a:pt x="14429" y="6257"/>
                      </a:cubicBezTo>
                      <a:lnTo>
                        <a:pt x="14429" y="6257"/>
                      </a:lnTo>
                      <a:cubicBezTo>
                        <a:pt x="14429" y="6257"/>
                        <a:pt x="13586" y="6326"/>
                        <a:pt x="12998" y="6522"/>
                      </a:cubicBezTo>
                      <a:cubicBezTo>
                        <a:pt x="12998" y="6522"/>
                        <a:pt x="13159" y="5379"/>
                        <a:pt x="14325" y="3694"/>
                      </a:cubicBezTo>
                      <a:lnTo>
                        <a:pt x="14325" y="3694"/>
                      </a:lnTo>
                      <a:cubicBezTo>
                        <a:pt x="12744" y="4167"/>
                        <a:pt x="12282" y="4329"/>
                        <a:pt x="10989" y="5368"/>
                      </a:cubicBezTo>
                      <a:cubicBezTo>
                        <a:pt x="11220" y="1363"/>
                        <a:pt x="6997" y="2378"/>
                        <a:pt x="5265" y="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  <p:sp>
              <p:nvSpPr>
                <p:cNvPr id="37" name="Google Shape;37;p2"/>
                <p:cNvSpPr/>
                <p:nvPr/>
              </p:nvSpPr>
              <p:spPr>
                <a:xfrm>
                  <a:off x="3513180" y="1017986"/>
                  <a:ext cx="509646" cy="3895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14" h="12086" extrusionOk="0">
                      <a:moveTo>
                        <a:pt x="3810" y="3186"/>
                      </a:moveTo>
                      <a:lnTo>
                        <a:pt x="3810" y="3186"/>
                      </a:lnTo>
                      <a:cubicBezTo>
                        <a:pt x="4733" y="3405"/>
                        <a:pt x="5645" y="3671"/>
                        <a:pt x="6522" y="4005"/>
                      </a:cubicBezTo>
                      <a:cubicBezTo>
                        <a:pt x="7411" y="4340"/>
                        <a:pt x="8253" y="4744"/>
                        <a:pt x="9061" y="5206"/>
                      </a:cubicBezTo>
                      <a:cubicBezTo>
                        <a:pt x="9858" y="5679"/>
                        <a:pt x="10608" y="6198"/>
                        <a:pt x="11301" y="6787"/>
                      </a:cubicBezTo>
                      <a:cubicBezTo>
                        <a:pt x="11982" y="7387"/>
                        <a:pt x="12605" y="8011"/>
                        <a:pt x="13148" y="8715"/>
                      </a:cubicBezTo>
                      <a:cubicBezTo>
                        <a:pt x="12513" y="8091"/>
                        <a:pt x="11866" y="7480"/>
                        <a:pt x="11162" y="6926"/>
                      </a:cubicBezTo>
                      <a:cubicBezTo>
                        <a:pt x="10447" y="6372"/>
                        <a:pt x="9719" y="5852"/>
                        <a:pt x="8923" y="5390"/>
                      </a:cubicBezTo>
                      <a:cubicBezTo>
                        <a:pt x="8138" y="4929"/>
                        <a:pt x="7307" y="4525"/>
                        <a:pt x="6453" y="4167"/>
                      </a:cubicBezTo>
                      <a:cubicBezTo>
                        <a:pt x="5587" y="3786"/>
                        <a:pt x="4710" y="3486"/>
                        <a:pt x="3810" y="3186"/>
                      </a:cubicBezTo>
                      <a:close/>
                      <a:moveTo>
                        <a:pt x="4087" y="0"/>
                      </a:moveTo>
                      <a:cubicBezTo>
                        <a:pt x="4098" y="173"/>
                        <a:pt x="6222" y="1985"/>
                        <a:pt x="6580" y="2782"/>
                      </a:cubicBezTo>
                      <a:cubicBezTo>
                        <a:pt x="5597" y="2173"/>
                        <a:pt x="4276" y="1864"/>
                        <a:pt x="2973" y="1864"/>
                      </a:cubicBezTo>
                      <a:cubicBezTo>
                        <a:pt x="1905" y="1864"/>
                        <a:pt x="848" y="2072"/>
                        <a:pt x="0" y="2493"/>
                      </a:cubicBezTo>
                      <a:cubicBezTo>
                        <a:pt x="6049" y="4098"/>
                        <a:pt x="11624" y="7468"/>
                        <a:pt x="15814" y="12085"/>
                      </a:cubicBezTo>
                      <a:cubicBezTo>
                        <a:pt x="14106" y="8495"/>
                        <a:pt x="8484" y="670"/>
                        <a:pt x="408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  <p:sp>
              <p:nvSpPr>
                <p:cNvPr id="38" name="Google Shape;38;p2"/>
                <p:cNvSpPr/>
                <p:nvPr/>
              </p:nvSpPr>
              <p:spPr>
                <a:xfrm>
                  <a:off x="4300691" y="1303038"/>
                  <a:ext cx="240320" cy="2376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57" h="7373" extrusionOk="0">
                      <a:moveTo>
                        <a:pt x="2718" y="1"/>
                      </a:moveTo>
                      <a:cubicBezTo>
                        <a:pt x="2543" y="1"/>
                        <a:pt x="2372" y="50"/>
                        <a:pt x="2205" y="158"/>
                      </a:cubicBezTo>
                      <a:cubicBezTo>
                        <a:pt x="0" y="1567"/>
                        <a:pt x="7457" y="7372"/>
                        <a:pt x="7457" y="7372"/>
                      </a:cubicBezTo>
                      <a:cubicBezTo>
                        <a:pt x="7457" y="7372"/>
                        <a:pt x="4845" y="1"/>
                        <a:pt x="2718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dist="19050" dir="5400000" algn="bl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accent5"/>
                    </a:solidFill>
                  </a:endParaRPr>
                </a:p>
              </p:txBody>
            </p:sp>
          </p:grpSp>
          <p:sp>
            <p:nvSpPr>
              <p:cNvPr id="39" name="Google Shape;39;p2"/>
              <p:cNvSpPr/>
              <p:nvPr/>
            </p:nvSpPr>
            <p:spPr>
              <a:xfrm>
                <a:off x="6287129" y="1485575"/>
                <a:ext cx="1449657" cy="2172810"/>
              </a:xfrm>
              <a:custGeom>
                <a:avLst/>
                <a:gdLst/>
                <a:ahLst/>
                <a:cxnLst/>
                <a:rect l="l" t="t" r="r" b="b"/>
                <a:pathLst>
                  <a:path w="44982" h="67421" extrusionOk="0">
                    <a:moveTo>
                      <a:pt x="0" y="0"/>
                    </a:moveTo>
                    <a:lnTo>
                      <a:pt x="0" y="2309"/>
                    </a:lnTo>
                    <a:lnTo>
                      <a:pt x="33647" y="2309"/>
                    </a:lnTo>
                    <a:cubicBezTo>
                      <a:pt x="34178" y="7041"/>
                      <a:pt x="37941" y="10804"/>
                      <a:pt x="42673" y="11347"/>
                    </a:cubicBezTo>
                    <a:lnTo>
                      <a:pt x="42673" y="56074"/>
                    </a:lnTo>
                    <a:cubicBezTo>
                      <a:pt x="37941" y="56605"/>
                      <a:pt x="34178" y="60368"/>
                      <a:pt x="33647" y="65100"/>
                    </a:cubicBezTo>
                    <a:lnTo>
                      <a:pt x="0" y="65100"/>
                    </a:lnTo>
                    <a:lnTo>
                      <a:pt x="0" y="67420"/>
                    </a:lnTo>
                    <a:lnTo>
                      <a:pt x="35898" y="67420"/>
                    </a:lnTo>
                    <a:lnTo>
                      <a:pt x="35898" y="66266"/>
                    </a:lnTo>
                    <a:cubicBezTo>
                      <a:pt x="35898" y="61880"/>
                      <a:pt x="39453" y="58336"/>
                      <a:pt x="43828" y="58336"/>
                    </a:cubicBezTo>
                    <a:lnTo>
                      <a:pt x="44982" y="58336"/>
                    </a:lnTo>
                    <a:lnTo>
                      <a:pt x="44982" y="9096"/>
                    </a:lnTo>
                    <a:lnTo>
                      <a:pt x="43828" y="9096"/>
                    </a:lnTo>
                    <a:cubicBezTo>
                      <a:pt x="39441" y="9096"/>
                      <a:pt x="35898" y="5529"/>
                      <a:pt x="35898" y="1154"/>
                    </a:cubicBezTo>
                    <a:lnTo>
                      <a:pt x="3589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40;p2"/>
              <p:cNvSpPr/>
              <p:nvPr/>
            </p:nvSpPr>
            <p:spPr>
              <a:xfrm>
                <a:off x="1407338" y="1485188"/>
                <a:ext cx="1450044" cy="2172810"/>
              </a:xfrm>
              <a:custGeom>
                <a:avLst/>
                <a:gdLst/>
                <a:ahLst/>
                <a:cxnLst/>
                <a:rect l="l" t="t" r="r" b="b"/>
                <a:pathLst>
                  <a:path w="44994" h="67421" extrusionOk="0">
                    <a:moveTo>
                      <a:pt x="9096" y="1"/>
                    </a:moveTo>
                    <a:lnTo>
                      <a:pt x="9096" y="1155"/>
                    </a:lnTo>
                    <a:cubicBezTo>
                      <a:pt x="9096" y="5541"/>
                      <a:pt x="5529" y="9085"/>
                      <a:pt x="1155" y="9085"/>
                    </a:cubicBezTo>
                    <a:lnTo>
                      <a:pt x="1" y="9085"/>
                    </a:lnTo>
                    <a:lnTo>
                      <a:pt x="1" y="58325"/>
                    </a:lnTo>
                    <a:lnTo>
                      <a:pt x="1155" y="58325"/>
                    </a:lnTo>
                    <a:cubicBezTo>
                      <a:pt x="5541" y="58325"/>
                      <a:pt x="9096" y="61892"/>
                      <a:pt x="9096" y="66267"/>
                    </a:cubicBezTo>
                    <a:lnTo>
                      <a:pt x="9096" y="67421"/>
                    </a:lnTo>
                    <a:lnTo>
                      <a:pt x="44994" y="67421"/>
                    </a:lnTo>
                    <a:lnTo>
                      <a:pt x="44994" y="65112"/>
                    </a:lnTo>
                    <a:lnTo>
                      <a:pt x="11347" y="65112"/>
                    </a:lnTo>
                    <a:cubicBezTo>
                      <a:pt x="10804" y="60380"/>
                      <a:pt x="7042" y="56617"/>
                      <a:pt x="2309" y="56086"/>
                    </a:cubicBezTo>
                    <a:lnTo>
                      <a:pt x="2309" y="11359"/>
                    </a:lnTo>
                    <a:cubicBezTo>
                      <a:pt x="7042" y="10816"/>
                      <a:pt x="10804" y="7053"/>
                      <a:pt x="11347" y="2321"/>
                    </a:cubicBezTo>
                    <a:lnTo>
                      <a:pt x="44994" y="2321"/>
                    </a:lnTo>
                    <a:lnTo>
                      <a:pt x="44994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>
                <a:off x="6287129" y="1400011"/>
                <a:ext cx="1535221" cy="2343552"/>
              </a:xfrm>
              <a:custGeom>
                <a:avLst/>
                <a:gdLst/>
                <a:ahLst/>
                <a:cxnLst/>
                <a:rect l="l" t="t" r="r" b="b"/>
                <a:pathLst>
                  <a:path w="47637" h="72719" extrusionOk="0">
                    <a:moveTo>
                      <a:pt x="0" y="0"/>
                    </a:moveTo>
                    <a:lnTo>
                      <a:pt x="0" y="577"/>
                    </a:lnTo>
                    <a:lnTo>
                      <a:pt x="37952" y="577"/>
                    </a:lnTo>
                    <a:lnTo>
                      <a:pt x="37952" y="3798"/>
                    </a:lnTo>
                    <a:cubicBezTo>
                      <a:pt x="37952" y="7041"/>
                      <a:pt x="40596" y="9685"/>
                      <a:pt x="43839" y="9685"/>
                    </a:cubicBezTo>
                    <a:lnTo>
                      <a:pt x="47059" y="9685"/>
                    </a:lnTo>
                    <a:lnTo>
                      <a:pt x="47059" y="63023"/>
                    </a:lnTo>
                    <a:lnTo>
                      <a:pt x="43839" y="63023"/>
                    </a:lnTo>
                    <a:cubicBezTo>
                      <a:pt x="40596" y="63023"/>
                      <a:pt x="37952" y="65666"/>
                      <a:pt x="37952" y="68910"/>
                    </a:cubicBezTo>
                    <a:lnTo>
                      <a:pt x="37952" y="72142"/>
                    </a:lnTo>
                    <a:lnTo>
                      <a:pt x="0" y="72142"/>
                    </a:lnTo>
                    <a:lnTo>
                      <a:pt x="0" y="72719"/>
                    </a:lnTo>
                    <a:lnTo>
                      <a:pt x="38529" y="72719"/>
                    </a:lnTo>
                    <a:lnTo>
                      <a:pt x="38529" y="68921"/>
                    </a:lnTo>
                    <a:cubicBezTo>
                      <a:pt x="38529" y="66001"/>
                      <a:pt x="40919" y="63612"/>
                      <a:pt x="43839" y="63612"/>
                    </a:cubicBezTo>
                    <a:lnTo>
                      <a:pt x="47637" y="63612"/>
                    </a:lnTo>
                    <a:lnTo>
                      <a:pt x="47637" y="9107"/>
                    </a:lnTo>
                    <a:lnTo>
                      <a:pt x="43839" y="9107"/>
                    </a:lnTo>
                    <a:cubicBezTo>
                      <a:pt x="40919" y="9107"/>
                      <a:pt x="38529" y="6730"/>
                      <a:pt x="38529" y="3798"/>
                    </a:cubicBezTo>
                    <a:lnTo>
                      <a:pt x="385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>
                <a:off x="1321774" y="1400011"/>
                <a:ext cx="1535608" cy="2343552"/>
              </a:xfrm>
              <a:custGeom>
                <a:avLst/>
                <a:gdLst/>
                <a:ahLst/>
                <a:cxnLst/>
                <a:rect l="l" t="t" r="r" b="b"/>
                <a:pathLst>
                  <a:path w="47649" h="72719" extrusionOk="0">
                    <a:moveTo>
                      <a:pt x="9108" y="0"/>
                    </a:moveTo>
                    <a:lnTo>
                      <a:pt x="9108" y="3798"/>
                    </a:lnTo>
                    <a:cubicBezTo>
                      <a:pt x="9108" y="6730"/>
                      <a:pt x="6730" y="9107"/>
                      <a:pt x="3798" y="9107"/>
                    </a:cubicBezTo>
                    <a:lnTo>
                      <a:pt x="1" y="9107"/>
                    </a:lnTo>
                    <a:lnTo>
                      <a:pt x="1" y="63612"/>
                    </a:lnTo>
                    <a:lnTo>
                      <a:pt x="3798" y="63612"/>
                    </a:lnTo>
                    <a:cubicBezTo>
                      <a:pt x="6730" y="63612"/>
                      <a:pt x="9108" y="66001"/>
                      <a:pt x="9108" y="68921"/>
                    </a:cubicBezTo>
                    <a:lnTo>
                      <a:pt x="9108" y="72719"/>
                    </a:lnTo>
                    <a:lnTo>
                      <a:pt x="47649" y="72719"/>
                    </a:lnTo>
                    <a:lnTo>
                      <a:pt x="47649" y="72142"/>
                    </a:lnTo>
                    <a:lnTo>
                      <a:pt x="9685" y="72142"/>
                    </a:lnTo>
                    <a:lnTo>
                      <a:pt x="9685" y="68921"/>
                    </a:lnTo>
                    <a:cubicBezTo>
                      <a:pt x="9685" y="65678"/>
                      <a:pt x="7042" y="63034"/>
                      <a:pt x="3798" y="63034"/>
                    </a:cubicBezTo>
                    <a:lnTo>
                      <a:pt x="578" y="63034"/>
                    </a:lnTo>
                    <a:lnTo>
                      <a:pt x="578" y="9685"/>
                    </a:lnTo>
                    <a:lnTo>
                      <a:pt x="3798" y="9685"/>
                    </a:lnTo>
                    <a:cubicBezTo>
                      <a:pt x="7042" y="9685"/>
                      <a:pt x="9685" y="7041"/>
                      <a:pt x="9685" y="3798"/>
                    </a:cubicBezTo>
                    <a:lnTo>
                      <a:pt x="9685" y="577"/>
                    </a:lnTo>
                    <a:lnTo>
                      <a:pt x="47649" y="577"/>
                    </a:lnTo>
                    <a:lnTo>
                      <a:pt x="4764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3" name="Google Shape;43;p2"/>
            <p:cNvGrpSpPr/>
            <p:nvPr/>
          </p:nvGrpSpPr>
          <p:grpSpPr>
            <a:xfrm>
              <a:off x="198742" y="3440363"/>
              <a:ext cx="1510310" cy="1504734"/>
              <a:chOff x="198742" y="3345875"/>
              <a:chExt cx="1510310" cy="1504734"/>
            </a:xfrm>
          </p:grpSpPr>
          <p:sp>
            <p:nvSpPr>
              <p:cNvPr id="44" name="Google Shape;44;p2"/>
              <p:cNvSpPr/>
              <p:nvPr/>
            </p:nvSpPr>
            <p:spPr>
              <a:xfrm>
                <a:off x="377283" y="4150854"/>
                <a:ext cx="155917" cy="260076"/>
              </a:xfrm>
              <a:custGeom>
                <a:avLst/>
                <a:gdLst/>
                <a:ahLst/>
                <a:cxnLst/>
                <a:rect l="l" t="t" r="r" b="b"/>
                <a:pathLst>
                  <a:path w="4838" h="8070" extrusionOk="0">
                    <a:moveTo>
                      <a:pt x="2737" y="1548"/>
                    </a:moveTo>
                    <a:lnTo>
                      <a:pt x="2737" y="1548"/>
                    </a:lnTo>
                    <a:cubicBezTo>
                      <a:pt x="2633" y="1940"/>
                      <a:pt x="2413" y="2286"/>
                      <a:pt x="2159" y="2586"/>
                    </a:cubicBezTo>
                    <a:cubicBezTo>
                      <a:pt x="1940" y="2863"/>
                      <a:pt x="1698" y="3117"/>
                      <a:pt x="1478" y="3383"/>
                    </a:cubicBezTo>
                    <a:cubicBezTo>
                      <a:pt x="1536" y="3337"/>
                      <a:pt x="1605" y="3290"/>
                      <a:pt x="1675" y="3244"/>
                    </a:cubicBezTo>
                    <a:cubicBezTo>
                      <a:pt x="1913" y="3108"/>
                      <a:pt x="2195" y="3028"/>
                      <a:pt x="2471" y="3028"/>
                    </a:cubicBezTo>
                    <a:cubicBezTo>
                      <a:pt x="2569" y="3028"/>
                      <a:pt x="2666" y="3038"/>
                      <a:pt x="2760" y="3060"/>
                    </a:cubicBezTo>
                    <a:cubicBezTo>
                      <a:pt x="2402" y="3094"/>
                      <a:pt x="2055" y="3210"/>
                      <a:pt x="1755" y="3383"/>
                    </a:cubicBezTo>
                    <a:cubicBezTo>
                      <a:pt x="1525" y="3510"/>
                      <a:pt x="1317" y="3671"/>
                      <a:pt x="1144" y="3856"/>
                    </a:cubicBezTo>
                    <a:cubicBezTo>
                      <a:pt x="1017" y="4052"/>
                      <a:pt x="913" y="4272"/>
                      <a:pt x="844" y="4491"/>
                    </a:cubicBezTo>
                    <a:cubicBezTo>
                      <a:pt x="728" y="4849"/>
                      <a:pt x="682" y="5253"/>
                      <a:pt x="670" y="5645"/>
                    </a:cubicBezTo>
                    <a:cubicBezTo>
                      <a:pt x="613" y="5253"/>
                      <a:pt x="624" y="4849"/>
                      <a:pt x="728" y="4456"/>
                    </a:cubicBezTo>
                    <a:cubicBezTo>
                      <a:pt x="832" y="4075"/>
                      <a:pt x="1028" y="3706"/>
                      <a:pt x="1271" y="3394"/>
                    </a:cubicBezTo>
                    <a:cubicBezTo>
                      <a:pt x="1525" y="3071"/>
                      <a:pt x="1813" y="2806"/>
                      <a:pt x="2067" y="2517"/>
                    </a:cubicBezTo>
                    <a:cubicBezTo>
                      <a:pt x="2333" y="2229"/>
                      <a:pt x="2575" y="1905"/>
                      <a:pt x="2737" y="1548"/>
                    </a:cubicBezTo>
                    <a:close/>
                    <a:moveTo>
                      <a:pt x="2136" y="1"/>
                    </a:moveTo>
                    <a:lnTo>
                      <a:pt x="2136" y="1"/>
                    </a:lnTo>
                    <a:cubicBezTo>
                      <a:pt x="2333" y="416"/>
                      <a:pt x="2217" y="936"/>
                      <a:pt x="1986" y="1340"/>
                    </a:cubicBezTo>
                    <a:cubicBezTo>
                      <a:pt x="1755" y="1744"/>
                      <a:pt x="1409" y="2067"/>
                      <a:pt x="1121" y="2436"/>
                    </a:cubicBezTo>
                    <a:cubicBezTo>
                      <a:pt x="370" y="3394"/>
                      <a:pt x="1" y="4618"/>
                      <a:pt x="116" y="5830"/>
                    </a:cubicBezTo>
                    <a:cubicBezTo>
                      <a:pt x="186" y="6626"/>
                      <a:pt x="474" y="7400"/>
                      <a:pt x="924" y="8069"/>
                    </a:cubicBezTo>
                    <a:cubicBezTo>
                      <a:pt x="820" y="7746"/>
                      <a:pt x="797" y="7377"/>
                      <a:pt x="809" y="6984"/>
                    </a:cubicBezTo>
                    <a:cubicBezTo>
                      <a:pt x="844" y="6130"/>
                      <a:pt x="1398" y="5310"/>
                      <a:pt x="2194" y="4999"/>
                    </a:cubicBezTo>
                    <a:cubicBezTo>
                      <a:pt x="2448" y="4896"/>
                      <a:pt x="2727" y="4847"/>
                      <a:pt x="3010" y="4847"/>
                    </a:cubicBezTo>
                    <a:cubicBezTo>
                      <a:pt x="3615" y="4847"/>
                      <a:pt x="4236" y="5071"/>
                      <a:pt x="4653" y="5472"/>
                    </a:cubicBezTo>
                    <a:cubicBezTo>
                      <a:pt x="4837" y="5137"/>
                      <a:pt x="4803" y="4710"/>
                      <a:pt x="4595" y="4387"/>
                    </a:cubicBezTo>
                    <a:cubicBezTo>
                      <a:pt x="4416" y="4133"/>
                      <a:pt x="4107" y="4025"/>
                      <a:pt x="3792" y="4025"/>
                    </a:cubicBezTo>
                    <a:cubicBezTo>
                      <a:pt x="3721" y="4025"/>
                      <a:pt x="3649" y="4030"/>
                      <a:pt x="3579" y="4041"/>
                    </a:cubicBezTo>
                    <a:cubicBezTo>
                      <a:pt x="3787" y="3845"/>
                      <a:pt x="3972" y="3637"/>
                      <a:pt x="4075" y="3360"/>
                    </a:cubicBezTo>
                    <a:cubicBezTo>
                      <a:pt x="4156" y="3106"/>
                      <a:pt x="4110" y="2760"/>
                      <a:pt x="3902" y="2598"/>
                    </a:cubicBezTo>
                    <a:cubicBezTo>
                      <a:pt x="3831" y="2551"/>
                      <a:pt x="3733" y="2528"/>
                      <a:pt x="3631" y="2528"/>
                    </a:cubicBezTo>
                    <a:cubicBezTo>
                      <a:pt x="3484" y="2528"/>
                      <a:pt x="3328" y="2574"/>
                      <a:pt x="3233" y="2656"/>
                    </a:cubicBezTo>
                    <a:cubicBezTo>
                      <a:pt x="3452" y="2182"/>
                      <a:pt x="3498" y="1617"/>
                      <a:pt x="3348" y="1097"/>
                    </a:cubicBezTo>
                    <a:cubicBezTo>
                      <a:pt x="3175" y="520"/>
                      <a:pt x="2667" y="266"/>
                      <a:pt x="213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367260" y="3345875"/>
                <a:ext cx="246669" cy="616802"/>
              </a:xfrm>
              <a:custGeom>
                <a:avLst/>
                <a:gdLst/>
                <a:ahLst/>
                <a:cxnLst/>
                <a:rect l="l" t="t" r="r" b="b"/>
                <a:pathLst>
                  <a:path w="7654" h="19139" extrusionOk="0">
                    <a:moveTo>
                      <a:pt x="0" y="1"/>
                    </a:moveTo>
                    <a:cubicBezTo>
                      <a:pt x="2020" y="2713"/>
                      <a:pt x="1385" y="4502"/>
                      <a:pt x="2770" y="9131"/>
                    </a:cubicBezTo>
                    <a:cubicBezTo>
                      <a:pt x="4523" y="14988"/>
                      <a:pt x="2245" y="18345"/>
                      <a:pt x="825" y="19136"/>
                    </a:cubicBezTo>
                    <a:lnTo>
                      <a:pt x="825" y="19136"/>
                    </a:lnTo>
                    <a:cubicBezTo>
                      <a:pt x="3488" y="17657"/>
                      <a:pt x="5217" y="14646"/>
                      <a:pt x="5160" y="11601"/>
                    </a:cubicBezTo>
                    <a:cubicBezTo>
                      <a:pt x="5137" y="10366"/>
                      <a:pt x="4848" y="9142"/>
                      <a:pt x="4663" y="7896"/>
                    </a:cubicBezTo>
                    <a:cubicBezTo>
                      <a:pt x="4490" y="6649"/>
                      <a:pt x="4444" y="5368"/>
                      <a:pt x="4894" y="4202"/>
                    </a:cubicBezTo>
                    <a:cubicBezTo>
                      <a:pt x="5356" y="3048"/>
                      <a:pt x="6418" y="2055"/>
                      <a:pt x="7653" y="2021"/>
                    </a:cubicBezTo>
                    <a:cubicBezTo>
                      <a:pt x="7233" y="1863"/>
                      <a:pt x="6772" y="1786"/>
                      <a:pt x="6307" y="1786"/>
                    </a:cubicBezTo>
                    <a:cubicBezTo>
                      <a:pt x="5101" y="1786"/>
                      <a:pt x="3873" y="2311"/>
                      <a:pt x="3290" y="3336"/>
                    </a:cubicBezTo>
                    <a:cubicBezTo>
                      <a:pt x="3094" y="1824"/>
                      <a:pt x="1512" y="197"/>
                      <a:pt x="0" y="1"/>
                    </a:cubicBezTo>
                    <a:close/>
                    <a:moveTo>
                      <a:pt x="825" y="19136"/>
                    </a:moveTo>
                    <a:cubicBezTo>
                      <a:pt x="823" y="19136"/>
                      <a:pt x="821" y="19137"/>
                      <a:pt x="820" y="19138"/>
                    </a:cubicBezTo>
                    <a:cubicBezTo>
                      <a:pt x="821" y="19137"/>
                      <a:pt x="823" y="19136"/>
                      <a:pt x="825" y="1913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304384" y="3952590"/>
                <a:ext cx="251117" cy="581449"/>
              </a:xfrm>
              <a:custGeom>
                <a:avLst/>
                <a:gdLst/>
                <a:ahLst/>
                <a:cxnLst/>
                <a:rect l="l" t="t" r="r" b="b"/>
                <a:pathLst>
                  <a:path w="7792" h="18042" extrusionOk="0">
                    <a:moveTo>
                      <a:pt x="6498" y="308"/>
                    </a:moveTo>
                    <a:cubicBezTo>
                      <a:pt x="6568" y="308"/>
                      <a:pt x="6638" y="310"/>
                      <a:pt x="6707" y="312"/>
                    </a:cubicBezTo>
                    <a:cubicBezTo>
                      <a:pt x="6095" y="358"/>
                      <a:pt x="5472" y="439"/>
                      <a:pt x="4883" y="624"/>
                    </a:cubicBezTo>
                    <a:cubicBezTo>
                      <a:pt x="4283" y="797"/>
                      <a:pt x="3729" y="1074"/>
                      <a:pt x="3244" y="1467"/>
                    </a:cubicBezTo>
                    <a:cubicBezTo>
                      <a:pt x="2759" y="1836"/>
                      <a:pt x="2321" y="2286"/>
                      <a:pt x="1940" y="2759"/>
                    </a:cubicBezTo>
                    <a:cubicBezTo>
                      <a:pt x="1547" y="3256"/>
                      <a:pt x="1213" y="3775"/>
                      <a:pt x="970" y="4352"/>
                    </a:cubicBezTo>
                    <a:cubicBezTo>
                      <a:pt x="1166" y="3752"/>
                      <a:pt x="1478" y="3198"/>
                      <a:pt x="1847" y="2690"/>
                    </a:cubicBezTo>
                    <a:cubicBezTo>
                      <a:pt x="2228" y="2182"/>
                      <a:pt x="2667" y="1732"/>
                      <a:pt x="3163" y="1351"/>
                    </a:cubicBezTo>
                    <a:cubicBezTo>
                      <a:pt x="3648" y="959"/>
                      <a:pt x="4248" y="682"/>
                      <a:pt x="4848" y="520"/>
                    </a:cubicBezTo>
                    <a:cubicBezTo>
                      <a:pt x="5391" y="387"/>
                      <a:pt x="5952" y="308"/>
                      <a:pt x="6498" y="308"/>
                    </a:cubicBezTo>
                    <a:close/>
                    <a:moveTo>
                      <a:pt x="6146" y="0"/>
                    </a:moveTo>
                    <a:cubicBezTo>
                      <a:pt x="4312" y="0"/>
                      <a:pt x="2639" y="815"/>
                      <a:pt x="1536" y="2413"/>
                    </a:cubicBezTo>
                    <a:cubicBezTo>
                      <a:pt x="301" y="4191"/>
                      <a:pt x="1" y="6488"/>
                      <a:pt x="231" y="8634"/>
                    </a:cubicBezTo>
                    <a:cubicBezTo>
                      <a:pt x="633" y="12466"/>
                      <a:pt x="2174" y="15579"/>
                      <a:pt x="5151" y="17997"/>
                    </a:cubicBezTo>
                    <a:lnTo>
                      <a:pt x="5151" y="17997"/>
                    </a:lnTo>
                    <a:cubicBezTo>
                      <a:pt x="3279" y="16467"/>
                      <a:pt x="2110" y="13898"/>
                      <a:pt x="1801" y="11555"/>
                    </a:cubicBezTo>
                    <a:cubicBezTo>
                      <a:pt x="1697" y="10747"/>
                      <a:pt x="1674" y="9939"/>
                      <a:pt x="1743" y="9131"/>
                    </a:cubicBezTo>
                    <a:cubicBezTo>
                      <a:pt x="1790" y="8750"/>
                      <a:pt x="1894" y="8392"/>
                      <a:pt x="1986" y="8034"/>
                    </a:cubicBezTo>
                    <a:cubicBezTo>
                      <a:pt x="2101" y="7653"/>
                      <a:pt x="2217" y="7296"/>
                      <a:pt x="2274" y="6903"/>
                    </a:cubicBezTo>
                    <a:cubicBezTo>
                      <a:pt x="2344" y="6511"/>
                      <a:pt x="2263" y="6084"/>
                      <a:pt x="1974" y="5818"/>
                    </a:cubicBezTo>
                    <a:cubicBezTo>
                      <a:pt x="1836" y="5696"/>
                      <a:pt x="1671" y="5630"/>
                      <a:pt x="1515" y="5630"/>
                    </a:cubicBezTo>
                    <a:cubicBezTo>
                      <a:pt x="1362" y="5630"/>
                      <a:pt x="1217" y="5694"/>
                      <a:pt x="1116" y="5831"/>
                    </a:cubicBezTo>
                    <a:lnTo>
                      <a:pt x="1116" y="5831"/>
                    </a:lnTo>
                    <a:cubicBezTo>
                      <a:pt x="2097" y="4385"/>
                      <a:pt x="3584" y="3725"/>
                      <a:pt x="5206" y="3360"/>
                    </a:cubicBezTo>
                    <a:cubicBezTo>
                      <a:pt x="6753" y="3013"/>
                      <a:pt x="7792" y="1697"/>
                      <a:pt x="6626" y="1074"/>
                    </a:cubicBezTo>
                    <a:cubicBezTo>
                      <a:pt x="6799" y="1005"/>
                      <a:pt x="7030" y="1028"/>
                      <a:pt x="7215" y="947"/>
                    </a:cubicBezTo>
                    <a:cubicBezTo>
                      <a:pt x="7515" y="820"/>
                      <a:pt x="7630" y="439"/>
                      <a:pt x="7342" y="208"/>
                    </a:cubicBezTo>
                    <a:cubicBezTo>
                      <a:pt x="7203" y="93"/>
                      <a:pt x="6995" y="47"/>
                      <a:pt x="6811" y="35"/>
                    </a:cubicBezTo>
                    <a:cubicBezTo>
                      <a:pt x="6587" y="12"/>
                      <a:pt x="6365" y="0"/>
                      <a:pt x="6146" y="0"/>
                    </a:cubicBezTo>
                    <a:close/>
                    <a:moveTo>
                      <a:pt x="5151" y="17997"/>
                    </a:moveTo>
                    <a:cubicBezTo>
                      <a:pt x="5169" y="18012"/>
                      <a:pt x="5188" y="18027"/>
                      <a:pt x="5206" y="18042"/>
                    </a:cubicBezTo>
                    <a:cubicBezTo>
                      <a:pt x="5188" y="18027"/>
                      <a:pt x="5169" y="18012"/>
                      <a:pt x="5151" y="1799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263778" y="3940827"/>
                <a:ext cx="112828" cy="243930"/>
              </a:xfrm>
              <a:custGeom>
                <a:avLst/>
                <a:gdLst/>
                <a:ahLst/>
                <a:cxnLst/>
                <a:rect l="l" t="t" r="r" b="b"/>
                <a:pathLst>
                  <a:path w="3501" h="7569" extrusionOk="0">
                    <a:moveTo>
                      <a:pt x="261" y="1736"/>
                    </a:moveTo>
                    <a:lnTo>
                      <a:pt x="261" y="1736"/>
                    </a:lnTo>
                    <a:cubicBezTo>
                      <a:pt x="266" y="1749"/>
                      <a:pt x="272" y="1761"/>
                      <a:pt x="279" y="1774"/>
                    </a:cubicBezTo>
                    <a:cubicBezTo>
                      <a:pt x="273" y="1761"/>
                      <a:pt x="267" y="1749"/>
                      <a:pt x="261" y="1736"/>
                    </a:cubicBezTo>
                    <a:close/>
                    <a:moveTo>
                      <a:pt x="1236" y="0"/>
                    </a:moveTo>
                    <a:cubicBezTo>
                      <a:pt x="911" y="0"/>
                      <a:pt x="585" y="125"/>
                      <a:pt x="349" y="354"/>
                    </a:cubicBezTo>
                    <a:cubicBezTo>
                      <a:pt x="1" y="713"/>
                      <a:pt x="46" y="1291"/>
                      <a:pt x="261" y="1736"/>
                    </a:cubicBezTo>
                    <a:lnTo>
                      <a:pt x="261" y="1736"/>
                    </a:lnTo>
                    <a:cubicBezTo>
                      <a:pt x="159" y="1498"/>
                      <a:pt x="327" y="1193"/>
                      <a:pt x="568" y="1127"/>
                    </a:cubicBezTo>
                    <a:cubicBezTo>
                      <a:pt x="618" y="1112"/>
                      <a:pt x="668" y="1105"/>
                      <a:pt x="718" y="1105"/>
                    </a:cubicBezTo>
                    <a:cubicBezTo>
                      <a:pt x="937" y="1105"/>
                      <a:pt x="1150" y="1238"/>
                      <a:pt x="1272" y="1416"/>
                    </a:cubicBezTo>
                    <a:cubicBezTo>
                      <a:pt x="1434" y="1624"/>
                      <a:pt x="1468" y="1912"/>
                      <a:pt x="1434" y="2189"/>
                    </a:cubicBezTo>
                    <a:cubicBezTo>
                      <a:pt x="1411" y="2455"/>
                      <a:pt x="1318" y="2709"/>
                      <a:pt x="1237" y="2974"/>
                    </a:cubicBezTo>
                    <a:cubicBezTo>
                      <a:pt x="753" y="4498"/>
                      <a:pt x="799" y="5998"/>
                      <a:pt x="1122" y="7568"/>
                    </a:cubicBezTo>
                    <a:cubicBezTo>
                      <a:pt x="776" y="5871"/>
                      <a:pt x="1745" y="3632"/>
                      <a:pt x="2599" y="2236"/>
                    </a:cubicBezTo>
                    <a:cubicBezTo>
                      <a:pt x="2682" y="2101"/>
                      <a:pt x="3501" y="905"/>
                      <a:pt x="3040" y="905"/>
                    </a:cubicBezTo>
                    <a:cubicBezTo>
                      <a:pt x="2987" y="905"/>
                      <a:pt x="2919" y="920"/>
                      <a:pt x="2830" y="954"/>
                    </a:cubicBezTo>
                    <a:cubicBezTo>
                      <a:pt x="2657" y="1012"/>
                      <a:pt x="2530" y="1185"/>
                      <a:pt x="2449" y="1335"/>
                    </a:cubicBezTo>
                    <a:cubicBezTo>
                      <a:pt x="2449" y="850"/>
                      <a:pt x="2230" y="354"/>
                      <a:pt x="1768" y="123"/>
                    </a:cubicBezTo>
                    <a:cubicBezTo>
                      <a:pt x="1602" y="40"/>
                      <a:pt x="1419" y="0"/>
                      <a:pt x="123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198742" y="3499890"/>
                <a:ext cx="263782" cy="461659"/>
              </a:xfrm>
              <a:custGeom>
                <a:avLst/>
                <a:gdLst/>
                <a:ahLst/>
                <a:cxnLst/>
                <a:rect l="l" t="t" r="r" b="b"/>
                <a:pathLst>
                  <a:path w="8185" h="14325" extrusionOk="0">
                    <a:moveTo>
                      <a:pt x="1651" y="1628"/>
                    </a:moveTo>
                    <a:lnTo>
                      <a:pt x="1651" y="1628"/>
                    </a:lnTo>
                    <a:cubicBezTo>
                      <a:pt x="2078" y="2517"/>
                      <a:pt x="2598" y="3359"/>
                      <a:pt x="3267" y="4075"/>
                    </a:cubicBezTo>
                    <a:cubicBezTo>
                      <a:pt x="3902" y="4802"/>
                      <a:pt x="4641" y="5460"/>
                      <a:pt x="5333" y="6164"/>
                    </a:cubicBezTo>
                    <a:cubicBezTo>
                      <a:pt x="6003" y="6868"/>
                      <a:pt x="6661" y="7641"/>
                      <a:pt x="7030" y="8576"/>
                    </a:cubicBezTo>
                    <a:cubicBezTo>
                      <a:pt x="7215" y="9038"/>
                      <a:pt x="7353" y="9511"/>
                      <a:pt x="7388" y="10019"/>
                    </a:cubicBezTo>
                    <a:cubicBezTo>
                      <a:pt x="7411" y="10262"/>
                      <a:pt x="7388" y="10504"/>
                      <a:pt x="7365" y="10746"/>
                    </a:cubicBezTo>
                    <a:cubicBezTo>
                      <a:pt x="7330" y="11000"/>
                      <a:pt x="7261" y="11243"/>
                      <a:pt x="7180" y="11474"/>
                    </a:cubicBezTo>
                    <a:cubicBezTo>
                      <a:pt x="7480" y="10539"/>
                      <a:pt x="7318" y="9511"/>
                      <a:pt x="6926" y="8611"/>
                    </a:cubicBezTo>
                    <a:cubicBezTo>
                      <a:pt x="6545" y="7722"/>
                      <a:pt x="5910" y="6960"/>
                      <a:pt x="5229" y="6268"/>
                    </a:cubicBezTo>
                    <a:cubicBezTo>
                      <a:pt x="4548" y="5552"/>
                      <a:pt x="3798" y="4906"/>
                      <a:pt x="3163" y="4156"/>
                    </a:cubicBezTo>
                    <a:cubicBezTo>
                      <a:pt x="2851" y="3786"/>
                      <a:pt x="2540" y="3382"/>
                      <a:pt x="2297" y="2955"/>
                    </a:cubicBezTo>
                    <a:cubicBezTo>
                      <a:pt x="2055" y="2540"/>
                      <a:pt x="1836" y="2090"/>
                      <a:pt x="1651" y="1628"/>
                    </a:cubicBezTo>
                    <a:close/>
                    <a:moveTo>
                      <a:pt x="4952" y="0"/>
                    </a:moveTo>
                    <a:lnTo>
                      <a:pt x="4952" y="0"/>
                    </a:lnTo>
                    <a:cubicBezTo>
                      <a:pt x="4467" y="577"/>
                      <a:pt x="4306" y="1328"/>
                      <a:pt x="4260" y="2113"/>
                    </a:cubicBezTo>
                    <a:cubicBezTo>
                      <a:pt x="3948" y="854"/>
                      <a:pt x="1605" y="1893"/>
                      <a:pt x="1143" y="589"/>
                    </a:cubicBezTo>
                    <a:lnTo>
                      <a:pt x="1143" y="589"/>
                    </a:lnTo>
                    <a:cubicBezTo>
                      <a:pt x="1639" y="1997"/>
                      <a:pt x="0" y="3452"/>
                      <a:pt x="1720" y="4502"/>
                    </a:cubicBezTo>
                    <a:cubicBezTo>
                      <a:pt x="924" y="4733"/>
                      <a:pt x="728" y="4883"/>
                      <a:pt x="81" y="5402"/>
                    </a:cubicBezTo>
                    <a:cubicBezTo>
                      <a:pt x="1120" y="5402"/>
                      <a:pt x="1616" y="5656"/>
                      <a:pt x="1616" y="5656"/>
                    </a:cubicBezTo>
                    <a:cubicBezTo>
                      <a:pt x="1374" y="5841"/>
                      <a:pt x="1097" y="6176"/>
                      <a:pt x="1097" y="6176"/>
                    </a:cubicBezTo>
                    <a:cubicBezTo>
                      <a:pt x="1285" y="6161"/>
                      <a:pt x="1472" y="6154"/>
                      <a:pt x="1656" y="6154"/>
                    </a:cubicBezTo>
                    <a:cubicBezTo>
                      <a:pt x="2828" y="6154"/>
                      <a:pt x="3917" y="6449"/>
                      <a:pt x="4895" y="7157"/>
                    </a:cubicBezTo>
                    <a:cubicBezTo>
                      <a:pt x="4467" y="7157"/>
                      <a:pt x="4017" y="7457"/>
                      <a:pt x="3948" y="7884"/>
                    </a:cubicBezTo>
                    <a:cubicBezTo>
                      <a:pt x="3867" y="8311"/>
                      <a:pt x="4144" y="8761"/>
                      <a:pt x="4560" y="8900"/>
                    </a:cubicBezTo>
                    <a:cubicBezTo>
                      <a:pt x="4329" y="8692"/>
                      <a:pt x="4375" y="8196"/>
                      <a:pt x="4641" y="7976"/>
                    </a:cubicBezTo>
                    <a:cubicBezTo>
                      <a:pt x="4803" y="7844"/>
                      <a:pt x="5018" y="7786"/>
                      <a:pt x="5243" y="7786"/>
                    </a:cubicBezTo>
                    <a:cubicBezTo>
                      <a:pt x="5353" y="7786"/>
                      <a:pt x="5466" y="7800"/>
                      <a:pt x="5576" y="7826"/>
                    </a:cubicBezTo>
                    <a:cubicBezTo>
                      <a:pt x="6499" y="8022"/>
                      <a:pt x="6787" y="9350"/>
                      <a:pt x="6903" y="10146"/>
                    </a:cubicBezTo>
                    <a:cubicBezTo>
                      <a:pt x="7118" y="11585"/>
                      <a:pt x="6600" y="13090"/>
                      <a:pt x="5751" y="14258"/>
                    </a:cubicBezTo>
                    <a:lnTo>
                      <a:pt x="5751" y="14258"/>
                    </a:lnTo>
                    <a:cubicBezTo>
                      <a:pt x="6161" y="13713"/>
                      <a:pt x="6687" y="13285"/>
                      <a:pt x="7065" y="12697"/>
                    </a:cubicBezTo>
                    <a:cubicBezTo>
                      <a:pt x="7272" y="12362"/>
                      <a:pt x="7434" y="12016"/>
                      <a:pt x="7561" y="11670"/>
                    </a:cubicBezTo>
                    <a:cubicBezTo>
                      <a:pt x="8184" y="9996"/>
                      <a:pt x="7849" y="8288"/>
                      <a:pt x="6891" y="6672"/>
                    </a:cubicBezTo>
                    <a:cubicBezTo>
                      <a:pt x="5749" y="4767"/>
                      <a:pt x="4548" y="2297"/>
                      <a:pt x="4952" y="0"/>
                    </a:cubicBezTo>
                    <a:close/>
                    <a:moveTo>
                      <a:pt x="5751" y="14258"/>
                    </a:moveTo>
                    <a:lnTo>
                      <a:pt x="5751" y="14258"/>
                    </a:lnTo>
                    <a:cubicBezTo>
                      <a:pt x="5735" y="14280"/>
                      <a:pt x="5719" y="14302"/>
                      <a:pt x="5702" y="14325"/>
                    </a:cubicBezTo>
                    <a:cubicBezTo>
                      <a:pt x="5719" y="14303"/>
                      <a:pt x="5735" y="14281"/>
                      <a:pt x="5751" y="1425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49;p2"/>
              <p:cNvSpPr/>
              <p:nvPr/>
            </p:nvSpPr>
            <p:spPr>
              <a:xfrm>
                <a:off x="401099" y="3551970"/>
                <a:ext cx="53594" cy="164070"/>
              </a:xfrm>
              <a:custGeom>
                <a:avLst/>
                <a:gdLst/>
                <a:ahLst/>
                <a:cxnLst/>
                <a:rect l="l" t="t" r="r" b="b"/>
                <a:pathLst>
                  <a:path w="1663" h="5091" extrusionOk="0">
                    <a:moveTo>
                      <a:pt x="208" y="0"/>
                    </a:moveTo>
                    <a:lnTo>
                      <a:pt x="208" y="0"/>
                    </a:lnTo>
                    <a:cubicBezTo>
                      <a:pt x="1" y="1882"/>
                      <a:pt x="462" y="3648"/>
                      <a:pt x="1663" y="5091"/>
                    </a:cubicBezTo>
                    <a:cubicBezTo>
                      <a:pt x="1166" y="3394"/>
                      <a:pt x="693" y="1697"/>
                      <a:pt x="20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233323" y="4247214"/>
                <a:ext cx="216182" cy="282732"/>
              </a:xfrm>
              <a:custGeom>
                <a:avLst/>
                <a:gdLst/>
                <a:ahLst/>
                <a:cxnLst/>
                <a:rect l="l" t="t" r="r" b="b"/>
                <a:pathLst>
                  <a:path w="6708" h="8773" extrusionOk="0">
                    <a:moveTo>
                      <a:pt x="1778" y="2124"/>
                    </a:moveTo>
                    <a:lnTo>
                      <a:pt x="1778" y="2124"/>
                    </a:lnTo>
                    <a:cubicBezTo>
                      <a:pt x="1929" y="2609"/>
                      <a:pt x="2102" y="3105"/>
                      <a:pt x="2309" y="3579"/>
                    </a:cubicBezTo>
                    <a:cubicBezTo>
                      <a:pt x="2506" y="4052"/>
                      <a:pt x="2725" y="4514"/>
                      <a:pt x="2990" y="4952"/>
                    </a:cubicBezTo>
                    <a:cubicBezTo>
                      <a:pt x="3233" y="5391"/>
                      <a:pt x="3521" y="5795"/>
                      <a:pt x="3833" y="6187"/>
                    </a:cubicBezTo>
                    <a:cubicBezTo>
                      <a:pt x="4145" y="6580"/>
                      <a:pt x="4491" y="6937"/>
                      <a:pt x="4837" y="7295"/>
                    </a:cubicBezTo>
                    <a:cubicBezTo>
                      <a:pt x="4456" y="6995"/>
                      <a:pt x="4099" y="6649"/>
                      <a:pt x="3764" y="6280"/>
                    </a:cubicBezTo>
                    <a:cubicBezTo>
                      <a:pt x="3429" y="5899"/>
                      <a:pt x="3140" y="5483"/>
                      <a:pt x="2887" y="5033"/>
                    </a:cubicBezTo>
                    <a:cubicBezTo>
                      <a:pt x="2621" y="4583"/>
                      <a:pt x="2413" y="4110"/>
                      <a:pt x="2217" y="3625"/>
                    </a:cubicBezTo>
                    <a:cubicBezTo>
                      <a:pt x="2032" y="3128"/>
                      <a:pt x="1894" y="2621"/>
                      <a:pt x="1778" y="2124"/>
                    </a:cubicBezTo>
                    <a:close/>
                    <a:moveTo>
                      <a:pt x="1386" y="0"/>
                    </a:moveTo>
                    <a:lnTo>
                      <a:pt x="1386" y="0"/>
                    </a:lnTo>
                    <a:cubicBezTo>
                      <a:pt x="867" y="1039"/>
                      <a:pt x="924" y="2667"/>
                      <a:pt x="1536" y="3648"/>
                    </a:cubicBezTo>
                    <a:cubicBezTo>
                      <a:pt x="1109" y="3452"/>
                      <a:pt x="93" y="2263"/>
                      <a:pt x="1" y="2263"/>
                    </a:cubicBezTo>
                    <a:cubicBezTo>
                      <a:pt x="370" y="4698"/>
                      <a:pt x="4722" y="7815"/>
                      <a:pt x="6707" y="8773"/>
                    </a:cubicBezTo>
                    <a:cubicBezTo>
                      <a:pt x="4145" y="6430"/>
                      <a:pt x="2275" y="3348"/>
                      <a:pt x="138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51;p2"/>
              <p:cNvSpPr/>
              <p:nvPr/>
            </p:nvSpPr>
            <p:spPr>
              <a:xfrm>
                <a:off x="643643" y="4521244"/>
                <a:ext cx="260044" cy="150728"/>
              </a:xfrm>
              <a:custGeom>
                <a:avLst/>
                <a:gdLst/>
                <a:ahLst/>
                <a:cxnLst/>
                <a:rect l="l" t="t" r="r" b="b"/>
                <a:pathLst>
                  <a:path w="8069" h="4677" extrusionOk="0">
                    <a:moveTo>
                      <a:pt x="5010" y="1978"/>
                    </a:moveTo>
                    <a:lnTo>
                      <a:pt x="5010" y="1978"/>
                    </a:lnTo>
                    <a:cubicBezTo>
                      <a:pt x="5102" y="2347"/>
                      <a:pt x="5010" y="2740"/>
                      <a:pt x="4825" y="3063"/>
                    </a:cubicBezTo>
                    <a:cubicBezTo>
                      <a:pt x="4779" y="3132"/>
                      <a:pt x="4744" y="3190"/>
                      <a:pt x="4698" y="3271"/>
                    </a:cubicBezTo>
                    <a:cubicBezTo>
                      <a:pt x="4975" y="3052"/>
                      <a:pt x="5218" y="2809"/>
                      <a:pt x="5495" y="2590"/>
                    </a:cubicBezTo>
                    <a:cubicBezTo>
                      <a:pt x="5795" y="2336"/>
                      <a:pt x="6141" y="2117"/>
                      <a:pt x="6534" y="2013"/>
                    </a:cubicBezTo>
                    <a:lnTo>
                      <a:pt x="6534" y="2013"/>
                    </a:lnTo>
                    <a:cubicBezTo>
                      <a:pt x="6164" y="2174"/>
                      <a:pt x="5853" y="2417"/>
                      <a:pt x="5564" y="2682"/>
                    </a:cubicBezTo>
                    <a:cubicBezTo>
                      <a:pt x="5275" y="2936"/>
                      <a:pt x="4998" y="3225"/>
                      <a:pt x="4687" y="3467"/>
                    </a:cubicBezTo>
                    <a:cubicBezTo>
                      <a:pt x="4364" y="3721"/>
                      <a:pt x="4006" y="3917"/>
                      <a:pt x="3613" y="4021"/>
                    </a:cubicBezTo>
                    <a:cubicBezTo>
                      <a:pt x="3374" y="4084"/>
                      <a:pt x="3131" y="4113"/>
                      <a:pt x="2891" y="4113"/>
                    </a:cubicBezTo>
                    <a:cubicBezTo>
                      <a:pt x="2737" y="4113"/>
                      <a:pt x="2585" y="4101"/>
                      <a:pt x="2436" y="4079"/>
                    </a:cubicBezTo>
                    <a:cubicBezTo>
                      <a:pt x="2817" y="4067"/>
                      <a:pt x="3221" y="4021"/>
                      <a:pt x="3590" y="3906"/>
                    </a:cubicBezTo>
                    <a:cubicBezTo>
                      <a:pt x="3821" y="3836"/>
                      <a:pt x="4017" y="3733"/>
                      <a:pt x="4225" y="3606"/>
                    </a:cubicBezTo>
                    <a:cubicBezTo>
                      <a:pt x="4410" y="3409"/>
                      <a:pt x="4571" y="3213"/>
                      <a:pt x="4698" y="2994"/>
                    </a:cubicBezTo>
                    <a:cubicBezTo>
                      <a:pt x="4871" y="2694"/>
                      <a:pt x="4987" y="2359"/>
                      <a:pt x="5010" y="1978"/>
                    </a:cubicBezTo>
                    <a:close/>
                    <a:moveTo>
                      <a:pt x="3100" y="0"/>
                    </a:moveTo>
                    <a:cubicBezTo>
                      <a:pt x="2928" y="0"/>
                      <a:pt x="2756" y="41"/>
                      <a:pt x="2609" y="120"/>
                    </a:cubicBezTo>
                    <a:cubicBezTo>
                      <a:pt x="3209" y="743"/>
                      <a:pt x="3394" y="1782"/>
                      <a:pt x="3082" y="2578"/>
                    </a:cubicBezTo>
                    <a:cubicBezTo>
                      <a:pt x="2759" y="3363"/>
                      <a:pt x="1940" y="3940"/>
                      <a:pt x="1085" y="3963"/>
                    </a:cubicBezTo>
                    <a:cubicBezTo>
                      <a:pt x="1039" y="3965"/>
                      <a:pt x="992" y="3966"/>
                      <a:pt x="945" y="3966"/>
                    </a:cubicBezTo>
                    <a:cubicBezTo>
                      <a:pt x="614" y="3966"/>
                      <a:pt x="294" y="3929"/>
                      <a:pt x="0" y="3848"/>
                    </a:cubicBezTo>
                    <a:lnTo>
                      <a:pt x="0" y="3848"/>
                    </a:lnTo>
                    <a:cubicBezTo>
                      <a:pt x="670" y="4298"/>
                      <a:pt x="1443" y="4587"/>
                      <a:pt x="2240" y="4656"/>
                    </a:cubicBezTo>
                    <a:cubicBezTo>
                      <a:pt x="2382" y="4670"/>
                      <a:pt x="2525" y="4676"/>
                      <a:pt x="2667" y="4676"/>
                    </a:cubicBezTo>
                    <a:cubicBezTo>
                      <a:pt x="3731" y="4676"/>
                      <a:pt x="4799" y="4304"/>
                      <a:pt x="5633" y="3663"/>
                    </a:cubicBezTo>
                    <a:cubicBezTo>
                      <a:pt x="5991" y="3375"/>
                      <a:pt x="6326" y="3028"/>
                      <a:pt x="6730" y="2798"/>
                    </a:cubicBezTo>
                    <a:cubicBezTo>
                      <a:pt x="6994" y="2629"/>
                      <a:pt x="7296" y="2521"/>
                      <a:pt x="7587" y="2521"/>
                    </a:cubicBezTo>
                    <a:cubicBezTo>
                      <a:pt x="7754" y="2521"/>
                      <a:pt x="7917" y="2556"/>
                      <a:pt x="8069" y="2636"/>
                    </a:cubicBezTo>
                    <a:cubicBezTo>
                      <a:pt x="7815" y="2105"/>
                      <a:pt x="7538" y="1597"/>
                      <a:pt x="6972" y="1424"/>
                    </a:cubicBezTo>
                    <a:cubicBezTo>
                      <a:pt x="6775" y="1360"/>
                      <a:pt x="6566" y="1328"/>
                      <a:pt x="6356" y="1328"/>
                    </a:cubicBezTo>
                    <a:cubicBezTo>
                      <a:pt x="6037" y="1328"/>
                      <a:pt x="5713" y="1400"/>
                      <a:pt x="5414" y="1539"/>
                    </a:cubicBezTo>
                    <a:cubicBezTo>
                      <a:pt x="5564" y="1378"/>
                      <a:pt x="5610" y="1043"/>
                      <a:pt x="5472" y="870"/>
                    </a:cubicBezTo>
                    <a:cubicBezTo>
                      <a:pt x="5372" y="716"/>
                      <a:pt x="5184" y="649"/>
                      <a:pt x="4992" y="649"/>
                    </a:cubicBezTo>
                    <a:cubicBezTo>
                      <a:pt x="4896" y="649"/>
                      <a:pt x="4798" y="666"/>
                      <a:pt x="4710" y="697"/>
                    </a:cubicBezTo>
                    <a:cubicBezTo>
                      <a:pt x="4444" y="789"/>
                      <a:pt x="4237" y="985"/>
                      <a:pt x="4029" y="1193"/>
                    </a:cubicBezTo>
                    <a:cubicBezTo>
                      <a:pt x="4087" y="812"/>
                      <a:pt x="4006" y="397"/>
                      <a:pt x="3683" y="177"/>
                    </a:cubicBezTo>
                    <a:cubicBezTo>
                      <a:pt x="3513" y="58"/>
                      <a:pt x="3306" y="0"/>
                      <a:pt x="310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>
                <a:off x="1092637" y="4437292"/>
                <a:ext cx="616415" cy="247024"/>
              </a:xfrm>
              <a:custGeom>
                <a:avLst/>
                <a:gdLst/>
                <a:ahLst/>
                <a:cxnLst/>
                <a:rect l="l" t="t" r="r" b="b"/>
                <a:pathLst>
                  <a:path w="19127" h="7665" extrusionOk="0">
                    <a:moveTo>
                      <a:pt x="24" y="6802"/>
                    </a:moveTo>
                    <a:cubicBezTo>
                      <a:pt x="16" y="6817"/>
                      <a:pt x="8" y="6831"/>
                      <a:pt x="0" y="6845"/>
                    </a:cubicBezTo>
                    <a:cubicBezTo>
                      <a:pt x="8" y="6831"/>
                      <a:pt x="16" y="6817"/>
                      <a:pt x="24" y="6802"/>
                    </a:cubicBezTo>
                    <a:close/>
                    <a:moveTo>
                      <a:pt x="17107" y="1"/>
                    </a:moveTo>
                    <a:lnTo>
                      <a:pt x="17107" y="1"/>
                    </a:lnTo>
                    <a:cubicBezTo>
                      <a:pt x="17084" y="1247"/>
                      <a:pt x="16091" y="2309"/>
                      <a:pt x="14937" y="2771"/>
                    </a:cubicBezTo>
                    <a:cubicBezTo>
                      <a:pt x="14257" y="3031"/>
                      <a:pt x="13542" y="3125"/>
                      <a:pt x="12819" y="3125"/>
                    </a:cubicBezTo>
                    <a:cubicBezTo>
                      <a:pt x="12291" y="3125"/>
                      <a:pt x="11758" y="3075"/>
                      <a:pt x="11231" y="3002"/>
                    </a:cubicBezTo>
                    <a:cubicBezTo>
                      <a:pt x="9996" y="2817"/>
                      <a:pt x="8773" y="2528"/>
                      <a:pt x="7526" y="2494"/>
                    </a:cubicBezTo>
                    <a:cubicBezTo>
                      <a:pt x="7477" y="2493"/>
                      <a:pt x="7428" y="2492"/>
                      <a:pt x="7379" y="2492"/>
                    </a:cubicBezTo>
                    <a:cubicBezTo>
                      <a:pt x="4409" y="2492"/>
                      <a:pt x="1475" y="4192"/>
                      <a:pt x="24" y="6802"/>
                    </a:cubicBezTo>
                    <a:lnTo>
                      <a:pt x="24" y="6802"/>
                    </a:lnTo>
                    <a:cubicBezTo>
                      <a:pt x="620" y="5750"/>
                      <a:pt x="2608" y="4254"/>
                      <a:pt x="5957" y="4254"/>
                    </a:cubicBezTo>
                    <a:cubicBezTo>
                      <a:pt x="7135" y="4254"/>
                      <a:pt x="8482" y="4440"/>
                      <a:pt x="9996" y="4895"/>
                    </a:cubicBezTo>
                    <a:cubicBezTo>
                      <a:pt x="14625" y="6280"/>
                      <a:pt x="16414" y="5645"/>
                      <a:pt x="19127" y="7665"/>
                    </a:cubicBezTo>
                    <a:cubicBezTo>
                      <a:pt x="18942" y="6141"/>
                      <a:pt x="17314" y="4560"/>
                      <a:pt x="15802" y="4375"/>
                    </a:cubicBezTo>
                    <a:cubicBezTo>
                      <a:pt x="17211" y="3567"/>
                      <a:pt x="17672" y="1513"/>
                      <a:pt x="1710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2"/>
              <p:cNvSpPr/>
              <p:nvPr/>
            </p:nvSpPr>
            <p:spPr>
              <a:xfrm>
                <a:off x="520888" y="4504099"/>
                <a:ext cx="587411" cy="236840"/>
              </a:xfrm>
              <a:custGeom>
                <a:avLst/>
                <a:gdLst/>
                <a:ahLst/>
                <a:cxnLst/>
                <a:rect l="l" t="t" r="r" b="b"/>
                <a:pathLst>
                  <a:path w="18227" h="7349" extrusionOk="0">
                    <a:moveTo>
                      <a:pt x="0" y="2302"/>
                    </a:moveTo>
                    <a:lnTo>
                      <a:pt x="0" y="2302"/>
                    </a:lnTo>
                    <a:cubicBezTo>
                      <a:pt x="8" y="2312"/>
                      <a:pt x="16" y="2321"/>
                      <a:pt x="23" y="2331"/>
                    </a:cubicBezTo>
                    <a:lnTo>
                      <a:pt x="23" y="2331"/>
                    </a:lnTo>
                    <a:cubicBezTo>
                      <a:pt x="16" y="2321"/>
                      <a:pt x="8" y="2312"/>
                      <a:pt x="0" y="2302"/>
                    </a:cubicBezTo>
                    <a:close/>
                    <a:moveTo>
                      <a:pt x="17741" y="825"/>
                    </a:moveTo>
                    <a:lnTo>
                      <a:pt x="17741" y="825"/>
                    </a:lnTo>
                    <a:cubicBezTo>
                      <a:pt x="17753" y="1448"/>
                      <a:pt x="17695" y="2083"/>
                      <a:pt x="17522" y="2695"/>
                    </a:cubicBezTo>
                    <a:cubicBezTo>
                      <a:pt x="17361" y="3295"/>
                      <a:pt x="17095" y="3884"/>
                      <a:pt x="16703" y="4380"/>
                    </a:cubicBezTo>
                    <a:cubicBezTo>
                      <a:pt x="16310" y="4865"/>
                      <a:pt x="15860" y="5315"/>
                      <a:pt x="15364" y="5696"/>
                    </a:cubicBezTo>
                    <a:cubicBezTo>
                      <a:pt x="14856" y="6065"/>
                      <a:pt x="14302" y="6365"/>
                      <a:pt x="13701" y="6573"/>
                    </a:cubicBezTo>
                    <a:cubicBezTo>
                      <a:pt x="14279" y="6331"/>
                      <a:pt x="14798" y="5996"/>
                      <a:pt x="15283" y="5603"/>
                    </a:cubicBezTo>
                    <a:cubicBezTo>
                      <a:pt x="15768" y="5211"/>
                      <a:pt x="16206" y="4784"/>
                      <a:pt x="16587" y="4288"/>
                    </a:cubicBezTo>
                    <a:cubicBezTo>
                      <a:pt x="16957" y="3803"/>
                      <a:pt x="17234" y="3249"/>
                      <a:pt x="17418" y="2660"/>
                    </a:cubicBezTo>
                    <a:cubicBezTo>
                      <a:pt x="17591" y="2071"/>
                      <a:pt x="17684" y="1448"/>
                      <a:pt x="17741" y="825"/>
                    </a:cubicBezTo>
                    <a:close/>
                    <a:moveTo>
                      <a:pt x="17525" y="1"/>
                    </a:moveTo>
                    <a:cubicBezTo>
                      <a:pt x="17355" y="1"/>
                      <a:pt x="17190" y="114"/>
                      <a:pt x="17107" y="294"/>
                    </a:cubicBezTo>
                    <a:cubicBezTo>
                      <a:pt x="17014" y="490"/>
                      <a:pt x="17060" y="721"/>
                      <a:pt x="16980" y="883"/>
                    </a:cubicBezTo>
                    <a:cubicBezTo>
                      <a:pt x="16793" y="529"/>
                      <a:pt x="16543" y="375"/>
                      <a:pt x="16276" y="375"/>
                    </a:cubicBezTo>
                    <a:cubicBezTo>
                      <a:pt x="15654" y="375"/>
                      <a:pt x="14937" y="1212"/>
                      <a:pt x="14694" y="2302"/>
                    </a:cubicBezTo>
                    <a:cubicBezTo>
                      <a:pt x="14332" y="3900"/>
                      <a:pt x="13680" y="5386"/>
                      <a:pt x="12248" y="6368"/>
                    </a:cubicBezTo>
                    <a:lnTo>
                      <a:pt x="12248" y="6368"/>
                    </a:lnTo>
                    <a:cubicBezTo>
                      <a:pt x="12497" y="6165"/>
                      <a:pt x="12466" y="5797"/>
                      <a:pt x="12224" y="5534"/>
                    </a:cubicBezTo>
                    <a:cubicBezTo>
                      <a:pt x="12020" y="5303"/>
                      <a:pt x="11698" y="5205"/>
                      <a:pt x="11382" y="5205"/>
                    </a:cubicBezTo>
                    <a:cubicBezTo>
                      <a:pt x="11304" y="5205"/>
                      <a:pt x="11226" y="5211"/>
                      <a:pt x="11151" y="5223"/>
                    </a:cubicBezTo>
                    <a:cubicBezTo>
                      <a:pt x="10758" y="5280"/>
                      <a:pt x="10400" y="5396"/>
                      <a:pt x="10019" y="5511"/>
                    </a:cubicBezTo>
                    <a:cubicBezTo>
                      <a:pt x="9662" y="5627"/>
                      <a:pt x="9315" y="5730"/>
                      <a:pt x="8923" y="5765"/>
                    </a:cubicBezTo>
                    <a:cubicBezTo>
                      <a:pt x="8633" y="5794"/>
                      <a:pt x="8341" y="5807"/>
                      <a:pt x="8049" y="5807"/>
                    </a:cubicBezTo>
                    <a:cubicBezTo>
                      <a:pt x="7529" y="5807"/>
                      <a:pt x="7009" y="5767"/>
                      <a:pt x="6499" y="5707"/>
                    </a:cubicBezTo>
                    <a:cubicBezTo>
                      <a:pt x="4144" y="5397"/>
                      <a:pt x="1562" y="4219"/>
                      <a:pt x="23" y="2331"/>
                    </a:cubicBezTo>
                    <a:lnTo>
                      <a:pt x="23" y="2331"/>
                    </a:lnTo>
                    <a:cubicBezTo>
                      <a:pt x="2456" y="5325"/>
                      <a:pt x="5553" y="6874"/>
                      <a:pt x="9419" y="7277"/>
                    </a:cubicBezTo>
                    <a:cubicBezTo>
                      <a:pt x="9853" y="7324"/>
                      <a:pt x="10292" y="7349"/>
                      <a:pt x="10732" y="7349"/>
                    </a:cubicBezTo>
                    <a:cubicBezTo>
                      <a:pt x="12472" y="7349"/>
                      <a:pt x="14220" y="6959"/>
                      <a:pt x="15629" y="5973"/>
                    </a:cubicBezTo>
                    <a:cubicBezTo>
                      <a:pt x="17418" y="4772"/>
                      <a:pt x="18226" y="2822"/>
                      <a:pt x="18018" y="698"/>
                    </a:cubicBezTo>
                    <a:cubicBezTo>
                      <a:pt x="17995" y="513"/>
                      <a:pt x="17961" y="305"/>
                      <a:pt x="17845" y="167"/>
                    </a:cubicBezTo>
                    <a:cubicBezTo>
                      <a:pt x="17753" y="51"/>
                      <a:pt x="17638" y="1"/>
                      <a:pt x="1752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869816" y="4685024"/>
                <a:ext cx="247411" cy="99744"/>
              </a:xfrm>
              <a:custGeom>
                <a:avLst/>
                <a:gdLst/>
                <a:ahLst/>
                <a:cxnLst/>
                <a:rect l="l" t="t" r="r" b="b"/>
                <a:pathLst>
                  <a:path w="7677" h="3095" extrusionOk="0">
                    <a:moveTo>
                      <a:pt x="5806" y="2910"/>
                    </a:moveTo>
                    <a:cubicBezTo>
                      <a:pt x="5816" y="2915"/>
                      <a:pt x="5826" y="2920"/>
                      <a:pt x="5836" y="2925"/>
                    </a:cubicBezTo>
                    <a:lnTo>
                      <a:pt x="5836" y="2925"/>
                    </a:lnTo>
                    <a:cubicBezTo>
                      <a:pt x="5826" y="2920"/>
                      <a:pt x="5816" y="2915"/>
                      <a:pt x="5806" y="2910"/>
                    </a:cubicBezTo>
                    <a:close/>
                    <a:moveTo>
                      <a:pt x="6529" y="0"/>
                    </a:moveTo>
                    <a:cubicBezTo>
                      <a:pt x="6205" y="0"/>
                      <a:pt x="5442" y="521"/>
                      <a:pt x="5345" y="578"/>
                    </a:cubicBezTo>
                    <a:cubicBezTo>
                      <a:pt x="4136" y="1312"/>
                      <a:pt x="2331" y="2139"/>
                      <a:pt x="756" y="2139"/>
                    </a:cubicBezTo>
                    <a:cubicBezTo>
                      <a:pt x="497" y="2139"/>
                      <a:pt x="244" y="2116"/>
                      <a:pt x="0" y="2067"/>
                    </a:cubicBezTo>
                    <a:lnTo>
                      <a:pt x="0" y="2067"/>
                    </a:lnTo>
                    <a:cubicBezTo>
                      <a:pt x="745" y="2220"/>
                      <a:pt x="1474" y="2309"/>
                      <a:pt x="2199" y="2309"/>
                    </a:cubicBezTo>
                    <a:cubicBezTo>
                      <a:pt x="3002" y="2309"/>
                      <a:pt x="3799" y="2200"/>
                      <a:pt x="4606" y="1952"/>
                    </a:cubicBezTo>
                    <a:cubicBezTo>
                      <a:pt x="4860" y="1871"/>
                      <a:pt x="5125" y="1779"/>
                      <a:pt x="5379" y="1755"/>
                    </a:cubicBezTo>
                    <a:cubicBezTo>
                      <a:pt x="5444" y="1747"/>
                      <a:pt x="5508" y="1743"/>
                      <a:pt x="5573" y="1743"/>
                    </a:cubicBezTo>
                    <a:cubicBezTo>
                      <a:pt x="5786" y="1743"/>
                      <a:pt x="5996" y="1790"/>
                      <a:pt x="6164" y="1906"/>
                    </a:cubicBezTo>
                    <a:cubicBezTo>
                      <a:pt x="6383" y="2067"/>
                      <a:pt x="6522" y="2356"/>
                      <a:pt x="6453" y="2621"/>
                    </a:cubicBezTo>
                    <a:cubicBezTo>
                      <a:pt x="6400" y="2813"/>
                      <a:pt x="6196" y="2959"/>
                      <a:pt x="5995" y="2959"/>
                    </a:cubicBezTo>
                    <a:cubicBezTo>
                      <a:pt x="5941" y="2959"/>
                      <a:pt x="5887" y="2948"/>
                      <a:pt x="5836" y="2925"/>
                    </a:cubicBezTo>
                    <a:lnTo>
                      <a:pt x="5836" y="2925"/>
                    </a:lnTo>
                    <a:cubicBezTo>
                      <a:pt x="6045" y="3029"/>
                      <a:pt x="6289" y="3095"/>
                      <a:pt x="6526" y="3095"/>
                    </a:cubicBezTo>
                    <a:cubicBezTo>
                      <a:pt x="6784" y="3095"/>
                      <a:pt x="7032" y="3017"/>
                      <a:pt x="7215" y="2829"/>
                    </a:cubicBezTo>
                    <a:cubicBezTo>
                      <a:pt x="7572" y="2471"/>
                      <a:pt x="7676" y="1882"/>
                      <a:pt x="7445" y="1421"/>
                    </a:cubicBezTo>
                    <a:cubicBezTo>
                      <a:pt x="7215" y="959"/>
                      <a:pt x="6730" y="740"/>
                      <a:pt x="6233" y="740"/>
                    </a:cubicBezTo>
                    <a:cubicBezTo>
                      <a:pt x="6395" y="659"/>
                      <a:pt x="6568" y="520"/>
                      <a:pt x="6626" y="347"/>
                    </a:cubicBezTo>
                    <a:cubicBezTo>
                      <a:pt x="6725" y="92"/>
                      <a:pt x="6666" y="0"/>
                      <a:pt x="652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>
                <a:off x="1094119" y="4599331"/>
                <a:ext cx="461691" cy="251278"/>
              </a:xfrm>
              <a:custGeom>
                <a:avLst/>
                <a:gdLst/>
                <a:ahLst/>
                <a:cxnLst/>
                <a:rect l="l" t="t" r="r" b="b"/>
                <a:pathLst>
                  <a:path w="14326" h="7797" extrusionOk="0">
                    <a:moveTo>
                      <a:pt x="4065" y="497"/>
                    </a:moveTo>
                    <a:cubicBezTo>
                      <a:pt x="4130" y="497"/>
                      <a:pt x="4195" y="498"/>
                      <a:pt x="4260" y="502"/>
                    </a:cubicBezTo>
                    <a:cubicBezTo>
                      <a:pt x="4756" y="548"/>
                      <a:pt x="5241" y="663"/>
                      <a:pt x="5703" y="859"/>
                    </a:cubicBezTo>
                    <a:cubicBezTo>
                      <a:pt x="6626" y="1240"/>
                      <a:pt x="7411" y="1887"/>
                      <a:pt x="8115" y="2568"/>
                    </a:cubicBezTo>
                    <a:cubicBezTo>
                      <a:pt x="8842" y="3226"/>
                      <a:pt x="9489" y="3964"/>
                      <a:pt x="10216" y="4622"/>
                    </a:cubicBezTo>
                    <a:cubicBezTo>
                      <a:pt x="10931" y="5292"/>
                      <a:pt x="11774" y="5811"/>
                      <a:pt x="12651" y="6238"/>
                    </a:cubicBezTo>
                    <a:cubicBezTo>
                      <a:pt x="12201" y="6054"/>
                      <a:pt x="11751" y="5834"/>
                      <a:pt x="11324" y="5592"/>
                    </a:cubicBezTo>
                    <a:cubicBezTo>
                      <a:pt x="10908" y="5349"/>
                      <a:pt x="10504" y="5049"/>
                      <a:pt x="10124" y="4726"/>
                    </a:cubicBezTo>
                    <a:cubicBezTo>
                      <a:pt x="9373" y="4080"/>
                      <a:pt x="8727" y="3329"/>
                      <a:pt x="8011" y="2660"/>
                    </a:cubicBezTo>
                    <a:cubicBezTo>
                      <a:pt x="7319" y="1991"/>
                      <a:pt x="6557" y="1356"/>
                      <a:pt x="5668" y="963"/>
                    </a:cubicBezTo>
                    <a:cubicBezTo>
                      <a:pt x="5101" y="713"/>
                      <a:pt x="4483" y="552"/>
                      <a:pt x="3860" y="552"/>
                    </a:cubicBezTo>
                    <a:cubicBezTo>
                      <a:pt x="3507" y="552"/>
                      <a:pt x="3152" y="604"/>
                      <a:pt x="2805" y="721"/>
                    </a:cubicBezTo>
                    <a:cubicBezTo>
                      <a:pt x="3036" y="629"/>
                      <a:pt x="3279" y="571"/>
                      <a:pt x="3533" y="525"/>
                    </a:cubicBezTo>
                    <a:cubicBezTo>
                      <a:pt x="3710" y="508"/>
                      <a:pt x="3888" y="497"/>
                      <a:pt x="4065" y="497"/>
                    </a:cubicBezTo>
                    <a:close/>
                    <a:moveTo>
                      <a:pt x="4401" y="0"/>
                    </a:moveTo>
                    <a:cubicBezTo>
                      <a:pt x="3819" y="0"/>
                      <a:pt x="3235" y="101"/>
                      <a:pt x="2655" y="317"/>
                    </a:cubicBezTo>
                    <a:cubicBezTo>
                      <a:pt x="2309" y="444"/>
                      <a:pt x="1963" y="605"/>
                      <a:pt x="1628" y="813"/>
                    </a:cubicBezTo>
                    <a:cubicBezTo>
                      <a:pt x="1005" y="1194"/>
                      <a:pt x="555" y="1760"/>
                      <a:pt x="1" y="2175"/>
                    </a:cubicBezTo>
                    <a:cubicBezTo>
                      <a:pt x="1003" y="1438"/>
                      <a:pt x="2249" y="927"/>
                      <a:pt x="3516" y="927"/>
                    </a:cubicBezTo>
                    <a:cubicBezTo>
                      <a:pt x="3737" y="927"/>
                      <a:pt x="3958" y="942"/>
                      <a:pt x="4179" y="975"/>
                    </a:cubicBezTo>
                    <a:cubicBezTo>
                      <a:pt x="4975" y="1090"/>
                      <a:pt x="6303" y="1379"/>
                      <a:pt x="6499" y="2302"/>
                    </a:cubicBezTo>
                    <a:cubicBezTo>
                      <a:pt x="6580" y="2625"/>
                      <a:pt x="6545" y="2983"/>
                      <a:pt x="6349" y="3237"/>
                    </a:cubicBezTo>
                    <a:cubicBezTo>
                      <a:pt x="6231" y="3382"/>
                      <a:pt x="6022" y="3463"/>
                      <a:pt x="5822" y="3463"/>
                    </a:cubicBezTo>
                    <a:cubicBezTo>
                      <a:pt x="5671" y="3463"/>
                      <a:pt x="5525" y="3417"/>
                      <a:pt x="5426" y="3318"/>
                    </a:cubicBezTo>
                    <a:lnTo>
                      <a:pt x="5426" y="3318"/>
                    </a:lnTo>
                    <a:cubicBezTo>
                      <a:pt x="5548" y="3676"/>
                      <a:pt x="5916" y="3943"/>
                      <a:pt x="6295" y="3943"/>
                    </a:cubicBezTo>
                    <a:cubicBezTo>
                      <a:pt x="6344" y="3943"/>
                      <a:pt x="6393" y="3939"/>
                      <a:pt x="6441" y="3930"/>
                    </a:cubicBezTo>
                    <a:cubicBezTo>
                      <a:pt x="6880" y="3860"/>
                      <a:pt x="7169" y="3410"/>
                      <a:pt x="7169" y="2983"/>
                    </a:cubicBezTo>
                    <a:cubicBezTo>
                      <a:pt x="7988" y="4103"/>
                      <a:pt x="8254" y="5396"/>
                      <a:pt x="8150" y="6769"/>
                    </a:cubicBezTo>
                    <a:cubicBezTo>
                      <a:pt x="8150" y="6769"/>
                      <a:pt x="8484" y="6504"/>
                      <a:pt x="8669" y="6250"/>
                    </a:cubicBezTo>
                    <a:cubicBezTo>
                      <a:pt x="8669" y="6250"/>
                      <a:pt x="8923" y="6769"/>
                      <a:pt x="8923" y="7796"/>
                    </a:cubicBezTo>
                    <a:cubicBezTo>
                      <a:pt x="9442" y="7150"/>
                      <a:pt x="9593" y="6942"/>
                      <a:pt x="9823" y="6157"/>
                    </a:cubicBezTo>
                    <a:cubicBezTo>
                      <a:pt x="10207" y="6781"/>
                      <a:pt x="10644" y="6960"/>
                      <a:pt x="11114" y="6960"/>
                    </a:cubicBezTo>
                    <a:cubicBezTo>
                      <a:pt x="11746" y="6960"/>
                      <a:pt x="12436" y="6636"/>
                      <a:pt x="13130" y="6636"/>
                    </a:cubicBezTo>
                    <a:cubicBezTo>
                      <a:pt x="13332" y="6636"/>
                      <a:pt x="13535" y="6663"/>
                      <a:pt x="13736" y="6735"/>
                    </a:cubicBezTo>
                    <a:cubicBezTo>
                      <a:pt x="12432" y="6273"/>
                      <a:pt x="13471" y="3930"/>
                      <a:pt x="12213" y="3618"/>
                    </a:cubicBezTo>
                    <a:cubicBezTo>
                      <a:pt x="12986" y="3560"/>
                      <a:pt x="13713" y="3399"/>
                      <a:pt x="14325" y="2925"/>
                    </a:cubicBezTo>
                    <a:lnTo>
                      <a:pt x="14325" y="2925"/>
                    </a:lnTo>
                    <a:cubicBezTo>
                      <a:pt x="14014" y="2980"/>
                      <a:pt x="13700" y="3005"/>
                      <a:pt x="13384" y="3005"/>
                    </a:cubicBezTo>
                    <a:cubicBezTo>
                      <a:pt x="11370" y="3005"/>
                      <a:pt x="9300" y="1974"/>
                      <a:pt x="7653" y="986"/>
                    </a:cubicBezTo>
                    <a:cubicBezTo>
                      <a:pt x="6597" y="360"/>
                      <a:pt x="5501" y="0"/>
                      <a:pt x="440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1338532" y="4596882"/>
                <a:ext cx="164070" cy="48438"/>
              </a:xfrm>
              <a:custGeom>
                <a:avLst/>
                <a:gdLst/>
                <a:ahLst/>
                <a:cxnLst/>
                <a:rect l="l" t="t" r="r" b="b"/>
                <a:pathLst>
                  <a:path w="5091" h="1503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1221" y="1016"/>
                      <a:pt x="2689" y="1503"/>
                      <a:pt x="4238" y="1503"/>
                    </a:cubicBezTo>
                    <a:cubicBezTo>
                      <a:pt x="4520" y="1503"/>
                      <a:pt x="4804" y="1487"/>
                      <a:pt x="5090" y="1455"/>
                    </a:cubicBezTo>
                    <a:cubicBezTo>
                      <a:pt x="3394" y="970"/>
                      <a:pt x="1697" y="485"/>
                      <a:pt x="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524981" y="4602103"/>
                <a:ext cx="282732" cy="216150"/>
              </a:xfrm>
              <a:custGeom>
                <a:avLst/>
                <a:gdLst/>
                <a:ahLst/>
                <a:cxnLst/>
                <a:rect l="l" t="t" r="r" b="b"/>
                <a:pathLst>
                  <a:path w="8773" h="6707" extrusionOk="0">
                    <a:moveTo>
                      <a:pt x="1466" y="1881"/>
                    </a:moveTo>
                    <a:lnTo>
                      <a:pt x="1466" y="1881"/>
                    </a:lnTo>
                    <a:cubicBezTo>
                      <a:pt x="1813" y="2228"/>
                      <a:pt x="2170" y="2562"/>
                      <a:pt x="2574" y="2874"/>
                    </a:cubicBezTo>
                    <a:cubicBezTo>
                      <a:pt x="2967" y="3186"/>
                      <a:pt x="3382" y="3474"/>
                      <a:pt x="3821" y="3728"/>
                    </a:cubicBezTo>
                    <a:cubicBezTo>
                      <a:pt x="4248" y="3994"/>
                      <a:pt x="4710" y="4202"/>
                      <a:pt x="5183" y="4409"/>
                    </a:cubicBezTo>
                    <a:cubicBezTo>
                      <a:pt x="5668" y="4594"/>
                      <a:pt x="6153" y="4767"/>
                      <a:pt x="6649" y="4940"/>
                    </a:cubicBezTo>
                    <a:cubicBezTo>
                      <a:pt x="6129" y="4825"/>
                      <a:pt x="5622" y="4675"/>
                      <a:pt x="5148" y="4502"/>
                    </a:cubicBezTo>
                    <a:cubicBezTo>
                      <a:pt x="4652" y="4305"/>
                      <a:pt x="4190" y="4098"/>
                      <a:pt x="3729" y="3832"/>
                    </a:cubicBezTo>
                    <a:cubicBezTo>
                      <a:pt x="3278" y="3578"/>
                      <a:pt x="2863" y="3290"/>
                      <a:pt x="2494" y="2955"/>
                    </a:cubicBezTo>
                    <a:cubicBezTo>
                      <a:pt x="2113" y="2620"/>
                      <a:pt x="1766" y="2274"/>
                      <a:pt x="1466" y="1881"/>
                    </a:cubicBezTo>
                    <a:close/>
                    <a:moveTo>
                      <a:pt x="0" y="0"/>
                    </a:moveTo>
                    <a:lnTo>
                      <a:pt x="0" y="0"/>
                    </a:lnTo>
                    <a:cubicBezTo>
                      <a:pt x="947" y="1985"/>
                      <a:pt x="4063" y="6325"/>
                      <a:pt x="6499" y="6706"/>
                    </a:cubicBezTo>
                    <a:cubicBezTo>
                      <a:pt x="6499" y="6602"/>
                      <a:pt x="5321" y="5598"/>
                      <a:pt x="5114" y="5160"/>
                    </a:cubicBezTo>
                    <a:lnTo>
                      <a:pt x="5114" y="5160"/>
                    </a:lnTo>
                    <a:cubicBezTo>
                      <a:pt x="5664" y="5501"/>
                      <a:pt x="6398" y="5673"/>
                      <a:pt x="7120" y="5673"/>
                    </a:cubicBezTo>
                    <a:cubicBezTo>
                      <a:pt x="7716" y="5673"/>
                      <a:pt x="8303" y="5556"/>
                      <a:pt x="8773" y="5321"/>
                    </a:cubicBezTo>
                    <a:cubicBezTo>
                      <a:pt x="5425" y="4444"/>
                      <a:pt x="2332" y="2562"/>
                      <a:pt x="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212890" y="4523597"/>
                <a:ext cx="315088" cy="295397"/>
              </a:xfrm>
              <a:custGeom>
                <a:avLst/>
                <a:gdLst/>
                <a:ahLst/>
                <a:cxnLst/>
                <a:rect l="l" t="t" r="r" b="b"/>
                <a:pathLst>
                  <a:path w="9777" h="9166" extrusionOk="0">
                    <a:moveTo>
                      <a:pt x="4155" y="5379"/>
                    </a:moveTo>
                    <a:cubicBezTo>
                      <a:pt x="4155" y="5379"/>
                      <a:pt x="2055" y="6815"/>
                      <a:pt x="1466" y="6815"/>
                    </a:cubicBezTo>
                    <a:cubicBezTo>
                      <a:pt x="1361" y="6815"/>
                      <a:pt x="1304" y="6769"/>
                      <a:pt x="1316" y="6661"/>
                    </a:cubicBezTo>
                    <a:cubicBezTo>
                      <a:pt x="1385" y="5922"/>
                      <a:pt x="4155" y="5379"/>
                      <a:pt x="4155" y="5379"/>
                    </a:cubicBezTo>
                    <a:close/>
                    <a:moveTo>
                      <a:pt x="4005" y="5783"/>
                    </a:moveTo>
                    <a:cubicBezTo>
                      <a:pt x="4005" y="5783"/>
                      <a:pt x="2444" y="8031"/>
                      <a:pt x="1906" y="8031"/>
                    </a:cubicBezTo>
                    <a:cubicBezTo>
                      <a:pt x="1864" y="8031"/>
                      <a:pt x="1829" y="8017"/>
                      <a:pt x="1801" y="7988"/>
                    </a:cubicBezTo>
                    <a:cubicBezTo>
                      <a:pt x="1397" y="7584"/>
                      <a:pt x="4005" y="5783"/>
                      <a:pt x="4005" y="5783"/>
                    </a:cubicBezTo>
                    <a:close/>
                    <a:moveTo>
                      <a:pt x="4432" y="5633"/>
                    </a:moveTo>
                    <a:cubicBezTo>
                      <a:pt x="4432" y="5633"/>
                      <a:pt x="3867" y="8404"/>
                      <a:pt x="3140" y="8473"/>
                    </a:cubicBezTo>
                    <a:cubicBezTo>
                      <a:pt x="3130" y="8474"/>
                      <a:pt x="3120" y="8474"/>
                      <a:pt x="3111" y="8474"/>
                    </a:cubicBezTo>
                    <a:cubicBezTo>
                      <a:pt x="2467" y="8474"/>
                      <a:pt x="4432" y="5633"/>
                      <a:pt x="4432" y="5633"/>
                    </a:cubicBezTo>
                    <a:close/>
                    <a:moveTo>
                      <a:pt x="5310" y="1"/>
                    </a:moveTo>
                    <a:cubicBezTo>
                      <a:pt x="3948" y="1178"/>
                      <a:pt x="5621" y="2551"/>
                      <a:pt x="5621" y="2551"/>
                    </a:cubicBezTo>
                    <a:cubicBezTo>
                      <a:pt x="5488" y="2495"/>
                      <a:pt x="5355" y="2471"/>
                      <a:pt x="5227" y="2471"/>
                    </a:cubicBezTo>
                    <a:cubicBezTo>
                      <a:pt x="4570" y="2471"/>
                      <a:pt x="4028" y="3094"/>
                      <a:pt x="4028" y="3094"/>
                    </a:cubicBezTo>
                    <a:cubicBezTo>
                      <a:pt x="5852" y="3336"/>
                      <a:pt x="5010" y="4779"/>
                      <a:pt x="2493" y="4998"/>
                    </a:cubicBezTo>
                    <a:cubicBezTo>
                      <a:pt x="0" y="5206"/>
                      <a:pt x="716" y="7030"/>
                      <a:pt x="889" y="7699"/>
                    </a:cubicBezTo>
                    <a:cubicBezTo>
                      <a:pt x="1050" y="8242"/>
                      <a:pt x="750" y="8911"/>
                      <a:pt x="646" y="9108"/>
                    </a:cubicBezTo>
                    <a:lnTo>
                      <a:pt x="600" y="9154"/>
                    </a:lnTo>
                    <a:cubicBezTo>
                      <a:pt x="600" y="9154"/>
                      <a:pt x="623" y="9154"/>
                      <a:pt x="635" y="9142"/>
                    </a:cubicBezTo>
                    <a:lnTo>
                      <a:pt x="635" y="9142"/>
                    </a:lnTo>
                    <a:cubicBezTo>
                      <a:pt x="623" y="9154"/>
                      <a:pt x="623" y="9165"/>
                      <a:pt x="623" y="9165"/>
                    </a:cubicBezTo>
                    <a:lnTo>
                      <a:pt x="658" y="9131"/>
                    </a:lnTo>
                    <a:cubicBezTo>
                      <a:pt x="826" y="9047"/>
                      <a:pt x="1286" y="8836"/>
                      <a:pt x="1748" y="8836"/>
                    </a:cubicBezTo>
                    <a:cubicBezTo>
                      <a:pt x="1859" y="8836"/>
                      <a:pt x="1970" y="8848"/>
                      <a:pt x="2078" y="8877"/>
                    </a:cubicBezTo>
                    <a:cubicBezTo>
                      <a:pt x="2345" y="8952"/>
                      <a:pt x="2805" y="9114"/>
                      <a:pt x="3272" y="9114"/>
                    </a:cubicBezTo>
                    <a:cubicBezTo>
                      <a:pt x="3957" y="9114"/>
                      <a:pt x="4655" y="8766"/>
                      <a:pt x="4779" y="7284"/>
                    </a:cubicBezTo>
                    <a:cubicBezTo>
                      <a:pt x="4903" y="5697"/>
                      <a:pt x="5533" y="4772"/>
                      <a:pt x="6042" y="4772"/>
                    </a:cubicBezTo>
                    <a:cubicBezTo>
                      <a:pt x="6336" y="4772"/>
                      <a:pt x="6590" y="5081"/>
                      <a:pt x="6683" y="5749"/>
                    </a:cubicBezTo>
                    <a:cubicBezTo>
                      <a:pt x="6683" y="5749"/>
                      <a:pt x="7572" y="4975"/>
                      <a:pt x="7226" y="4144"/>
                    </a:cubicBezTo>
                    <a:lnTo>
                      <a:pt x="7226" y="4144"/>
                    </a:lnTo>
                    <a:cubicBezTo>
                      <a:pt x="7226" y="4144"/>
                      <a:pt x="7925" y="5008"/>
                      <a:pt x="8754" y="5008"/>
                    </a:cubicBezTo>
                    <a:cubicBezTo>
                      <a:pt x="9086" y="5008"/>
                      <a:pt x="9439" y="4869"/>
                      <a:pt x="9777" y="4479"/>
                    </a:cubicBezTo>
                    <a:lnTo>
                      <a:pt x="9777" y="4479"/>
                    </a:lnTo>
                    <a:cubicBezTo>
                      <a:pt x="9777" y="4479"/>
                      <a:pt x="9634" y="4539"/>
                      <a:pt x="9425" y="4539"/>
                    </a:cubicBezTo>
                    <a:cubicBezTo>
                      <a:pt x="9176" y="4539"/>
                      <a:pt x="8832" y="4453"/>
                      <a:pt x="8530" y="4075"/>
                    </a:cubicBezTo>
                    <a:cubicBezTo>
                      <a:pt x="7964" y="3371"/>
                      <a:pt x="8565" y="2817"/>
                      <a:pt x="7791" y="2009"/>
                    </a:cubicBezTo>
                    <a:lnTo>
                      <a:pt x="7780" y="2009"/>
                    </a:lnTo>
                    <a:lnTo>
                      <a:pt x="7780" y="1997"/>
                    </a:lnTo>
                    <a:cubicBezTo>
                      <a:pt x="6972" y="1201"/>
                      <a:pt x="6418" y="1824"/>
                      <a:pt x="5714" y="1259"/>
                    </a:cubicBezTo>
                    <a:cubicBezTo>
                      <a:pt x="5010" y="693"/>
                      <a:pt x="5310" y="1"/>
                      <a:pt x="531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9" name="Google Shape;59;p2"/>
            <p:cNvGrpSpPr/>
            <p:nvPr/>
          </p:nvGrpSpPr>
          <p:grpSpPr>
            <a:xfrm>
              <a:off x="7435073" y="3440363"/>
              <a:ext cx="1510696" cy="1504347"/>
              <a:chOff x="7435073" y="3345875"/>
              <a:chExt cx="1510696" cy="1504347"/>
            </a:xfrm>
          </p:grpSpPr>
          <p:sp>
            <p:nvSpPr>
              <p:cNvPr id="60" name="Google Shape;60;p2"/>
              <p:cNvSpPr/>
              <p:nvPr/>
            </p:nvSpPr>
            <p:spPr>
              <a:xfrm>
                <a:off x="8612440" y="4150854"/>
                <a:ext cx="155143" cy="260076"/>
              </a:xfrm>
              <a:custGeom>
                <a:avLst/>
                <a:gdLst/>
                <a:ahLst/>
                <a:cxnLst/>
                <a:rect l="l" t="t" r="r" b="b"/>
                <a:pathLst>
                  <a:path w="4814" h="8070" extrusionOk="0">
                    <a:moveTo>
                      <a:pt x="2066" y="1548"/>
                    </a:moveTo>
                    <a:lnTo>
                      <a:pt x="2066" y="1548"/>
                    </a:lnTo>
                    <a:cubicBezTo>
                      <a:pt x="2216" y="1905"/>
                      <a:pt x="2470" y="2229"/>
                      <a:pt x="2724" y="2517"/>
                    </a:cubicBezTo>
                    <a:cubicBezTo>
                      <a:pt x="2990" y="2806"/>
                      <a:pt x="3278" y="3071"/>
                      <a:pt x="3521" y="3394"/>
                    </a:cubicBezTo>
                    <a:cubicBezTo>
                      <a:pt x="3763" y="3706"/>
                      <a:pt x="3971" y="4075"/>
                      <a:pt x="4063" y="4456"/>
                    </a:cubicBezTo>
                    <a:cubicBezTo>
                      <a:pt x="4167" y="4849"/>
                      <a:pt x="4179" y="5253"/>
                      <a:pt x="4121" y="5645"/>
                    </a:cubicBezTo>
                    <a:cubicBezTo>
                      <a:pt x="4109" y="5253"/>
                      <a:pt x="4063" y="4849"/>
                      <a:pt x="3948" y="4491"/>
                    </a:cubicBezTo>
                    <a:cubicBezTo>
                      <a:pt x="3879" y="4260"/>
                      <a:pt x="3775" y="4052"/>
                      <a:pt x="3648" y="3856"/>
                    </a:cubicBezTo>
                    <a:cubicBezTo>
                      <a:pt x="3463" y="3671"/>
                      <a:pt x="3255" y="3510"/>
                      <a:pt x="3047" y="3383"/>
                    </a:cubicBezTo>
                    <a:cubicBezTo>
                      <a:pt x="2736" y="3210"/>
                      <a:pt x="2413" y="3094"/>
                      <a:pt x="2032" y="3060"/>
                    </a:cubicBezTo>
                    <a:cubicBezTo>
                      <a:pt x="2126" y="3038"/>
                      <a:pt x="2222" y="3028"/>
                      <a:pt x="2319" y="3028"/>
                    </a:cubicBezTo>
                    <a:cubicBezTo>
                      <a:pt x="2591" y="3028"/>
                      <a:pt x="2870" y="3108"/>
                      <a:pt x="3117" y="3244"/>
                    </a:cubicBezTo>
                    <a:cubicBezTo>
                      <a:pt x="3186" y="3290"/>
                      <a:pt x="3244" y="3337"/>
                      <a:pt x="3313" y="3383"/>
                    </a:cubicBezTo>
                    <a:cubicBezTo>
                      <a:pt x="3105" y="3106"/>
                      <a:pt x="2851" y="2863"/>
                      <a:pt x="2644" y="2586"/>
                    </a:cubicBezTo>
                    <a:cubicBezTo>
                      <a:pt x="2378" y="2286"/>
                      <a:pt x="2159" y="1940"/>
                      <a:pt x="2066" y="1548"/>
                    </a:cubicBezTo>
                    <a:close/>
                    <a:moveTo>
                      <a:pt x="2678" y="1"/>
                    </a:moveTo>
                    <a:cubicBezTo>
                      <a:pt x="2147" y="266"/>
                      <a:pt x="1639" y="532"/>
                      <a:pt x="1466" y="1097"/>
                    </a:cubicBezTo>
                    <a:cubicBezTo>
                      <a:pt x="1316" y="1605"/>
                      <a:pt x="1351" y="2171"/>
                      <a:pt x="1582" y="2656"/>
                    </a:cubicBezTo>
                    <a:cubicBezTo>
                      <a:pt x="1492" y="2573"/>
                      <a:pt x="1338" y="2523"/>
                      <a:pt x="1190" y="2523"/>
                    </a:cubicBezTo>
                    <a:cubicBezTo>
                      <a:pt x="1090" y="2523"/>
                      <a:pt x="994" y="2547"/>
                      <a:pt x="924" y="2598"/>
                    </a:cubicBezTo>
                    <a:cubicBezTo>
                      <a:pt x="693" y="2760"/>
                      <a:pt x="647" y="3106"/>
                      <a:pt x="751" y="3360"/>
                    </a:cubicBezTo>
                    <a:cubicBezTo>
                      <a:pt x="831" y="3625"/>
                      <a:pt x="1039" y="3845"/>
                      <a:pt x="1235" y="4041"/>
                    </a:cubicBezTo>
                    <a:cubicBezTo>
                      <a:pt x="1167" y="4030"/>
                      <a:pt x="1097" y="4025"/>
                      <a:pt x="1028" y="4025"/>
                    </a:cubicBezTo>
                    <a:cubicBezTo>
                      <a:pt x="719" y="4025"/>
                      <a:pt x="410" y="4133"/>
                      <a:pt x="231" y="4387"/>
                    </a:cubicBezTo>
                    <a:cubicBezTo>
                      <a:pt x="12" y="4710"/>
                      <a:pt x="0" y="5137"/>
                      <a:pt x="173" y="5472"/>
                    </a:cubicBezTo>
                    <a:cubicBezTo>
                      <a:pt x="593" y="5060"/>
                      <a:pt x="1201" y="4842"/>
                      <a:pt x="1793" y="4842"/>
                    </a:cubicBezTo>
                    <a:cubicBezTo>
                      <a:pt x="2081" y="4842"/>
                      <a:pt x="2364" y="4893"/>
                      <a:pt x="2620" y="4999"/>
                    </a:cubicBezTo>
                    <a:cubicBezTo>
                      <a:pt x="3417" y="5310"/>
                      <a:pt x="3994" y="6130"/>
                      <a:pt x="4006" y="6984"/>
                    </a:cubicBezTo>
                    <a:cubicBezTo>
                      <a:pt x="4017" y="7377"/>
                      <a:pt x="3994" y="7734"/>
                      <a:pt x="3890" y="8069"/>
                    </a:cubicBezTo>
                    <a:cubicBezTo>
                      <a:pt x="4340" y="7400"/>
                      <a:pt x="4629" y="6626"/>
                      <a:pt x="4698" y="5830"/>
                    </a:cubicBezTo>
                    <a:cubicBezTo>
                      <a:pt x="4814" y="4629"/>
                      <a:pt x="4444" y="3394"/>
                      <a:pt x="3705" y="2436"/>
                    </a:cubicBezTo>
                    <a:cubicBezTo>
                      <a:pt x="3417" y="2079"/>
                      <a:pt x="3071" y="1744"/>
                      <a:pt x="2840" y="1340"/>
                    </a:cubicBezTo>
                    <a:cubicBezTo>
                      <a:pt x="2586" y="936"/>
                      <a:pt x="2470" y="416"/>
                      <a:pt x="267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2"/>
              <p:cNvSpPr/>
              <p:nvPr/>
            </p:nvSpPr>
            <p:spPr>
              <a:xfrm>
                <a:off x="8530228" y="3345875"/>
                <a:ext cx="246669" cy="616802"/>
              </a:xfrm>
              <a:custGeom>
                <a:avLst/>
                <a:gdLst/>
                <a:ahLst/>
                <a:cxnLst/>
                <a:rect l="l" t="t" r="r" b="b"/>
                <a:pathLst>
                  <a:path w="7654" h="19139" extrusionOk="0">
                    <a:moveTo>
                      <a:pt x="7653" y="1"/>
                    </a:moveTo>
                    <a:lnTo>
                      <a:pt x="7653" y="1"/>
                    </a:lnTo>
                    <a:cubicBezTo>
                      <a:pt x="6141" y="197"/>
                      <a:pt x="4560" y="1824"/>
                      <a:pt x="4363" y="3336"/>
                    </a:cubicBezTo>
                    <a:cubicBezTo>
                      <a:pt x="3780" y="2311"/>
                      <a:pt x="2552" y="1786"/>
                      <a:pt x="1346" y="1786"/>
                    </a:cubicBezTo>
                    <a:cubicBezTo>
                      <a:pt x="882" y="1786"/>
                      <a:pt x="420" y="1863"/>
                      <a:pt x="0" y="2021"/>
                    </a:cubicBezTo>
                    <a:cubicBezTo>
                      <a:pt x="1235" y="2055"/>
                      <a:pt x="2309" y="3048"/>
                      <a:pt x="2771" y="4202"/>
                    </a:cubicBezTo>
                    <a:cubicBezTo>
                      <a:pt x="3209" y="5368"/>
                      <a:pt x="3175" y="6649"/>
                      <a:pt x="3001" y="7896"/>
                    </a:cubicBezTo>
                    <a:cubicBezTo>
                      <a:pt x="2805" y="9142"/>
                      <a:pt x="2517" y="10366"/>
                      <a:pt x="2494" y="11601"/>
                    </a:cubicBezTo>
                    <a:cubicBezTo>
                      <a:pt x="2436" y="14648"/>
                      <a:pt x="4167" y="17661"/>
                      <a:pt x="6834" y="19138"/>
                    </a:cubicBezTo>
                    <a:cubicBezTo>
                      <a:pt x="5425" y="18353"/>
                      <a:pt x="3128" y="14994"/>
                      <a:pt x="4883" y="9131"/>
                    </a:cubicBezTo>
                    <a:cubicBezTo>
                      <a:pt x="6268" y="4502"/>
                      <a:pt x="5633" y="2713"/>
                      <a:pt x="765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2"/>
              <p:cNvSpPr/>
              <p:nvPr/>
            </p:nvSpPr>
            <p:spPr>
              <a:xfrm>
                <a:off x="8587142" y="3952590"/>
                <a:ext cx="251858" cy="581449"/>
              </a:xfrm>
              <a:custGeom>
                <a:avLst/>
                <a:gdLst/>
                <a:ahLst/>
                <a:cxnLst/>
                <a:rect l="l" t="t" r="r" b="b"/>
                <a:pathLst>
                  <a:path w="7815" h="18042" extrusionOk="0">
                    <a:moveTo>
                      <a:pt x="1283" y="311"/>
                    </a:moveTo>
                    <a:cubicBezTo>
                      <a:pt x="1858" y="311"/>
                      <a:pt x="2438" y="373"/>
                      <a:pt x="2990" y="532"/>
                    </a:cubicBezTo>
                    <a:cubicBezTo>
                      <a:pt x="3602" y="682"/>
                      <a:pt x="4190" y="959"/>
                      <a:pt x="4675" y="1351"/>
                    </a:cubicBezTo>
                    <a:cubicBezTo>
                      <a:pt x="5171" y="1744"/>
                      <a:pt x="5622" y="2182"/>
                      <a:pt x="5991" y="2690"/>
                    </a:cubicBezTo>
                    <a:cubicBezTo>
                      <a:pt x="6372" y="3198"/>
                      <a:pt x="6672" y="3740"/>
                      <a:pt x="6868" y="4352"/>
                    </a:cubicBezTo>
                    <a:cubicBezTo>
                      <a:pt x="6626" y="3775"/>
                      <a:pt x="6291" y="3256"/>
                      <a:pt x="5910" y="2759"/>
                    </a:cubicBezTo>
                    <a:cubicBezTo>
                      <a:pt x="5518" y="2286"/>
                      <a:pt x="5079" y="1836"/>
                      <a:pt x="4594" y="1467"/>
                    </a:cubicBezTo>
                    <a:cubicBezTo>
                      <a:pt x="4098" y="1086"/>
                      <a:pt x="3555" y="820"/>
                      <a:pt x="2967" y="624"/>
                    </a:cubicBezTo>
                    <a:cubicBezTo>
                      <a:pt x="2367" y="439"/>
                      <a:pt x="1755" y="358"/>
                      <a:pt x="1132" y="312"/>
                    </a:cubicBezTo>
                    <a:cubicBezTo>
                      <a:pt x="1182" y="311"/>
                      <a:pt x="1233" y="311"/>
                      <a:pt x="1283" y="311"/>
                    </a:cubicBezTo>
                    <a:close/>
                    <a:moveTo>
                      <a:pt x="1676" y="0"/>
                    </a:moveTo>
                    <a:cubicBezTo>
                      <a:pt x="1455" y="0"/>
                      <a:pt x="1231" y="12"/>
                      <a:pt x="1005" y="35"/>
                    </a:cubicBezTo>
                    <a:cubicBezTo>
                      <a:pt x="808" y="47"/>
                      <a:pt x="612" y="93"/>
                      <a:pt x="462" y="208"/>
                    </a:cubicBezTo>
                    <a:cubicBezTo>
                      <a:pt x="173" y="439"/>
                      <a:pt x="289" y="797"/>
                      <a:pt x="601" y="947"/>
                    </a:cubicBezTo>
                    <a:cubicBezTo>
                      <a:pt x="797" y="1028"/>
                      <a:pt x="1028" y="993"/>
                      <a:pt x="1189" y="1074"/>
                    </a:cubicBezTo>
                    <a:cubicBezTo>
                      <a:pt x="0" y="1697"/>
                      <a:pt x="1039" y="3013"/>
                      <a:pt x="2597" y="3360"/>
                    </a:cubicBezTo>
                    <a:cubicBezTo>
                      <a:pt x="4212" y="3723"/>
                      <a:pt x="5703" y="4378"/>
                      <a:pt x="6685" y="5810"/>
                    </a:cubicBezTo>
                    <a:lnTo>
                      <a:pt x="6685" y="5810"/>
                    </a:lnTo>
                    <a:cubicBezTo>
                      <a:pt x="6588" y="5687"/>
                      <a:pt x="6448" y="5630"/>
                      <a:pt x="6298" y="5630"/>
                    </a:cubicBezTo>
                    <a:cubicBezTo>
                      <a:pt x="6138" y="5630"/>
                      <a:pt x="5968" y="5696"/>
                      <a:pt x="5829" y="5818"/>
                    </a:cubicBezTo>
                    <a:cubicBezTo>
                      <a:pt x="5541" y="6084"/>
                      <a:pt x="5472" y="6511"/>
                      <a:pt x="5529" y="6903"/>
                    </a:cubicBezTo>
                    <a:cubicBezTo>
                      <a:pt x="5587" y="7296"/>
                      <a:pt x="5702" y="7653"/>
                      <a:pt x="5818" y="8034"/>
                    </a:cubicBezTo>
                    <a:cubicBezTo>
                      <a:pt x="5933" y="8392"/>
                      <a:pt x="6037" y="8738"/>
                      <a:pt x="6060" y="9131"/>
                    </a:cubicBezTo>
                    <a:cubicBezTo>
                      <a:pt x="6153" y="9939"/>
                      <a:pt x="6106" y="10758"/>
                      <a:pt x="6003" y="11555"/>
                    </a:cubicBezTo>
                    <a:cubicBezTo>
                      <a:pt x="5703" y="13913"/>
                      <a:pt x="4510" y="16502"/>
                      <a:pt x="2616" y="18027"/>
                    </a:cubicBezTo>
                    <a:lnTo>
                      <a:pt x="2616" y="18027"/>
                    </a:lnTo>
                    <a:cubicBezTo>
                      <a:pt x="5628" y="15605"/>
                      <a:pt x="7181" y="12493"/>
                      <a:pt x="7584" y="8634"/>
                    </a:cubicBezTo>
                    <a:cubicBezTo>
                      <a:pt x="7815" y="6488"/>
                      <a:pt x="7503" y="4191"/>
                      <a:pt x="6280" y="2413"/>
                    </a:cubicBezTo>
                    <a:cubicBezTo>
                      <a:pt x="5197" y="815"/>
                      <a:pt x="3526" y="0"/>
                      <a:pt x="1676" y="0"/>
                    </a:cubicBezTo>
                    <a:close/>
                    <a:moveTo>
                      <a:pt x="2616" y="18027"/>
                    </a:moveTo>
                    <a:cubicBezTo>
                      <a:pt x="2610" y="18032"/>
                      <a:pt x="2604" y="18037"/>
                      <a:pt x="2597" y="18042"/>
                    </a:cubicBezTo>
                    <a:cubicBezTo>
                      <a:pt x="2604" y="18037"/>
                      <a:pt x="2610" y="18032"/>
                      <a:pt x="2616" y="1802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8767519" y="3940827"/>
                <a:ext cx="112571" cy="243930"/>
              </a:xfrm>
              <a:custGeom>
                <a:avLst/>
                <a:gdLst/>
                <a:ahLst/>
                <a:cxnLst/>
                <a:rect l="l" t="t" r="r" b="b"/>
                <a:pathLst>
                  <a:path w="3493" h="7569" extrusionOk="0">
                    <a:moveTo>
                      <a:pt x="3255" y="1706"/>
                    </a:moveTo>
                    <a:cubicBezTo>
                      <a:pt x="3244" y="1729"/>
                      <a:pt x="3233" y="1751"/>
                      <a:pt x="3222" y="1774"/>
                    </a:cubicBezTo>
                    <a:cubicBezTo>
                      <a:pt x="3236" y="1752"/>
                      <a:pt x="3247" y="1729"/>
                      <a:pt x="3255" y="1706"/>
                    </a:cubicBezTo>
                    <a:close/>
                    <a:moveTo>
                      <a:pt x="2268" y="0"/>
                    </a:moveTo>
                    <a:cubicBezTo>
                      <a:pt x="2084" y="0"/>
                      <a:pt x="1899" y="40"/>
                      <a:pt x="1733" y="123"/>
                    </a:cubicBezTo>
                    <a:cubicBezTo>
                      <a:pt x="1271" y="354"/>
                      <a:pt x="1063" y="850"/>
                      <a:pt x="1063" y="1335"/>
                    </a:cubicBezTo>
                    <a:cubicBezTo>
                      <a:pt x="971" y="1185"/>
                      <a:pt x="844" y="1012"/>
                      <a:pt x="671" y="954"/>
                    </a:cubicBezTo>
                    <a:cubicBezTo>
                      <a:pt x="583" y="920"/>
                      <a:pt x="514" y="905"/>
                      <a:pt x="462" y="905"/>
                    </a:cubicBezTo>
                    <a:cubicBezTo>
                      <a:pt x="1" y="905"/>
                      <a:pt x="819" y="2101"/>
                      <a:pt x="902" y="2236"/>
                    </a:cubicBezTo>
                    <a:cubicBezTo>
                      <a:pt x="1749" y="3621"/>
                      <a:pt x="2721" y="5834"/>
                      <a:pt x="2399" y="7526"/>
                    </a:cubicBezTo>
                    <a:lnTo>
                      <a:pt x="2399" y="7526"/>
                    </a:lnTo>
                    <a:cubicBezTo>
                      <a:pt x="2703" y="5971"/>
                      <a:pt x="2744" y="4484"/>
                      <a:pt x="2275" y="2974"/>
                    </a:cubicBezTo>
                    <a:cubicBezTo>
                      <a:pt x="2183" y="2709"/>
                      <a:pt x="2102" y="2455"/>
                      <a:pt x="2068" y="2189"/>
                    </a:cubicBezTo>
                    <a:cubicBezTo>
                      <a:pt x="2045" y="1935"/>
                      <a:pt x="2068" y="1624"/>
                      <a:pt x="2229" y="1416"/>
                    </a:cubicBezTo>
                    <a:cubicBezTo>
                      <a:pt x="2351" y="1238"/>
                      <a:pt x="2565" y="1105"/>
                      <a:pt x="2783" y="1105"/>
                    </a:cubicBezTo>
                    <a:cubicBezTo>
                      <a:pt x="2833" y="1105"/>
                      <a:pt x="2884" y="1112"/>
                      <a:pt x="2933" y="1127"/>
                    </a:cubicBezTo>
                    <a:cubicBezTo>
                      <a:pt x="3175" y="1190"/>
                      <a:pt x="3340" y="1473"/>
                      <a:pt x="3255" y="1706"/>
                    </a:cubicBezTo>
                    <a:lnTo>
                      <a:pt x="3255" y="1706"/>
                    </a:lnTo>
                    <a:cubicBezTo>
                      <a:pt x="3457" y="1265"/>
                      <a:pt x="3493" y="705"/>
                      <a:pt x="3153" y="354"/>
                    </a:cubicBezTo>
                    <a:cubicBezTo>
                      <a:pt x="2924" y="125"/>
                      <a:pt x="2596" y="0"/>
                      <a:pt x="2268" y="0"/>
                    </a:cubicBezTo>
                    <a:close/>
                    <a:moveTo>
                      <a:pt x="2399" y="7526"/>
                    </a:moveTo>
                    <a:cubicBezTo>
                      <a:pt x="2396" y="7540"/>
                      <a:pt x="2394" y="7554"/>
                      <a:pt x="2391" y="7568"/>
                    </a:cubicBezTo>
                    <a:cubicBezTo>
                      <a:pt x="2394" y="7554"/>
                      <a:pt x="2397" y="7540"/>
                      <a:pt x="2399" y="752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8681987" y="3499149"/>
                <a:ext cx="263782" cy="461659"/>
              </a:xfrm>
              <a:custGeom>
                <a:avLst/>
                <a:gdLst/>
                <a:ahLst/>
                <a:cxnLst/>
                <a:rect l="l" t="t" r="r" b="b"/>
                <a:pathLst>
                  <a:path w="8185" h="14325" extrusionOk="0">
                    <a:moveTo>
                      <a:pt x="6557" y="1674"/>
                    </a:moveTo>
                    <a:lnTo>
                      <a:pt x="6557" y="1674"/>
                    </a:lnTo>
                    <a:cubicBezTo>
                      <a:pt x="6372" y="2113"/>
                      <a:pt x="6153" y="2563"/>
                      <a:pt x="5911" y="3001"/>
                    </a:cubicBezTo>
                    <a:cubicBezTo>
                      <a:pt x="5657" y="3417"/>
                      <a:pt x="5357" y="3821"/>
                      <a:pt x="5045" y="4190"/>
                    </a:cubicBezTo>
                    <a:cubicBezTo>
                      <a:pt x="4387" y="4940"/>
                      <a:pt x="3637" y="5598"/>
                      <a:pt x="2979" y="6302"/>
                    </a:cubicBezTo>
                    <a:cubicBezTo>
                      <a:pt x="2298" y="6995"/>
                      <a:pt x="1663" y="7757"/>
                      <a:pt x="1270" y="8657"/>
                    </a:cubicBezTo>
                    <a:cubicBezTo>
                      <a:pt x="889" y="9534"/>
                      <a:pt x="716" y="10562"/>
                      <a:pt x="1028" y="11508"/>
                    </a:cubicBezTo>
                    <a:cubicBezTo>
                      <a:pt x="947" y="11277"/>
                      <a:pt x="889" y="11035"/>
                      <a:pt x="843" y="10793"/>
                    </a:cubicBezTo>
                    <a:cubicBezTo>
                      <a:pt x="809" y="10539"/>
                      <a:pt x="797" y="10296"/>
                      <a:pt x="809" y="10054"/>
                    </a:cubicBezTo>
                    <a:cubicBezTo>
                      <a:pt x="855" y="9557"/>
                      <a:pt x="970" y="9073"/>
                      <a:pt x="1178" y="8611"/>
                    </a:cubicBezTo>
                    <a:cubicBezTo>
                      <a:pt x="1547" y="7688"/>
                      <a:pt x="2194" y="6903"/>
                      <a:pt x="2875" y="6199"/>
                    </a:cubicBezTo>
                    <a:cubicBezTo>
                      <a:pt x="3544" y="5483"/>
                      <a:pt x="4271" y="4825"/>
                      <a:pt x="4941" y="4109"/>
                    </a:cubicBezTo>
                    <a:cubicBezTo>
                      <a:pt x="5599" y="3382"/>
                      <a:pt x="6118" y="2551"/>
                      <a:pt x="6557" y="1674"/>
                    </a:cubicBezTo>
                    <a:close/>
                    <a:moveTo>
                      <a:pt x="3233" y="0"/>
                    </a:moveTo>
                    <a:lnTo>
                      <a:pt x="3233" y="0"/>
                    </a:lnTo>
                    <a:cubicBezTo>
                      <a:pt x="3637" y="2286"/>
                      <a:pt x="2448" y="4756"/>
                      <a:pt x="1305" y="6660"/>
                    </a:cubicBezTo>
                    <a:cubicBezTo>
                      <a:pt x="335" y="8276"/>
                      <a:pt x="1" y="9996"/>
                      <a:pt x="624" y="11670"/>
                    </a:cubicBezTo>
                    <a:cubicBezTo>
                      <a:pt x="751" y="12016"/>
                      <a:pt x="913" y="12362"/>
                      <a:pt x="1132" y="12697"/>
                    </a:cubicBezTo>
                    <a:cubicBezTo>
                      <a:pt x="1501" y="13309"/>
                      <a:pt x="2067" y="13759"/>
                      <a:pt x="2482" y="14325"/>
                    </a:cubicBezTo>
                    <a:cubicBezTo>
                      <a:pt x="1617" y="13136"/>
                      <a:pt x="1074" y="11624"/>
                      <a:pt x="1293" y="10135"/>
                    </a:cubicBezTo>
                    <a:cubicBezTo>
                      <a:pt x="1409" y="9350"/>
                      <a:pt x="1697" y="8022"/>
                      <a:pt x="2621" y="7815"/>
                    </a:cubicBezTo>
                    <a:cubicBezTo>
                      <a:pt x="2722" y="7792"/>
                      <a:pt x="2827" y="7779"/>
                      <a:pt x="2933" y="7779"/>
                    </a:cubicBezTo>
                    <a:cubicBezTo>
                      <a:pt x="3154" y="7779"/>
                      <a:pt x="3376" y="7835"/>
                      <a:pt x="3556" y="7976"/>
                    </a:cubicBezTo>
                    <a:cubicBezTo>
                      <a:pt x="3798" y="8172"/>
                      <a:pt x="3856" y="8669"/>
                      <a:pt x="3625" y="8900"/>
                    </a:cubicBezTo>
                    <a:cubicBezTo>
                      <a:pt x="4029" y="8749"/>
                      <a:pt x="4318" y="8311"/>
                      <a:pt x="4248" y="7872"/>
                    </a:cubicBezTo>
                    <a:cubicBezTo>
                      <a:pt x="4179" y="7445"/>
                      <a:pt x="3729" y="7157"/>
                      <a:pt x="3290" y="7157"/>
                    </a:cubicBezTo>
                    <a:cubicBezTo>
                      <a:pt x="4264" y="6441"/>
                      <a:pt x="5349" y="6154"/>
                      <a:pt x="6516" y="6154"/>
                    </a:cubicBezTo>
                    <a:cubicBezTo>
                      <a:pt x="6704" y="6154"/>
                      <a:pt x="6895" y="6161"/>
                      <a:pt x="7088" y="6176"/>
                    </a:cubicBezTo>
                    <a:cubicBezTo>
                      <a:pt x="7088" y="6176"/>
                      <a:pt x="6811" y="5841"/>
                      <a:pt x="6568" y="5656"/>
                    </a:cubicBezTo>
                    <a:cubicBezTo>
                      <a:pt x="6568" y="5656"/>
                      <a:pt x="7088" y="5391"/>
                      <a:pt x="8115" y="5391"/>
                    </a:cubicBezTo>
                    <a:cubicBezTo>
                      <a:pt x="7469" y="4871"/>
                      <a:pt x="7261" y="4733"/>
                      <a:pt x="6465" y="4502"/>
                    </a:cubicBezTo>
                    <a:cubicBezTo>
                      <a:pt x="8184" y="3440"/>
                      <a:pt x="6557" y="1986"/>
                      <a:pt x="7042" y="589"/>
                    </a:cubicBezTo>
                    <a:lnTo>
                      <a:pt x="7042" y="589"/>
                    </a:lnTo>
                    <a:cubicBezTo>
                      <a:pt x="6580" y="1882"/>
                      <a:pt x="4248" y="843"/>
                      <a:pt x="3925" y="2101"/>
                    </a:cubicBezTo>
                    <a:cubicBezTo>
                      <a:pt x="3867" y="1351"/>
                      <a:pt x="3717" y="600"/>
                      <a:pt x="323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8689432" y="3551970"/>
                <a:ext cx="53594" cy="164070"/>
              </a:xfrm>
              <a:custGeom>
                <a:avLst/>
                <a:gdLst/>
                <a:ahLst/>
                <a:cxnLst/>
                <a:rect l="l" t="t" r="r" b="b"/>
                <a:pathLst>
                  <a:path w="1663" h="5091" extrusionOk="0">
                    <a:moveTo>
                      <a:pt x="1466" y="0"/>
                    </a:moveTo>
                    <a:cubicBezTo>
                      <a:pt x="970" y="1697"/>
                      <a:pt x="497" y="3394"/>
                      <a:pt x="1" y="5091"/>
                    </a:cubicBezTo>
                    <a:cubicBezTo>
                      <a:pt x="1201" y="3648"/>
                      <a:pt x="1663" y="1882"/>
                      <a:pt x="14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8694653" y="4247214"/>
                <a:ext cx="216150" cy="282732"/>
              </a:xfrm>
              <a:custGeom>
                <a:avLst/>
                <a:gdLst/>
                <a:ahLst/>
                <a:cxnLst/>
                <a:rect l="l" t="t" r="r" b="b"/>
                <a:pathLst>
                  <a:path w="6707" h="8773" extrusionOk="0">
                    <a:moveTo>
                      <a:pt x="4952" y="2124"/>
                    </a:moveTo>
                    <a:cubicBezTo>
                      <a:pt x="4837" y="2644"/>
                      <a:pt x="4675" y="3140"/>
                      <a:pt x="4502" y="3625"/>
                    </a:cubicBezTo>
                    <a:cubicBezTo>
                      <a:pt x="4317" y="4110"/>
                      <a:pt x="4098" y="4571"/>
                      <a:pt x="3844" y="5033"/>
                    </a:cubicBezTo>
                    <a:cubicBezTo>
                      <a:pt x="3578" y="5483"/>
                      <a:pt x="3290" y="5899"/>
                      <a:pt x="2955" y="6280"/>
                    </a:cubicBezTo>
                    <a:cubicBezTo>
                      <a:pt x="2632" y="6649"/>
                      <a:pt x="2286" y="6995"/>
                      <a:pt x="1893" y="7295"/>
                    </a:cubicBezTo>
                    <a:cubicBezTo>
                      <a:pt x="2239" y="6949"/>
                      <a:pt x="2574" y="6591"/>
                      <a:pt x="2886" y="6187"/>
                    </a:cubicBezTo>
                    <a:cubicBezTo>
                      <a:pt x="3186" y="5795"/>
                      <a:pt x="3474" y="5379"/>
                      <a:pt x="3740" y="4941"/>
                    </a:cubicBezTo>
                    <a:cubicBezTo>
                      <a:pt x="3994" y="4514"/>
                      <a:pt x="4213" y="4052"/>
                      <a:pt x="4421" y="3579"/>
                    </a:cubicBezTo>
                    <a:cubicBezTo>
                      <a:pt x="4606" y="3105"/>
                      <a:pt x="4779" y="2609"/>
                      <a:pt x="4952" y="2124"/>
                    </a:cubicBezTo>
                    <a:close/>
                    <a:moveTo>
                      <a:pt x="5321" y="0"/>
                    </a:moveTo>
                    <a:cubicBezTo>
                      <a:pt x="4444" y="3348"/>
                      <a:pt x="2574" y="6430"/>
                      <a:pt x="0" y="8773"/>
                    </a:cubicBezTo>
                    <a:cubicBezTo>
                      <a:pt x="1997" y="7815"/>
                      <a:pt x="6337" y="4698"/>
                      <a:pt x="6706" y="2263"/>
                    </a:cubicBezTo>
                    <a:lnTo>
                      <a:pt x="6706" y="2263"/>
                    </a:lnTo>
                    <a:cubicBezTo>
                      <a:pt x="6614" y="2263"/>
                      <a:pt x="5598" y="3452"/>
                      <a:pt x="5171" y="3648"/>
                    </a:cubicBezTo>
                    <a:cubicBezTo>
                      <a:pt x="5783" y="2667"/>
                      <a:pt x="5841" y="1039"/>
                      <a:pt x="532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8240084" y="4520181"/>
                <a:ext cx="259657" cy="150696"/>
              </a:xfrm>
              <a:custGeom>
                <a:avLst/>
                <a:gdLst/>
                <a:ahLst/>
                <a:cxnLst/>
                <a:rect l="l" t="t" r="r" b="b"/>
                <a:pathLst>
                  <a:path w="8057" h="4676" extrusionOk="0">
                    <a:moveTo>
                      <a:pt x="3070" y="2023"/>
                    </a:moveTo>
                    <a:lnTo>
                      <a:pt x="3070" y="2023"/>
                    </a:lnTo>
                    <a:cubicBezTo>
                      <a:pt x="3093" y="2380"/>
                      <a:pt x="3209" y="2727"/>
                      <a:pt x="3382" y="3027"/>
                    </a:cubicBezTo>
                    <a:cubicBezTo>
                      <a:pt x="3521" y="3258"/>
                      <a:pt x="3671" y="3465"/>
                      <a:pt x="3867" y="3639"/>
                    </a:cubicBezTo>
                    <a:cubicBezTo>
                      <a:pt x="4063" y="3766"/>
                      <a:pt x="4282" y="3869"/>
                      <a:pt x="4502" y="3939"/>
                    </a:cubicBezTo>
                    <a:cubicBezTo>
                      <a:pt x="4859" y="4054"/>
                      <a:pt x="5263" y="4100"/>
                      <a:pt x="5656" y="4112"/>
                    </a:cubicBezTo>
                    <a:cubicBezTo>
                      <a:pt x="5502" y="4134"/>
                      <a:pt x="5347" y="4146"/>
                      <a:pt x="5191" y="4146"/>
                    </a:cubicBezTo>
                    <a:cubicBezTo>
                      <a:pt x="4949" y="4146"/>
                      <a:pt x="4706" y="4117"/>
                      <a:pt x="4467" y="4054"/>
                    </a:cubicBezTo>
                    <a:cubicBezTo>
                      <a:pt x="4075" y="3950"/>
                      <a:pt x="3717" y="3754"/>
                      <a:pt x="3405" y="3500"/>
                    </a:cubicBezTo>
                    <a:cubicBezTo>
                      <a:pt x="3082" y="3258"/>
                      <a:pt x="2805" y="2969"/>
                      <a:pt x="2516" y="2715"/>
                    </a:cubicBezTo>
                    <a:cubicBezTo>
                      <a:pt x="2228" y="2450"/>
                      <a:pt x="1916" y="2207"/>
                      <a:pt x="1558" y="2046"/>
                    </a:cubicBezTo>
                    <a:lnTo>
                      <a:pt x="1558" y="2046"/>
                    </a:lnTo>
                    <a:cubicBezTo>
                      <a:pt x="1939" y="2150"/>
                      <a:pt x="2285" y="2369"/>
                      <a:pt x="2597" y="2623"/>
                    </a:cubicBezTo>
                    <a:cubicBezTo>
                      <a:pt x="2863" y="2842"/>
                      <a:pt x="3128" y="3085"/>
                      <a:pt x="3382" y="3304"/>
                    </a:cubicBezTo>
                    <a:cubicBezTo>
                      <a:pt x="3347" y="3246"/>
                      <a:pt x="3301" y="3177"/>
                      <a:pt x="3255" y="3096"/>
                    </a:cubicBezTo>
                    <a:cubicBezTo>
                      <a:pt x="3070" y="2784"/>
                      <a:pt x="2978" y="2380"/>
                      <a:pt x="3070" y="2023"/>
                    </a:cubicBezTo>
                    <a:close/>
                    <a:moveTo>
                      <a:pt x="4980" y="1"/>
                    </a:moveTo>
                    <a:cubicBezTo>
                      <a:pt x="4769" y="1"/>
                      <a:pt x="4554" y="66"/>
                      <a:pt x="4375" y="187"/>
                    </a:cubicBezTo>
                    <a:cubicBezTo>
                      <a:pt x="4063" y="395"/>
                      <a:pt x="3982" y="822"/>
                      <a:pt x="4028" y="1192"/>
                    </a:cubicBezTo>
                    <a:cubicBezTo>
                      <a:pt x="3832" y="995"/>
                      <a:pt x="3624" y="799"/>
                      <a:pt x="3359" y="707"/>
                    </a:cubicBezTo>
                    <a:cubicBezTo>
                      <a:pt x="3274" y="677"/>
                      <a:pt x="3180" y="662"/>
                      <a:pt x="3088" y="662"/>
                    </a:cubicBezTo>
                    <a:cubicBezTo>
                      <a:pt x="2890" y="662"/>
                      <a:pt x="2695" y="731"/>
                      <a:pt x="2586" y="880"/>
                    </a:cubicBezTo>
                    <a:cubicBezTo>
                      <a:pt x="2470" y="1053"/>
                      <a:pt x="2505" y="1376"/>
                      <a:pt x="2643" y="1538"/>
                    </a:cubicBezTo>
                    <a:cubicBezTo>
                      <a:pt x="2352" y="1410"/>
                      <a:pt x="2025" y="1343"/>
                      <a:pt x="1699" y="1343"/>
                    </a:cubicBezTo>
                    <a:cubicBezTo>
                      <a:pt x="1495" y="1343"/>
                      <a:pt x="1292" y="1369"/>
                      <a:pt x="1097" y="1422"/>
                    </a:cubicBezTo>
                    <a:cubicBezTo>
                      <a:pt x="519" y="1596"/>
                      <a:pt x="254" y="2103"/>
                      <a:pt x="0" y="2634"/>
                    </a:cubicBezTo>
                    <a:cubicBezTo>
                      <a:pt x="147" y="2571"/>
                      <a:pt x="304" y="2543"/>
                      <a:pt x="462" y="2543"/>
                    </a:cubicBezTo>
                    <a:cubicBezTo>
                      <a:pt x="764" y="2543"/>
                      <a:pt x="1074" y="2645"/>
                      <a:pt x="1339" y="2796"/>
                    </a:cubicBezTo>
                    <a:cubicBezTo>
                      <a:pt x="1743" y="3027"/>
                      <a:pt x="2055" y="3373"/>
                      <a:pt x="2436" y="3662"/>
                    </a:cubicBezTo>
                    <a:cubicBezTo>
                      <a:pt x="3265" y="4319"/>
                      <a:pt x="4308" y="4676"/>
                      <a:pt x="5369" y="4676"/>
                    </a:cubicBezTo>
                    <a:cubicBezTo>
                      <a:pt x="5519" y="4676"/>
                      <a:pt x="5668" y="4669"/>
                      <a:pt x="5818" y="4654"/>
                    </a:cubicBezTo>
                    <a:cubicBezTo>
                      <a:pt x="6614" y="4585"/>
                      <a:pt x="7399" y="4296"/>
                      <a:pt x="8057" y="3846"/>
                    </a:cubicBezTo>
                    <a:lnTo>
                      <a:pt x="8057" y="3846"/>
                    </a:lnTo>
                    <a:cubicBezTo>
                      <a:pt x="7792" y="3934"/>
                      <a:pt x="7478" y="3964"/>
                      <a:pt x="7149" y="3964"/>
                    </a:cubicBezTo>
                    <a:cubicBezTo>
                      <a:pt x="7090" y="3964"/>
                      <a:pt x="7031" y="3963"/>
                      <a:pt x="6972" y="3962"/>
                    </a:cubicBezTo>
                    <a:cubicBezTo>
                      <a:pt x="6129" y="3939"/>
                      <a:pt x="5310" y="3373"/>
                      <a:pt x="4986" y="2577"/>
                    </a:cubicBezTo>
                    <a:cubicBezTo>
                      <a:pt x="4663" y="1780"/>
                      <a:pt x="4871" y="730"/>
                      <a:pt x="5460" y="130"/>
                    </a:cubicBezTo>
                    <a:cubicBezTo>
                      <a:pt x="5316" y="42"/>
                      <a:pt x="5149" y="1"/>
                      <a:pt x="498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7435073" y="4437292"/>
                <a:ext cx="616415" cy="247024"/>
              </a:xfrm>
              <a:custGeom>
                <a:avLst/>
                <a:gdLst/>
                <a:ahLst/>
                <a:cxnLst/>
                <a:rect l="l" t="t" r="r" b="b"/>
                <a:pathLst>
                  <a:path w="19127" h="7665" extrusionOk="0">
                    <a:moveTo>
                      <a:pt x="19103" y="6803"/>
                    </a:moveTo>
                    <a:cubicBezTo>
                      <a:pt x="19111" y="6817"/>
                      <a:pt x="19119" y="6831"/>
                      <a:pt x="19127" y="6845"/>
                    </a:cubicBezTo>
                    <a:cubicBezTo>
                      <a:pt x="19119" y="6831"/>
                      <a:pt x="19111" y="6817"/>
                      <a:pt x="19103" y="6803"/>
                    </a:cubicBezTo>
                    <a:close/>
                    <a:moveTo>
                      <a:pt x="2021" y="1"/>
                    </a:moveTo>
                    <a:cubicBezTo>
                      <a:pt x="1455" y="1513"/>
                      <a:pt x="1917" y="3567"/>
                      <a:pt x="3337" y="4375"/>
                    </a:cubicBezTo>
                    <a:cubicBezTo>
                      <a:pt x="1813" y="4560"/>
                      <a:pt x="185" y="6141"/>
                      <a:pt x="1" y="7665"/>
                    </a:cubicBezTo>
                    <a:cubicBezTo>
                      <a:pt x="2713" y="5645"/>
                      <a:pt x="4502" y="6280"/>
                      <a:pt x="9131" y="4895"/>
                    </a:cubicBezTo>
                    <a:cubicBezTo>
                      <a:pt x="10645" y="4440"/>
                      <a:pt x="11992" y="4254"/>
                      <a:pt x="13170" y="4254"/>
                    </a:cubicBezTo>
                    <a:cubicBezTo>
                      <a:pt x="16519" y="4254"/>
                      <a:pt x="18507" y="5750"/>
                      <a:pt x="19103" y="6803"/>
                    </a:cubicBezTo>
                    <a:lnTo>
                      <a:pt x="19103" y="6803"/>
                    </a:lnTo>
                    <a:cubicBezTo>
                      <a:pt x="17653" y="4192"/>
                      <a:pt x="14729" y="2492"/>
                      <a:pt x="11749" y="2492"/>
                    </a:cubicBezTo>
                    <a:cubicBezTo>
                      <a:pt x="11700" y="2492"/>
                      <a:pt x="11650" y="2493"/>
                      <a:pt x="11601" y="2494"/>
                    </a:cubicBezTo>
                    <a:cubicBezTo>
                      <a:pt x="10354" y="2528"/>
                      <a:pt x="9131" y="2817"/>
                      <a:pt x="7896" y="3002"/>
                    </a:cubicBezTo>
                    <a:cubicBezTo>
                      <a:pt x="7369" y="3075"/>
                      <a:pt x="6837" y="3125"/>
                      <a:pt x="6309" y="3125"/>
                    </a:cubicBezTo>
                    <a:cubicBezTo>
                      <a:pt x="5588" y="3125"/>
                      <a:pt x="4876" y="3031"/>
                      <a:pt x="4202" y="2771"/>
                    </a:cubicBezTo>
                    <a:cubicBezTo>
                      <a:pt x="3048" y="2309"/>
                      <a:pt x="2044" y="1247"/>
                      <a:pt x="202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8035858" y="4504873"/>
                <a:ext cx="587378" cy="237162"/>
              </a:xfrm>
              <a:custGeom>
                <a:avLst/>
                <a:gdLst/>
                <a:ahLst/>
                <a:cxnLst/>
                <a:rect l="l" t="t" r="r" b="b"/>
                <a:pathLst>
                  <a:path w="18226" h="7359" extrusionOk="0">
                    <a:moveTo>
                      <a:pt x="508" y="801"/>
                    </a:moveTo>
                    <a:cubicBezTo>
                      <a:pt x="543" y="1424"/>
                      <a:pt x="635" y="2047"/>
                      <a:pt x="820" y="2636"/>
                    </a:cubicBezTo>
                    <a:cubicBezTo>
                      <a:pt x="993" y="3225"/>
                      <a:pt x="1270" y="3790"/>
                      <a:pt x="1662" y="4264"/>
                    </a:cubicBezTo>
                    <a:cubicBezTo>
                      <a:pt x="2032" y="4760"/>
                      <a:pt x="2482" y="5187"/>
                      <a:pt x="2955" y="5579"/>
                    </a:cubicBezTo>
                    <a:cubicBezTo>
                      <a:pt x="3451" y="5972"/>
                      <a:pt x="3971" y="6307"/>
                      <a:pt x="4548" y="6549"/>
                    </a:cubicBezTo>
                    <a:cubicBezTo>
                      <a:pt x="3948" y="6341"/>
                      <a:pt x="3394" y="6041"/>
                      <a:pt x="2886" y="5672"/>
                    </a:cubicBezTo>
                    <a:cubicBezTo>
                      <a:pt x="2378" y="5291"/>
                      <a:pt x="1928" y="4841"/>
                      <a:pt x="1547" y="4356"/>
                    </a:cubicBezTo>
                    <a:cubicBezTo>
                      <a:pt x="1154" y="3860"/>
                      <a:pt x="877" y="3271"/>
                      <a:pt x="716" y="2671"/>
                    </a:cubicBezTo>
                    <a:cubicBezTo>
                      <a:pt x="566" y="2059"/>
                      <a:pt x="485" y="1424"/>
                      <a:pt x="508" y="801"/>
                    </a:cubicBezTo>
                    <a:close/>
                    <a:moveTo>
                      <a:pt x="710" y="0"/>
                    </a:moveTo>
                    <a:cubicBezTo>
                      <a:pt x="598" y="0"/>
                      <a:pt x="484" y="51"/>
                      <a:pt x="393" y="166"/>
                    </a:cubicBezTo>
                    <a:cubicBezTo>
                      <a:pt x="277" y="316"/>
                      <a:pt x="231" y="512"/>
                      <a:pt x="219" y="708"/>
                    </a:cubicBezTo>
                    <a:cubicBezTo>
                      <a:pt x="0" y="2798"/>
                      <a:pt x="808" y="4748"/>
                      <a:pt x="2597" y="5983"/>
                    </a:cubicBezTo>
                    <a:cubicBezTo>
                      <a:pt x="4021" y="6963"/>
                      <a:pt x="5770" y="7358"/>
                      <a:pt x="7518" y="7358"/>
                    </a:cubicBezTo>
                    <a:cubicBezTo>
                      <a:pt x="7954" y="7358"/>
                      <a:pt x="8389" y="7334"/>
                      <a:pt x="8819" y="7288"/>
                    </a:cubicBezTo>
                    <a:cubicBezTo>
                      <a:pt x="12662" y="6884"/>
                      <a:pt x="15802" y="5326"/>
                      <a:pt x="18226" y="2301"/>
                    </a:cubicBezTo>
                    <a:lnTo>
                      <a:pt x="18226" y="2301"/>
                    </a:lnTo>
                    <a:cubicBezTo>
                      <a:pt x="16691" y="4206"/>
                      <a:pt x="14094" y="5406"/>
                      <a:pt x="11727" y="5706"/>
                    </a:cubicBezTo>
                    <a:cubicBezTo>
                      <a:pt x="11225" y="5771"/>
                      <a:pt x="10723" y="5809"/>
                      <a:pt x="10221" y="5809"/>
                    </a:cubicBezTo>
                    <a:cubicBezTo>
                      <a:pt x="9915" y="5809"/>
                      <a:pt x="9609" y="5795"/>
                      <a:pt x="9303" y="5764"/>
                    </a:cubicBezTo>
                    <a:cubicBezTo>
                      <a:pt x="8934" y="5730"/>
                      <a:pt x="8565" y="5626"/>
                      <a:pt x="8207" y="5522"/>
                    </a:cubicBezTo>
                    <a:cubicBezTo>
                      <a:pt x="7838" y="5406"/>
                      <a:pt x="7468" y="5291"/>
                      <a:pt x="7087" y="5233"/>
                    </a:cubicBezTo>
                    <a:cubicBezTo>
                      <a:pt x="7004" y="5221"/>
                      <a:pt x="6920" y="5214"/>
                      <a:pt x="6835" y="5214"/>
                    </a:cubicBezTo>
                    <a:cubicBezTo>
                      <a:pt x="6518" y="5214"/>
                      <a:pt x="6203" y="5306"/>
                      <a:pt x="6002" y="5533"/>
                    </a:cubicBezTo>
                    <a:cubicBezTo>
                      <a:pt x="5746" y="5812"/>
                      <a:pt x="5726" y="6198"/>
                      <a:pt x="6026" y="6411"/>
                    </a:cubicBezTo>
                    <a:lnTo>
                      <a:pt x="6026" y="6411"/>
                    </a:lnTo>
                    <a:cubicBezTo>
                      <a:pt x="4561" y="5430"/>
                      <a:pt x="3910" y="3940"/>
                      <a:pt x="3532" y="2301"/>
                    </a:cubicBezTo>
                    <a:cubicBezTo>
                      <a:pt x="3289" y="1225"/>
                      <a:pt x="2570" y="393"/>
                      <a:pt x="1951" y="393"/>
                    </a:cubicBezTo>
                    <a:cubicBezTo>
                      <a:pt x="1687" y="393"/>
                      <a:pt x="1441" y="545"/>
                      <a:pt x="1258" y="893"/>
                    </a:cubicBezTo>
                    <a:cubicBezTo>
                      <a:pt x="1177" y="720"/>
                      <a:pt x="1212" y="489"/>
                      <a:pt x="1120" y="304"/>
                    </a:cubicBezTo>
                    <a:cubicBezTo>
                      <a:pt x="1043" y="117"/>
                      <a:pt x="879" y="0"/>
                      <a:pt x="71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>
                <a:off x="8026931" y="4685024"/>
                <a:ext cx="247378" cy="99744"/>
              </a:xfrm>
              <a:custGeom>
                <a:avLst/>
                <a:gdLst/>
                <a:ahLst/>
                <a:cxnLst/>
                <a:rect l="l" t="t" r="r" b="b"/>
                <a:pathLst>
                  <a:path w="7676" h="3095" extrusionOk="0">
                    <a:moveTo>
                      <a:pt x="1870" y="2910"/>
                    </a:moveTo>
                    <a:cubicBezTo>
                      <a:pt x="1860" y="2915"/>
                      <a:pt x="1850" y="2920"/>
                      <a:pt x="1840" y="2925"/>
                    </a:cubicBezTo>
                    <a:lnTo>
                      <a:pt x="1840" y="2925"/>
                    </a:lnTo>
                    <a:cubicBezTo>
                      <a:pt x="1850" y="2920"/>
                      <a:pt x="1860" y="2915"/>
                      <a:pt x="1870" y="2910"/>
                    </a:cubicBezTo>
                    <a:close/>
                    <a:moveTo>
                      <a:pt x="1152" y="0"/>
                    </a:moveTo>
                    <a:cubicBezTo>
                      <a:pt x="1016" y="0"/>
                      <a:pt x="955" y="92"/>
                      <a:pt x="1050" y="347"/>
                    </a:cubicBezTo>
                    <a:cubicBezTo>
                      <a:pt x="1108" y="520"/>
                      <a:pt x="1281" y="659"/>
                      <a:pt x="1443" y="740"/>
                    </a:cubicBezTo>
                    <a:cubicBezTo>
                      <a:pt x="958" y="740"/>
                      <a:pt x="462" y="959"/>
                      <a:pt x="231" y="1421"/>
                    </a:cubicBezTo>
                    <a:cubicBezTo>
                      <a:pt x="0" y="1882"/>
                      <a:pt x="104" y="2471"/>
                      <a:pt x="462" y="2829"/>
                    </a:cubicBezTo>
                    <a:cubicBezTo>
                      <a:pt x="644" y="3017"/>
                      <a:pt x="892" y="3095"/>
                      <a:pt x="1150" y="3095"/>
                    </a:cubicBezTo>
                    <a:cubicBezTo>
                      <a:pt x="1387" y="3095"/>
                      <a:pt x="1632" y="3029"/>
                      <a:pt x="1840" y="2925"/>
                    </a:cubicBezTo>
                    <a:lnTo>
                      <a:pt x="1840" y="2925"/>
                    </a:lnTo>
                    <a:cubicBezTo>
                      <a:pt x="1790" y="2948"/>
                      <a:pt x="1735" y="2959"/>
                      <a:pt x="1681" y="2959"/>
                    </a:cubicBezTo>
                    <a:cubicBezTo>
                      <a:pt x="1480" y="2959"/>
                      <a:pt x="1276" y="2813"/>
                      <a:pt x="1224" y="2621"/>
                    </a:cubicBezTo>
                    <a:cubicBezTo>
                      <a:pt x="1154" y="2356"/>
                      <a:pt x="1293" y="2067"/>
                      <a:pt x="1512" y="1906"/>
                    </a:cubicBezTo>
                    <a:cubicBezTo>
                      <a:pt x="1681" y="1790"/>
                      <a:pt x="1890" y="1743"/>
                      <a:pt x="2103" y="1743"/>
                    </a:cubicBezTo>
                    <a:cubicBezTo>
                      <a:pt x="2168" y="1743"/>
                      <a:pt x="2233" y="1747"/>
                      <a:pt x="2297" y="1755"/>
                    </a:cubicBezTo>
                    <a:cubicBezTo>
                      <a:pt x="2551" y="1779"/>
                      <a:pt x="2816" y="1871"/>
                      <a:pt x="3070" y="1952"/>
                    </a:cubicBezTo>
                    <a:cubicBezTo>
                      <a:pt x="3877" y="2200"/>
                      <a:pt x="4674" y="2309"/>
                      <a:pt x="5477" y="2309"/>
                    </a:cubicBezTo>
                    <a:cubicBezTo>
                      <a:pt x="6202" y="2309"/>
                      <a:pt x="6931" y="2220"/>
                      <a:pt x="7676" y="2067"/>
                    </a:cubicBezTo>
                    <a:lnTo>
                      <a:pt x="7676" y="2067"/>
                    </a:lnTo>
                    <a:cubicBezTo>
                      <a:pt x="7433" y="2116"/>
                      <a:pt x="7180" y="2139"/>
                      <a:pt x="6920" y="2139"/>
                    </a:cubicBezTo>
                    <a:cubicBezTo>
                      <a:pt x="5346" y="2139"/>
                      <a:pt x="3542" y="1312"/>
                      <a:pt x="2343" y="578"/>
                    </a:cubicBezTo>
                    <a:cubicBezTo>
                      <a:pt x="2238" y="521"/>
                      <a:pt x="1478" y="0"/>
                      <a:pt x="115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2"/>
              <p:cNvSpPr/>
              <p:nvPr/>
            </p:nvSpPr>
            <p:spPr>
              <a:xfrm>
                <a:off x="7588702" y="4598751"/>
                <a:ext cx="462046" cy="251471"/>
              </a:xfrm>
              <a:custGeom>
                <a:avLst/>
                <a:gdLst/>
                <a:ahLst/>
                <a:cxnLst/>
                <a:rect l="l" t="t" r="r" b="b"/>
                <a:pathLst>
                  <a:path w="14337" h="7803" extrusionOk="0">
                    <a:moveTo>
                      <a:pt x="14315" y="2166"/>
                    </a:moveTo>
                    <a:lnTo>
                      <a:pt x="14315" y="2166"/>
                    </a:lnTo>
                    <a:cubicBezTo>
                      <a:pt x="14322" y="2171"/>
                      <a:pt x="14330" y="2176"/>
                      <a:pt x="14337" y="2182"/>
                    </a:cubicBezTo>
                    <a:cubicBezTo>
                      <a:pt x="14330" y="2176"/>
                      <a:pt x="14322" y="2171"/>
                      <a:pt x="14315" y="2166"/>
                    </a:cubicBezTo>
                    <a:close/>
                    <a:moveTo>
                      <a:pt x="10203" y="481"/>
                    </a:moveTo>
                    <a:cubicBezTo>
                      <a:pt x="10389" y="481"/>
                      <a:pt x="10577" y="494"/>
                      <a:pt x="10759" y="520"/>
                    </a:cubicBezTo>
                    <a:cubicBezTo>
                      <a:pt x="11001" y="543"/>
                      <a:pt x="11243" y="623"/>
                      <a:pt x="11474" y="704"/>
                    </a:cubicBezTo>
                    <a:cubicBezTo>
                      <a:pt x="11139" y="597"/>
                      <a:pt x="10791" y="548"/>
                      <a:pt x="10443" y="548"/>
                    </a:cubicBezTo>
                    <a:cubicBezTo>
                      <a:pt x="9820" y="548"/>
                      <a:pt x="9193" y="702"/>
                      <a:pt x="8623" y="947"/>
                    </a:cubicBezTo>
                    <a:cubicBezTo>
                      <a:pt x="7723" y="1339"/>
                      <a:pt x="6961" y="1974"/>
                      <a:pt x="6268" y="2655"/>
                    </a:cubicBezTo>
                    <a:cubicBezTo>
                      <a:pt x="5564" y="3336"/>
                      <a:pt x="4918" y="4086"/>
                      <a:pt x="4168" y="4721"/>
                    </a:cubicBezTo>
                    <a:cubicBezTo>
                      <a:pt x="3787" y="5033"/>
                      <a:pt x="3383" y="5333"/>
                      <a:pt x="2967" y="5587"/>
                    </a:cubicBezTo>
                    <a:cubicBezTo>
                      <a:pt x="2552" y="5829"/>
                      <a:pt x="2102" y="6048"/>
                      <a:pt x="1640" y="6233"/>
                    </a:cubicBezTo>
                    <a:cubicBezTo>
                      <a:pt x="2517" y="5795"/>
                      <a:pt x="3371" y="5275"/>
                      <a:pt x="4075" y="4617"/>
                    </a:cubicBezTo>
                    <a:cubicBezTo>
                      <a:pt x="4826" y="3982"/>
                      <a:pt x="5472" y="3244"/>
                      <a:pt x="6165" y="2551"/>
                    </a:cubicBezTo>
                    <a:cubicBezTo>
                      <a:pt x="6880" y="1870"/>
                      <a:pt x="7654" y="1224"/>
                      <a:pt x="8577" y="854"/>
                    </a:cubicBezTo>
                    <a:cubicBezTo>
                      <a:pt x="9039" y="658"/>
                      <a:pt x="9512" y="531"/>
                      <a:pt x="10020" y="485"/>
                    </a:cubicBezTo>
                    <a:cubicBezTo>
                      <a:pt x="10080" y="482"/>
                      <a:pt x="10142" y="481"/>
                      <a:pt x="10203" y="481"/>
                    </a:cubicBezTo>
                    <a:close/>
                    <a:moveTo>
                      <a:pt x="9936" y="1"/>
                    </a:moveTo>
                    <a:cubicBezTo>
                      <a:pt x="8832" y="1"/>
                      <a:pt x="7730" y="358"/>
                      <a:pt x="6672" y="993"/>
                    </a:cubicBezTo>
                    <a:cubicBezTo>
                      <a:pt x="5026" y="1981"/>
                      <a:pt x="2956" y="3012"/>
                      <a:pt x="942" y="3012"/>
                    </a:cubicBezTo>
                    <a:cubicBezTo>
                      <a:pt x="626" y="3012"/>
                      <a:pt x="312" y="2987"/>
                      <a:pt x="1" y="2932"/>
                    </a:cubicBezTo>
                    <a:lnTo>
                      <a:pt x="1" y="2932"/>
                    </a:lnTo>
                    <a:cubicBezTo>
                      <a:pt x="601" y="3417"/>
                      <a:pt x="1340" y="3578"/>
                      <a:pt x="2113" y="3624"/>
                    </a:cubicBezTo>
                    <a:cubicBezTo>
                      <a:pt x="855" y="3936"/>
                      <a:pt x="1894" y="6279"/>
                      <a:pt x="601" y="6741"/>
                    </a:cubicBezTo>
                    <a:cubicBezTo>
                      <a:pt x="801" y="6670"/>
                      <a:pt x="1002" y="6642"/>
                      <a:pt x="1203" y="6642"/>
                    </a:cubicBezTo>
                    <a:cubicBezTo>
                      <a:pt x="1894" y="6642"/>
                      <a:pt x="2582" y="6967"/>
                      <a:pt x="3215" y="6967"/>
                    </a:cubicBezTo>
                    <a:cubicBezTo>
                      <a:pt x="3686" y="6967"/>
                      <a:pt x="4126" y="6788"/>
                      <a:pt x="4514" y="6164"/>
                    </a:cubicBezTo>
                    <a:cubicBezTo>
                      <a:pt x="4745" y="6949"/>
                      <a:pt x="4883" y="7157"/>
                      <a:pt x="5403" y="7803"/>
                    </a:cubicBezTo>
                    <a:cubicBezTo>
                      <a:pt x="5403" y="6764"/>
                      <a:pt x="5668" y="6256"/>
                      <a:pt x="5668" y="6256"/>
                    </a:cubicBezTo>
                    <a:cubicBezTo>
                      <a:pt x="5853" y="6510"/>
                      <a:pt x="6188" y="6776"/>
                      <a:pt x="6188" y="6776"/>
                    </a:cubicBezTo>
                    <a:cubicBezTo>
                      <a:pt x="6084" y="5391"/>
                      <a:pt x="6338" y="4109"/>
                      <a:pt x="7169" y="2990"/>
                    </a:cubicBezTo>
                    <a:cubicBezTo>
                      <a:pt x="7169" y="3417"/>
                      <a:pt x="7469" y="3867"/>
                      <a:pt x="7884" y="3936"/>
                    </a:cubicBezTo>
                    <a:cubicBezTo>
                      <a:pt x="7931" y="3944"/>
                      <a:pt x="7978" y="3947"/>
                      <a:pt x="8024" y="3947"/>
                    </a:cubicBezTo>
                    <a:cubicBezTo>
                      <a:pt x="8413" y="3947"/>
                      <a:pt x="8778" y="3694"/>
                      <a:pt x="8912" y="3313"/>
                    </a:cubicBezTo>
                    <a:lnTo>
                      <a:pt x="8912" y="3313"/>
                    </a:lnTo>
                    <a:cubicBezTo>
                      <a:pt x="8814" y="3416"/>
                      <a:pt x="8660" y="3466"/>
                      <a:pt x="8501" y="3466"/>
                    </a:cubicBezTo>
                    <a:cubicBezTo>
                      <a:pt x="8306" y="3466"/>
                      <a:pt x="8103" y="3390"/>
                      <a:pt x="7988" y="3244"/>
                    </a:cubicBezTo>
                    <a:cubicBezTo>
                      <a:pt x="7781" y="3001"/>
                      <a:pt x="7757" y="2643"/>
                      <a:pt x="7827" y="2309"/>
                    </a:cubicBezTo>
                    <a:cubicBezTo>
                      <a:pt x="8035" y="1385"/>
                      <a:pt x="9350" y="1097"/>
                      <a:pt x="10147" y="981"/>
                    </a:cubicBezTo>
                    <a:cubicBezTo>
                      <a:pt x="10372" y="948"/>
                      <a:pt x="10598" y="932"/>
                      <a:pt x="10823" y="932"/>
                    </a:cubicBezTo>
                    <a:cubicBezTo>
                      <a:pt x="12071" y="932"/>
                      <a:pt x="13311" y="1421"/>
                      <a:pt x="14315" y="2166"/>
                    </a:cubicBezTo>
                    <a:lnTo>
                      <a:pt x="14315" y="2166"/>
                    </a:lnTo>
                    <a:cubicBezTo>
                      <a:pt x="13748" y="1741"/>
                      <a:pt x="13302" y="1207"/>
                      <a:pt x="12698" y="820"/>
                    </a:cubicBezTo>
                    <a:cubicBezTo>
                      <a:pt x="12375" y="600"/>
                      <a:pt x="12028" y="450"/>
                      <a:pt x="11682" y="312"/>
                    </a:cubicBezTo>
                    <a:cubicBezTo>
                      <a:pt x="11104" y="100"/>
                      <a:pt x="10520" y="1"/>
                      <a:pt x="993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72;p2"/>
              <p:cNvSpPr/>
              <p:nvPr/>
            </p:nvSpPr>
            <p:spPr>
              <a:xfrm>
                <a:off x="7641522" y="4596882"/>
                <a:ext cx="164102" cy="48438"/>
              </a:xfrm>
              <a:custGeom>
                <a:avLst/>
                <a:gdLst/>
                <a:ahLst/>
                <a:cxnLst/>
                <a:rect l="l" t="t" r="r" b="b"/>
                <a:pathLst>
                  <a:path w="5092" h="1503" extrusionOk="0">
                    <a:moveTo>
                      <a:pt x="5091" y="0"/>
                    </a:moveTo>
                    <a:cubicBezTo>
                      <a:pt x="3394" y="485"/>
                      <a:pt x="1698" y="970"/>
                      <a:pt x="1" y="1455"/>
                    </a:cubicBezTo>
                    <a:cubicBezTo>
                      <a:pt x="287" y="1487"/>
                      <a:pt x="571" y="1503"/>
                      <a:pt x="853" y="1503"/>
                    </a:cubicBezTo>
                    <a:cubicBezTo>
                      <a:pt x="2402" y="1503"/>
                      <a:pt x="3870" y="1016"/>
                      <a:pt x="509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2"/>
              <p:cNvSpPr/>
              <p:nvPr/>
            </p:nvSpPr>
            <p:spPr>
              <a:xfrm>
                <a:off x="8336798" y="4602103"/>
                <a:ext cx="282732" cy="216150"/>
              </a:xfrm>
              <a:custGeom>
                <a:avLst/>
                <a:gdLst/>
                <a:ahLst/>
                <a:cxnLst/>
                <a:rect l="l" t="t" r="r" b="b"/>
                <a:pathLst>
                  <a:path w="8773" h="6707" extrusionOk="0">
                    <a:moveTo>
                      <a:pt x="7295" y="1870"/>
                    </a:moveTo>
                    <a:lnTo>
                      <a:pt x="7295" y="1870"/>
                    </a:lnTo>
                    <a:cubicBezTo>
                      <a:pt x="6995" y="2251"/>
                      <a:pt x="6649" y="2609"/>
                      <a:pt x="6268" y="2943"/>
                    </a:cubicBezTo>
                    <a:cubicBezTo>
                      <a:pt x="5898" y="3267"/>
                      <a:pt x="5483" y="3555"/>
                      <a:pt x="5033" y="3821"/>
                    </a:cubicBezTo>
                    <a:cubicBezTo>
                      <a:pt x="4583" y="4075"/>
                      <a:pt x="4109" y="4294"/>
                      <a:pt x="3613" y="4479"/>
                    </a:cubicBezTo>
                    <a:cubicBezTo>
                      <a:pt x="3128" y="4675"/>
                      <a:pt x="2620" y="4813"/>
                      <a:pt x="2112" y="4929"/>
                    </a:cubicBezTo>
                    <a:cubicBezTo>
                      <a:pt x="2609" y="4767"/>
                      <a:pt x="3094" y="4594"/>
                      <a:pt x="3578" y="4398"/>
                    </a:cubicBezTo>
                    <a:cubicBezTo>
                      <a:pt x="4052" y="4190"/>
                      <a:pt x="4513" y="3982"/>
                      <a:pt x="4940" y="3717"/>
                    </a:cubicBezTo>
                    <a:cubicBezTo>
                      <a:pt x="5391" y="3474"/>
                      <a:pt x="5795" y="3186"/>
                      <a:pt x="6187" y="2863"/>
                    </a:cubicBezTo>
                    <a:cubicBezTo>
                      <a:pt x="6579" y="2562"/>
                      <a:pt x="6937" y="2216"/>
                      <a:pt x="7295" y="1870"/>
                    </a:cubicBezTo>
                    <a:close/>
                    <a:moveTo>
                      <a:pt x="8773" y="0"/>
                    </a:moveTo>
                    <a:lnTo>
                      <a:pt x="8773" y="0"/>
                    </a:lnTo>
                    <a:cubicBezTo>
                      <a:pt x="6429" y="2562"/>
                      <a:pt x="3347" y="4421"/>
                      <a:pt x="0" y="5321"/>
                    </a:cubicBezTo>
                    <a:cubicBezTo>
                      <a:pt x="470" y="5556"/>
                      <a:pt x="1057" y="5673"/>
                      <a:pt x="1652" y="5673"/>
                    </a:cubicBezTo>
                    <a:cubicBezTo>
                      <a:pt x="2373" y="5673"/>
                      <a:pt x="3104" y="5501"/>
                      <a:pt x="3648" y="5160"/>
                    </a:cubicBezTo>
                    <a:lnTo>
                      <a:pt x="3648" y="5160"/>
                    </a:lnTo>
                    <a:cubicBezTo>
                      <a:pt x="3440" y="5598"/>
                      <a:pt x="2262" y="6602"/>
                      <a:pt x="2262" y="6706"/>
                    </a:cubicBezTo>
                    <a:cubicBezTo>
                      <a:pt x="4698" y="6325"/>
                      <a:pt x="7815" y="1985"/>
                      <a:pt x="877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2"/>
              <p:cNvSpPr/>
              <p:nvPr/>
            </p:nvSpPr>
            <p:spPr>
              <a:xfrm>
                <a:off x="8616533" y="4523210"/>
                <a:ext cx="315475" cy="295397"/>
              </a:xfrm>
              <a:custGeom>
                <a:avLst/>
                <a:gdLst/>
                <a:ahLst/>
                <a:cxnLst/>
                <a:rect l="l" t="t" r="r" b="b"/>
                <a:pathLst>
                  <a:path w="9789" h="9166" extrusionOk="0">
                    <a:moveTo>
                      <a:pt x="5610" y="5391"/>
                    </a:moveTo>
                    <a:cubicBezTo>
                      <a:pt x="5610" y="5391"/>
                      <a:pt x="8380" y="5945"/>
                      <a:pt x="8461" y="6673"/>
                    </a:cubicBezTo>
                    <a:cubicBezTo>
                      <a:pt x="8471" y="6781"/>
                      <a:pt x="8413" y="6827"/>
                      <a:pt x="8306" y="6827"/>
                    </a:cubicBezTo>
                    <a:cubicBezTo>
                      <a:pt x="7710" y="6827"/>
                      <a:pt x="5610" y="5391"/>
                      <a:pt x="5610" y="5391"/>
                    </a:cubicBezTo>
                    <a:close/>
                    <a:moveTo>
                      <a:pt x="5772" y="5795"/>
                    </a:moveTo>
                    <a:cubicBezTo>
                      <a:pt x="5772" y="5796"/>
                      <a:pt x="8369" y="7596"/>
                      <a:pt x="7976" y="8000"/>
                    </a:cubicBezTo>
                    <a:cubicBezTo>
                      <a:pt x="7949" y="8028"/>
                      <a:pt x="7916" y="8040"/>
                      <a:pt x="7876" y="8040"/>
                    </a:cubicBezTo>
                    <a:cubicBezTo>
                      <a:pt x="7348" y="8040"/>
                      <a:pt x="5772" y="5796"/>
                      <a:pt x="5772" y="5795"/>
                    </a:cubicBezTo>
                    <a:close/>
                    <a:moveTo>
                      <a:pt x="5344" y="5645"/>
                    </a:moveTo>
                    <a:cubicBezTo>
                      <a:pt x="5345" y="5646"/>
                      <a:pt x="7310" y="8486"/>
                      <a:pt x="6654" y="8486"/>
                    </a:cubicBezTo>
                    <a:cubicBezTo>
                      <a:pt x="6645" y="8486"/>
                      <a:pt x="6636" y="8486"/>
                      <a:pt x="6626" y="8485"/>
                    </a:cubicBezTo>
                    <a:cubicBezTo>
                      <a:pt x="5899" y="8416"/>
                      <a:pt x="5345" y="5646"/>
                      <a:pt x="5344" y="5645"/>
                    </a:cubicBezTo>
                    <a:close/>
                    <a:moveTo>
                      <a:pt x="4479" y="1"/>
                    </a:moveTo>
                    <a:cubicBezTo>
                      <a:pt x="4479" y="1"/>
                      <a:pt x="4767" y="694"/>
                      <a:pt x="4075" y="1259"/>
                    </a:cubicBezTo>
                    <a:cubicBezTo>
                      <a:pt x="3359" y="1825"/>
                      <a:pt x="2817" y="1213"/>
                      <a:pt x="2009" y="1998"/>
                    </a:cubicBezTo>
                    <a:lnTo>
                      <a:pt x="2009" y="2009"/>
                    </a:lnTo>
                    <a:lnTo>
                      <a:pt x="1997" y="2009"/>
                    </a:lnTo>
                    <a:cubicBezTo>
                      <a:pt x="1201" y="2817"/>
                      <a:pt x="1824" y="3371"/>
                      <a:pt x="1258" y="4076"/>
                    </a:cubicBezTo>
                    <a:cubicBezTo>
                      <a:pt x="953" y="4456"/>
                      <a:pt x="611" y="4543"/>
                      <a:pt x="360" y="4543"/>
                    </a:cubicBezTo>
                    <a:cubicBezTo>
                      <a:pt x="147" y="4543"/>
                      <a:pt x="0" y="4480"/>
                      <a:pt x="0" y="4480"/>
                    </a:cubicBezTo>
                    <a:lnTo>
                      <a:pt x="0" y="4480"/>
                    </a:lnTo>
                    <a:cubicBezTo>
                      <a:pt x="344" y="4866"/>
                      <a:pt x="699" y="5004"/>
                      <a:pt x="1032" y="5004"/>
                    </a:cubicBezTo>
                    <a:cubicBezTo>
                      <a:pt x="1863" y="5004"/>
                      <a:pt x="2551" y="4145"/>
                      <a:pt x="2551" y="4145"/>
                    </a:cubicBezTo>
                    <a:lnTo>
                      <a:pt x="2551" y="4145"/>
                    </a:lnTo>
                    <a:cubicBezTo>
                      <a:pt x="2205" y="4964"/>
                      <a:pt x="3105" y="5749"/>
                      <a:pt x="3105" y="5749"/>
                    </a:cubicBezTo>
                    <a:cubicBezTo>
                      <a:pt x="3194" y="5075"/>
                      <a:pt x="3445" y="4764"/>
                      <a:pt x="3738" y="4764"/>
                    </a:cubicBezTo>
                    <a:cubicBezTo>
                      <a:pt x="4242" y="4764"/>
                      <a:pt x="4871" y="5688"/>
                      <a:pt x="5010" y="7273"/>
                    </a:cubicBezTo>
                    <a:cubicBezTo>
                      <a:pt x="5126" y="8762"/>
                      <a:pt x="5822" y="9109"/>
                      <a:pt x="6508" y="9109"/>
                    </a:cubicBezTo>
                    <a:cubicBezTo>
                      <a:pt x="6976" y="9109"/>
                      <a:pt x="7439" y="8947"/>
                      <a:pt x="7711" y="8877"/>
                    </a:cubicBezTo>
                    <a:cubicBezTo>
                      <a:pt x="7819" y="8845"/>
                      <a:pt x="7933" y="8832"/>
                      <a:pt x="8047" y="8832"/>
                    </a:cubicBezTo>
                    <a:cubicBezTo>
                      <a:pt x="8502" y="8832"/>
                      <a:pt x="8962" y="9046"/>
                      <a:pt x="9119" y="9120"/>
                    </a:cubicBezTo>
                    <a:lnTo>
                      <a:pt x="9165" y="9166"/>
                    </a:lnTo>
                    <a:cubicBezTo>
                      <a:pt x="9165" y="9166"/>
                      <a:pt x="9165" y="9154"/>
                      <a:pt x="9154" y="9143"/>
                    </a:cubicBezTo>
                    <a:lnTo>
                      <a:pt x="9154" y="9143"/>
                    </a:lnTo>
                    <a:cubicBezTo>
                      <a:pt x="9165" y="9154"/>
                      <a:pt x="9177" y="9154"/>
                      <a:pt x="9177" y="9154"/>
                    </a:cubicBezTo>
                    <a:lnTo>
                      <a:pt x="9130" y="9108"/>
                    </a:lnTo>
                    <a:cubicBezTo>
                      <a:pt x="9038" y="8912"/>
                      <a:pt x="8726" y="8242"/>
                      <a:pt x="8888" y="7700"/>
                    </a:cubicBezTo>
                    <a:cubicBezTo>
                      <a:pt x="9073" y="7030"/>
                      <a:pt x="9788" y="5195"/>
                      <a:pt x="7284" y="4999"/>
                    </a:cubicBezTo>
                    <a:cubicBezTo>
                      <a:pt x="4790" y="4791"/>
                      <a:pt x="3936" y="3337"/>
                      <a:pt x="5760" y="3094"/>
                    </a:cubicBezTo>
                    <a:cubicBezTo>
                      <a:pt x="5760" y="3094"/>
                      <a:pt x="5208" y="2461"/>
                      <a:pt x="4546" y="2461"/>
                    </a:cubicBezTo>
                    <a:cubicBezTo>
                      <a:pt x="4420" y="2461"/>
                      <a:pt x="4289" y="2484"/>
                      <a:pt x="4158" y="2539"/>
                    </a:cubicBezTo>
                    <a:lnTo>
                      <a:pt x="4158" y="2539"/>
                    </a:lnTo>
                    <a:cubicBezTo>
                      <a:pt x="4230" y="2491"/>
                      <a:pt x="5782" y="1158"/>
                      <a:pt x="447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5" name="Google Shape;75;p2"/>
            <p:cNvGrpSpPr/>
            <p:nvPr/>
          </p:nvGrpSpPr>
          <p:grpSpPr>
            <a:xfrm>
              <a:off x="198356" y="198863"/>
              <a:ext cx="1510696" cy="1504347"/>
              <a:chOff x="198356" y="293351"/>
              <a:chExt cx="1510696" cy="1504347"/>
            </a:xfrm>
          </p:grpSpPr>
          <p:sp>
            <p:nvSpPr>
              <p:cNvPr id="76" name="Google Shape;76;p2"/>
              <p:cNvSpPr/>
              <p:nvPr/>
            </p:nvSpPr>
            <p:spPr>
              <a:xfrm>
                <a:off x="376542" y="732644"/>
                <a:ext cx="155175" cy="260076"/>
              </a:xfrm>
              <a:custGeom>
                <a:avLst/>
                <a:gdLst/>
                <a:ahLst/>
                <a:cxnLst/>
                <a:rect l="l" t="t" r="r" b="b"/>
                <a:pathLst>
                  <a:path w="4815" h="8070" extrusionOk="0">
                    <a:moveTo>
                      <a:pt x="693" y="2425"/>
                    </a:moveTo>
                    <a:lnTo>
                      <a:pt x="693" y="2425"/>
                    </a:lnTo>
                    <a:cubicBezTo>
                      <a:pt x="705" y="2817"/>
                      <a:pt x="751" y="3221"/>
                      <a:pt x="867" y="3579"/>
                    </a:cubicBezTo>
                    <a:cubicBezTo>
                      <a:pt x="936" y="3810"/>
                      <a:pt x="1040" y="4018"/>
                      <a:pt x="1167" y="4214"/>
                    </a:cubicBezTo>
                    <a:cubicBezTo>
                      <a:pt x="1351" y="4410"/>
                      <a:pt x="1559" y="4560"/>
                      <a:pt x="1778" y="4699"/>
                    </a:cubicBezTo>
                    <a:cubicBezTo>
                      <a:pt x="2078" y="4872"/>
                      <a:pt x="2413" y="4987"/>
                      <a:pt x="2783" y="5010"/>
                    </a:cubicBezTo>
                    <a:cubicBezTo>
                      <a:pt x="2687" y="5035"/>
                      <a:pt x="2588" y="5047"/>
                      <a:pt x="2489" y="5047"/>
                    </a:cubicBezTo>
                    <a:cubicBezTo>
                      <a:pt x="2219" y="5047"/>
                      <a:pt x="1943" y="4961"/>
                      <a:pt x="1698" y="4826"/>
                    </a:cubicBezTo>
                    <a:cubicBezTo>
                      <a:pt x="1628" y="4780"/>
                      <a:pt x="1571" y="4733"/>
                      <a:pt x="1501" y="4699"/>
                    </a:cubicBezTo>
                    <a:lnTo>
                      <a:pt x="1501" y="4699"/>
                    </a:lnTo>
                    <a:cubicBezTo>
                      <a:pt x="1721" y="4964"/>
                      <a:pt x="1963" y="5218"/>
                      <a:pt x="2182" y="5484"/>
                    </a:cubicBezTo>
                    <a:cubicBezTo>
                      <a:pt x="2436" y="5795"/>
                      <a:pt x="2656" y="6142"/>
                      <a:pt x="2760" y="6522"/>
                    </a:cubicBezTo>
                    <a:cubicBezTo>
                      <a:pt x="2598" y="6165"/>
                      <a:pt x="2356" y="5853"/>
                      <a:pt x="2090" y="5564"/>
                    </a:cubicBezTo>
                    <a:cubicBezTo>
                      <a:pt x="1836" y="5276"/>
                      <a:pt x="1548" y="4999"/>
                      <a:pt x="1294" y="4676"/>
                    </a:cubicBezTo>
                    <a:cubicBezTo>
                      <a:pt x="1051" y="4364"/>
                      <a:pt x="855" y="4006"/>
                      <a:pt x="751" y="3614"/>
                    </a:cubicBezTo>
                    <a:cubicBezTo>
                      <a:pt x="647" y="3221"/>
                      <a:pt x="636" y="2817"/>
                      <a:pt x="693" y="2425"/>
                    </a:cubicBezTo>
                    <a:close/>
                    <a:moveTo>
                      <a:pt x="924" y="1"/>
                    </a:moveTo>
                    <a:cubicBezTo>
                      <a:pt x="474" y="670"/>
                      <a:pt x="185" y="1444"/>
                      <a:pt x="116" y="2240"/>
                    </a:cubicBezTo>
                    <a:cubicBezTo>
                      <a:pt x="1" y="3441"/>
                      <a:pt x="370" y="4676"/>
                      <a:pt x="1109" y="5634"/>
                    </a:cubicBezTo>
                    <a:cubicBezTo>
                      <a:pt x="1397" y="5992"/>
                      <a:pt x="1744" y="6326"/>
                      <a:pt x="1975" y="6730"/>
                    </a:cubicBezTo>
                    <a:cubicBezTo>
                      <a:pt x="2240" y="7134"/>
                      <a:pt x="2356" y="7654"/>
                      <a:pt x="2136" y="8069"/>
                    </a:cubicBezTo>
                    <a:cubicBezTo>
                      <a:pt x="2667" y="7815"/>
                      <a:pt x="3175" y="7538"/>
                      <a:pt x="3348" y="6973"/>
                    </a:cubicBezTo>
                    <a:cubicBezTo>
                      <a:pt x="3510" y="6465"/>
                      <a:pt x="3464" y="5911"/>
                      <a:pt x="3233" y="5414"/>
                    </a:cubicBezTo>
                    <a:lnTo>
                      <a:pt x="3233" y="5414"/>
                    </a:lnTo>
                    <a:cubicBezTo>
                      <a:pt x="3327" y="5502"/>
                      <a:pt x="3476" y="5550"/>
                      <a:pt x="3618" y="5550"/>
                    </a:cubicBezTo>
                    <a:cubicBezTo>
                      <a:pt x="3720" y="5550"/>
                      <a:pt x="3818" y="5525"/>
                      <a:pt x="3891" y="5472"/>
                    </a:cubicBezTo>
                    <a:cubicBezTo>
                      <a:pt x="4122" y="5311"/>
                      <a:pt x="4168" y="4964"/>
                      <a:pt x="4064" y="4710"/>
                    </a:cubicBezTo>
                    <a:cubicBezTo>
                      <a:pt x="3983" y="4445"/>
                      <a:pt x="3775" y="4237"/>
                      <a:pt x="3579" y="4029"/>
                    </a:cubicBezTo>
                    <a:lnTo>
                      <a:pt x="3579" y="4029"/>
                    </a:lnTo>
                    <a:cubicBezTo>
                      <a:pt x="3651" y="4041"/>
                      <a:pt x="3725" y="4046"/>
                      <a:pt x="3799" y="4046"/>
                    </a:cubicBezTo>
                    <a:cubicBezTo>
                      <a:pt x="4106" y="4046"/>
                      <a:pt x="4416" y="3943"/>
                      <a:pt x="4583" y="3683"/>
                    </a:cubicBezTo>
                    <a:cubicBezTo>
                      <a:pt x="4803" y="3371"/>
                      <a:pt x="4814" y="2933"/>
                      <a:pt x="4641" y="2598"/>
                    </a:cubicBezTo>
                    <a:lnTo>
                      <a:pt x="4641" y="2598"/>
                    </a:lnTo>
                    <a:cubicBezTo>
                      <a:pt x="4226" y="3013"/>
                      <a:pt x="3614" y="3232"/>
                      <a:pt x="3014" y="3232"/>
                    </a:cubicBezTo>
                    <a:cubicBezTo>
                      <a:pt x="2730" y="3232"/>
                      <a:pt x="2450" y="3183"/>
                      <a:pt x="2194" y="3083"/>
                    </a:cubicBezTo>
                    <a:cubicBezTo>
                      <a:pt x="1397" y="2760"/>
                      <a:pt x="820" y="1940"/>
                      <a:pt x="809" y="1086"/>
                    </a:cubicBezTo>
                    <a:cubicBezTo>
                      <a:pt x="797" y="693"/>
                      <a:pt x="820" y="336"/>
                      <a:pt x="92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77;p2"/>
              <p:cNvSpPr/>
              <p:nvPr/>
            </p:nvSpPr>
            <p:spPr>
              <a:xfrm>
                <a:off x="367260" y="1180896"/>
                <a:ext cx="246669" cy="616802"/>
              </a:xfrm>
              <a:custGeom>
                <a:avLst/>
                <a:gdLst/>
                <a:ahLst/>
                <a:cxnLst/>
                <a:rect l="l" t="t" r="r" b="b"/>
                <a:pathLst>
                  <a:path w="7654" h="19139" extrusionOk="0">
                    <a:moveTo>
                      <a:pt x="820" y="1"/>
                    </a:moveTo>
                    <a:lnTo>
                      <a:pt x="820" y="1"/>
                    </a:lnTo>
                    <a:cubicBezTo>
                      <a:pt x="822" y="2"/>
                      <a:pt x="823" y="3"/>
                      <a:pt x="825" y="4"/>
                    </a:cubicBezTo>
                    <a:lnTo>
                      <a:pt x="825" y="4"/>
                    </a:lnTo>
                    <a:cubicBezTo>
                      <a:pt x="823" y="3"/>
                      <a:pt x="822" y="2"/>
                      <a:pt x="820" y="1"/>
                    </a:cubicBezTo>
                    <a:close/>
                    <a:moveTo>
                      <a:pt x="825" y="4"/>
                    </a:moveTo>
                    <a:cubicBezTo>
                      <a:pt x="2245" y="794"/>
                      <a:pt x="4523" y="4152"/>
                      <a:pt x="2770" y="10008"/>
                    </a:cubicBezTo>
                    <a:cubicBezTo>
                      <a:pt x="1385" y="14637"/>
                      <a:pt x="2020" y="16426"/>
                      <a:pt x="0" y="19138"/>
                    </a:cubicBezTo>
                    <a:cubicBezTo>
                      <a:pt x="1512" y="18954"/>
                      <a:pt x="3094" y="17315"/>
                      <a:pt x="3290" y="15803"/>
                    </a:cubicBezTo>
                    <a:cubicBezTo>
                      <a:pt x="3873" y="16828"/>
                      <a:pt x="5101" y="17353"/>
                      <a:pt x="6307" y="17353"/>
                    </a:cubicBezTo>
                    <a:cubicBezTo>
                      <a:pt x="6772" y="17353"/>
                      <a:pt x="7233" y="17276"/>
                      <a:pt x="7653" y="17118"/>
                    </a:cubicBezTo>
                    <a:cubicBezTo>
                      <a:pt x="6418" y="17084"/>
                      <a:pt x="5356" y="16091"/>
                      <a:pt x="4894" y="14937"/>
                    </a:cubicBezTo>
                    <a:cubicBezTo>
                      <a:pt x="4444" y="13771"/>
                      <a:pt x="4490" y="12490"/>
                      <a:pt x="4663" y="11243"/>
                    </a:cubicBezTo>
                    <a:cubicBezTo>
                      <a:pt x="4848" y="10008"/>
                      <a:pt x="5137" y="8773"/>
                      <a:pt x="5160" y="7538"/>
                    </a:cubicBezTo>
                    <a:cubicBezTo>
                      <a:pt x="5217" y="4493"/>
                      <a:pt x="3489" y="1482"/>
                      <a:pt x="825" y="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2"/>
              <p:cNvSpPr/>
              <p:nvPr/>
            </p:nvSpPr>
            <p:spPr>
              <a:xfrm>
                <a:off x="305512" y="609535"/>
                <a:ext cx="251471" cy="581449"/>
              </a:xfrm>
              <a:custGeom>
                <a:avLst/>
                <a:gdLst/>
                <a:ahLst/>
                <a:cxnLst/>
                <a:rect l="l" t="t" r="r" b="b"/>
                <a:pathLst>
                  <a:path w="7803" h="18042" extrusionOk="0">
                    <a:moveTo>
                      <a:pt x="935" y="13690"/>
                    </a:moveTo>
                    <a:cubicBezTo>
                      <a:pt x="1178" y="14267"/>
                      <a:pt x="1512" y="14786"/>
                      <a:pt x="1905" y="15283"/>
                    </a:cubicBezTo>
                    <a:cubicBezTo>
                      <a:pt x="2286" y="15756"/>
                      <a:pt x="2724" y="16206"/>
                      <a:pt x="3209" y="16575"/>
                    </a:cubicBezTo>
                    <a:cubicBezTo>
                      <a:pt x="3705" y="16956"/>
                      <a:pt x="4248" y="17233"/>
                      <a:pt x="4848" y="17418"/>
                    </a:cubicBezTo>
                    <a:cubicBezTo>
                      <a:pt x="5437" y="17603"/>
                      <a:pt x="6060" y="17695"/>
                      <a:pt x="6672" y="17730"/>
                    </a:cubicBezTo>
                    <a:cubicBezTo>
                      <a:pt x="6587" y="17733"/>
                      <a:pt x="6502" y="17735"/>
                      <a:pt x="6416" y="17735"/>
                    </a:cubicBezTo>
                    <a:cubicBezTo>
                      <a:pt x="5884" y="17735"/>
                      <a:pt x="5340" y="17671"/>
                      <a:pt x="4813" y="17522"/>
                    </a:cubicBezTo>
                    <a:cubicBezTo>
                      <a:pt x="4213" y="17360"/>
                      <a:pt x="3613" y="17083"/>
                      <a:pt x="3128" y="16691"/>
                    </a:cubicBezTo>
                    <a:cubicBezTo>
                      <a:pt x="2632" y="16310"/>
                      <a:pt x="2193" y="15860"/>
                      <a:pt x="1812" y="15352"/>
                    </a:cubicBezTo>
                    <a:cubicBezTo>
                      <a:pt x="1443" y="14844"/>
                      <a:pt x="1131" y="14302"/>
                      <a:pt x="935" y="13690"/>
                    </a:cubicBezTo>
                    <a:close/>
                    <a:moveTo>
                      <a:pt x="5206" y="0"/>
                    </a:moveTo>
                    <a:cubicBezTo>
                      <a:pt x="2193" y="2424"/>
                      <a:pt x="635" y="5541"/>
                      <a:pt x="231" y="9408"/>
                    </a:cubicBezTo>
                    <a:cubicBezTo>
                      <a:pt x="0" y="11554"/>
                      <a:pt x="300" y="13851"/>
                      <a:pt x="1524" y="15629"/>
                    </a:cubicBezTo>
                    <a:cubicBezTo>
                      <a:pt x="2606" y="17227"/>
                      <a:pt x="4277" y="18042"/>
                      <a:pt x="6135" y="18042"/>
                    </a:cubicBezTo>
                    <a:cubicBezTo>
                      <a:pt x="6358" y="18042"/>
                      <a:pt x="6583" y="18030"/>
                      <a:pt x="6810" y="18007"/>
                    </a:cubicBezTo>
                    <a:cubicBezTo>
                      <a:pt x="6995" y="17995"/>
                      <a:pt x="7191" y="17949"/>
                      <a:pt x="7341" y="17834"/>
                    </a:cubicBezTo>
                    <a:cubicBezTo>
                      <a:pt x="7630" y="17603"/>
                      <a:pt x="7514" y="17245"/>
                      <a:pt x="7214" y="17095"/>
                    </a:cubicBezTo>
                    <a:cubicBezTo>
                      <a:pt x="7007" y="17014"/>
                      <a:pt x="6776" y="17060"/>
                      <a:pt x="6614" y="16968"/>
                    </a:cubicBezTo>
                    <a:cubicBezTo>
                      <a:pt x="7803" y="16345"/>
                      <a:pt x="6764" y="15040"/>
                      <a:pt x="5206" y="14694"/>
                    </a:cubicBezTo>
                    <a:cubicBezTo>
                      <a:pt x="3599" y="14318"/>
                      <a:pt x="2094" y="13672"/>
                      <a:pt x="1112" y="12224"/>
                    </a:cubicBezTo>
                    <a:lnTo>
                      <a:pt x="1112" y="12224"/>
                    </a:lnTo>
                    <a:cubicBezTo>
                      <a:pt x="1213" y="12356"/>
                      <a:pt x="1354" y="12416"/>
                      <a:pt x="1504" y="12416"/>
                    </a:cubicBezTo>
                    <a:cubicBezTo>
                      <a:pt x="1664" y="12416"/>
                      <a:pt x="1834" y="12347"/>
                      <a:pt x="1974" y="12224"/>
                    </a:cubicBezTo>
                    <a:cubicBezTo>
                      <a:pt x="2263" y="11958"/>
                      <a:pt x="2332" y="11531"/>
                      <a:pt x="2274" y="11139"/>
                    </a:cubicBezTo>
                    <a:cubicBezTo>
                      <a:pt x="2216" y="10746"/>
                      <a:pt x="2101" y="10389"/>
                      <a:pt x="1985" y="10019"/>
                    </a:cubicBezTo>
                    <a:cubicBezTo>
                      <a:pt x="1870" y="9650"/>
                      <a:pt x="1766" y="9304"/>
                      <a:pt x="1743" y="8923"/>
                    </a:cubicBezTo>
                    <a:cubicBezTo>
                      <a:pt x="1651" y="8115"/>
                      <a:pt x="1697" y="7284"/>
                      <a:pt x="1801" y="6499"/>
                    </a:cubicBezTo>
                    <a:cubicBezTo>
                      <a:pt x="2101" y="4133"/>
                      <a:pt x="3301" y="1535"/>
                      <a:pt x="520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2"/>
              <p:cNvSpPr/>
              <p:nvPr/>
            </p:nvSpPr>
            <p:spPr>
              <a:xfrm>
                <a:off x="263681" y="958816"/>
                <a:ext cx="113119" cy="243930"/>
              </a:xfrm>
              <a:custGeom>
                <a:avLst/>
                <a:gdLst/>
                <a:ahLst/>
                <a:cxnLst/>
                <a:rect l="l" t="t" r="r" b="b"/>
                <a:pathLst>
                  <a:path w="3510" h="7569" extrusionOk="0">
                    <a:moveTo>
                      <a:pt x="282" y="5795"/>
                    </a:moveTo>
                    <a:cubicBezTo>
                      <a:pt x="278" y="5803"/>
                      <a:pt x="274" y="5811"/>
                      <a:pt x="270" y="5820"/>
                    </a:cubicBezTo>
                    <a:lnTo>
                      <a:pt x="270" y="5820"/>
                    </a:lnTo>
                    <a:cubicBezTo>
                      <a:pt x="274" y="5811"/>
                      <a:pt x="278" y="5803"/>
                      <a:pt x="282" y="5795"/>
                    </a:cubicBezTo>
                    <a:close/>
                    <a:moveTo>
                      <a:pt x="1125" y="1"/>
                    </a:moveTo>
                    <a:cubicBezTo>
                      <a:pt x="802" y="1571"/>
                      <a:pt x="756" y="3071"/>
                      <a:pt x="1240" y="4606"/>
                    </a:cubicBezTo>
                    <a:cubicBezTo>
                      <a:pt x="1321" y="4860"/>
                      <a:pt x="1414" y="5126"/>
                      <a:pt x="1437" y="5380"/>
                    </a:cubicBezTo>
                    <a:cubicBezTo>
                      <a:pt x="1471" y="5657"/>
                      <a:pt x="1437" y="5945"/>
                      <a:pt x="1275" y="6165"/>
                    </a:cubicBezTo>
                    <a:cubicBezTo>
                      <a:pt x="1150" y="6337"/>
                      <a:pt x="930" y="6470"/>
                      <a:pt x="706" y="6470"/>
                    </a:cubicBezTo>
                    <a:cubicBezTo>
                      <a:pt x="661" y="6470"/>
                      <a:pt x="616" y="6465"/>
                      <a:pt x="571" y="6453"/>
                    </a:cubicBezTo>
                    <a:cubicBezTo>
                      <a:pt x="325" y="6375"/>
                      <a:pt x="155" y="6069"/>
                      <a:pt x="270" y="5820"/>
                    </a:cubicBezTo>
                    <a:lnTo>
                      <a:pt x="270" y="5820"/>
                    </a:lnTo>
                    <a:cubicBezTo>
                      <a:pt x="50" y="6267"/>
                      <a:pt x="0" y="6864"/>
                      <a:pt x="352" y="7215"/>
                    </a:cubicBezTo>
                    <a:cubicBezTo>
                      <a:pt x="588" y="7444"/>
                      <a:pt x="914" y="7569"/>
                      <a:pt x="1239" y="7569"/>
                    </a:cubicBezTo>
                    <a:cubicBezTo>
                      <a:pt x="1422" y="7569"/>
                      <a:pt x="1605" y="7529"/>
                      <a:pt x="1771" y="7446"/>
                    </a:cubicBezTo>
                    <a:cubicBezTo>
                      <a:pt x="2233" y="7215"/>
                      <a:pt x="2452" y="6719"/>
                      <a:pt x="2452" y="6234"/>
                    </a:cubicBezTo>
                    <a:cubicBezTo>
                      <a:pt x="2533" y="6395"/>
                      <a:pt x="2660" y="6569"/>
                      <a:pt x="2833" y="6626"/>
                    </a:cubicBezTo>
                    <a:cubicBezTo>
                      <a:pt x="2919" y="6658"/>
                      <a:pt x="2986" y="6673"/>
                      <a:pt x="3038" y="6673"/>
                    </a:cubicBezTo>
                    <a:cubicBezTo>
                      <a:pt x="3510" y="6673"/>
                      <a:pt x="2686" y="5469"/>
                      <a:pt x="2602" y="5334"/>
                    </a:cubicBezTo>
                    <a:cubicBezTo>
                      <a:pt x="1748" y="3937"/>
                      <a:pt x="779" y="1698"/>
                      <a:pt x="112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2"/>
              <p:cNvSpPr/>
              <p:nvPr/>
            </p:nvSpPr>
            <p:spPr>
              <a:xfrm>
                <a:off x="198356" y="1182765"/>
                <a:ext cx="263782" cy="462046"/>
              </a:xfrm>
              <a:custGeom>
                <a:avLst/>
                <a:gdLst/>
                <a:ahLst/>
                <a:cxnLst/>
                <a:rect l="l" t="t" r="r" b="b"/>
                <a:pathLst>
                  <a:path w="8185" h="14337" extrusionOk="0">
                    <a:moveTo>
                      <a:pt x="7157" y="2817"/>
                    </a:moveTo>
                    <a:lnTo>
                      <a:pt x="7157" y="2817"/>
                    </a:lnTo>
                    <a:cubicBezTo>
                      <a:pt x="7250" y="3048"/>
                      <a:pt x="7307" y="3290"/>
                      <a:pt x="7342" y="3533"/>
                    </a:cubicBezTo>
                    <a:cubicBezTo>
                      <a:pt x="7377" y="3786"/>
                      <a:pt x="7388" y="4029"/>
                      <a:pt x="7377" y="4271"/>
                    </a:cubicBezTo>
                    <a:cubicBezTo>
                      <a:pt x="7330" y="4768"/>
                      <a:pt x="7215" y="5252"/>
                      <a:pt x="7019" y="5714"/>
                    </a:cubicBezTo>
                    <a:cubicBezTo>
                      <a:pt x="6638" y="6637"/>
                      <a:pt x="5992" y="7422"/>
                      <a:pt x="5310" y="8126"/>
                    </a:cubicBezTo>
                    <a:cubicBezTo>
                      <a:pt x="4653" y="8854"/>
                      <a:pt x="3914" y="9500"/>
                      <a:pt x="3244" y="10216"/>
                    </a:cubicBezTo>
                    <a:cubicBezTo>
                      <a:pt x="2586" y="10943"/>
                      <a:pt x="2067" y="11774"/>
                      <a:pt x="1628" y="12663"/>
                    </a:cubicBezTo>
                    <a:cubicBezTo>
                      <a:pt x="1825" y="12213"/>
                      <a:pt x="2032" y="11762"/>
                      <a:pt x="2286" y="11335"/>
                    </a:cubicBezTo>
                    <a:cubicBezTo>
                      <a:pt x="2529" y="10908"/>
                      <a:pt x="2829" y="10504"/>
                      <a:pt x="3152" y="10135"/>
                    </a:cubicBezTo>
                    <a:cubicBezTo>
                      <a:pt x="3798" y="9385"/>
                      <a:pt x="4549" y="8738"/>
                      <a:pt x="5207" y="8023"/>
                    </a:cubicBezTo>
                    <a:cubicBezTo>
                      <a:pt x="5888" y="7330"/>
                      <a:pt x="6522" y="6568"/>
                      <a:pt x="6915" y="5668"/>
                    </a:cubicBezTo>
                    <a:cubicBezTo>
                      <a:pt x="7307" y="4791"/>
                      <a:pt x="7481" y="3763"/>
                      <a:pt x="7157" y="2817"/>
                    </a:cubicBezTo>
                    <a:close/>
                    <a:moveTo>
                      <a:pt x="5703" y="0"/>
                    </a:moveTo>
                    <a:cubicBezTo>
                      <a:pt x="6569" y="1189"/>
                      <a:pt x="7111" y="2701"/>
                      <a:pt x="6903" y="4190"/>
                    </a:cubicBezTo>
                    <a:cubicBezTo>
                      <a:pt x="6788" y="4987"/>
                      <a:pt x="6499" y="6314"/>
                      <a:pt x="5576" y="6510"/>
                    </a:cubicBezTo>
                    <a:cubicBezTo>
                      <a:pt x="5472" y="6533"/>
                      <a:pt x="5364" y="6546"/>
                      <a:pt x="5256" y="6546"/>
                    </a:cubicBezTo>
                    <a:cubicBezTo>
                      <a:pt x="5031" y="6546"/>
                      <a:pt x="4809" y="6490"/>
                      <a:pt x="4629" y="6349"/>
                    </a:cubicBezTo>
                    <a:cubicBezTo>
                      <a:pt x="4387" y="6153"/>
                      <a:pt x="4329" y="5656"/>
                      <a:pt x="4560" y="5425"/>
                    </a:cubicBezTo>
                    <a:lnTo>
                      <a:pt x="4560" y="5425"/>
                    </a:lnTo>
                    <a:cubicBezTo>
                      <a:pt x="4156" y="5576"/>
                      <a:pt x="3868" y="6026"/>
                      <a:pt x="3937" y="6453"/>
                    </a:cubicBezTo>
                    <a:cubicBezTo>
                      <a:pt x="4018" y="6891"/>
                      <a:pt x="4456" y="7180"/>
                      <a:pt x="4895" y="7180"/>
                    </a:cubicBezTo>
                    <a:cubicBezTo>
                      <a:pt x="3909" y="7894"/>
                      <a:pt x="2808" y="8179"/>
                      <a:pt x="1625" y="8179"/>
                    </a:cubicBezTo>
                    <a:cubicBezTo>
                      <a:pt x="1451" y="8179"/>
                      <a:pt x="1275" y="8173"/>
                      <a:pt x="1097" y="8161"/>
                    </a:cubicBezTo>
                    <a:lnTo>
                      <a:pt x="1097" y="8161"/>
                    </a:lnTo>
                    <a:cubicBezTo>
                      <a:pt x="1097" y="8161"/>
                      <a:pt x="1374" y="8484"/>
                      <a:pt x="1617" y="8681"/>
                    </a:cubicBezTo>
                    <a:cubicBezTo>
                      <a:pt x="1617" y="8681"/>
                      <a:pt x="1097" y="8934"/>
                      <a:pt x="70" y="8934"/>
                    </a:cubicBezTo>
                    <a:cubicBezTo>
                      <a:pt x="728" y="9454"/>
                      <a:pt x="924" y="9604"/>
                      <a:pt x="1721" y="9835"/>
                    </a:cubicBezTo>
                    <a:cubicBezTo>
                      <a:pt x="1" y="10885"/>
                      <a:pt x="1628" y="12340"/>
                      <a:pt x="1144" y="13736"/>
                    </a:cubicBezTo>
                    <a:cubicBezTo>
                      <a:pt x="1605" y="12443"/>
                      <a:pt x="3937" y="13482"/>
                      <a:pt x="4260" y="12224"/>
                    </a:cubicBezTo>
                    <a:cubicBezTo>
                      <a:pt x="4318" y="12974"/>
                      <a:pt x="4479" y="13725"/>
                      <a:pt x="4953" y="14336"/>
                    </a:cubicBezTo>
                    <a:cubicBezTo>
                      <a:pt x="4549" y="12039"/>
                      <a:pt x="5749" y="9569"/>
                      <a:pt x="6880" y="7665"/>
                    </a:cubicBezTo>
                    <a:cubicBezTo>
                      <a:pt x="7850" y="6049"/>
                      <a:pt x="8185" y="4329"/>
                      <a:pt x="7561" y="2655"/>
                    </a:cubicBezTo>
                    <a:cubicBezTo>
                      <a:pt x="7434" y="2309"/>
                      <a:pt x="7273" y="1963"/>
                      <a:pt x="7053" y="1640"/>
                    </a:cubicBezTo>
                    <a:cubicBezTo>
                      <a:pt x="6684" y="1016"/>
                      <a:pt x="6118" y="566"/>
                      <a:pt x="570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2"/>
              <p:cNvSpPr/>
              <p:nvPr/>
            </p:nvSpPr>
            <p:spPr>
              <a:xfrm>
                <a:off x="401099" y="1427533"/>
                <a:ext cx="53594" cy="164070"/>
              </a:xfrm>
              <a:custGeom>
                <a:avLst/>
                <a:gdLst/>
                <a:ahLst/>
                <a:cxnLst/>
                <a:rect l="l" t="t" r="r" b="b"/>
                <a:pathLst>
                  <a:path w="1663" h="5091" extrusionOk="0">
                    <a:moveTo>
                      <a:pt x="1663" y="0"/>
                    </a:moveTo>
                    <a:lnTo>
                      <a:pt x="1663" y="0"/>
                    </a:lnTo>
                    <a:cubicBezTo>
                      <a:pt x="462" y="1443"/>
                      <a:pt x="1" y="3221"/>
                      <a:pt x="208" y="5091"/>
                    </a:cubicBezTo>
                    <a:cubicBezTo>
                      <a:pt x="693" y="3382"/>
                      <a:pt x="1166" y="1697"/>
                      <a:pt x="166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" name="Google Shape;82;p2"/>
              <p:cNvSpPr/>
              <p:nvPr/>
            </p:nvSpPr>
            <p:spPr>
              <a:xfrm>
                <a:off x="233323" y="613628"/>
                <a:ext cx="216182" cy="282732"/>
              </a:xfrm>
              <a:custGeom>
                <a:avLst/>
                <a:gdLst/>
                <a:ahLst/>
                <a:cxnLst/>
                <a:rect l="l" t="t" r="r" b="b"/>
                <a:pathLst>
                  <a:path w="6708" h="8773" extrusionOk="0">
                    <a:moveTo>
                      <a:pt x="4814" y="1478"/>
                    </a:moveTo>
                    <a:lnTo>
                      <a:pt x="4814" y="1478"/>
                    </a:lnTo>
                    <a:cubicBezTo>
                      <a:pt x="4468" y="1824"/>
                      <a:pt x="4133" y="2182"/>
                      <a:pt x="3822" y="2586"/>
                    </a:cubicBezTo>
                    <a:cubicBezTo>
                      <a:pt x="3521" y="2978"/>
                      <a:pt x="3233" y="3394"/>
                      <a:pt x="2967" y="3821"/>
                    </a:cubicBezTo>
                    <a:cubicBezTo>
                      <a:pt x="2713" y="4260"/>
                      <a:pt x="2494" y="4721"/>
                      <a:pt x="2286" y="5194"/>
                    </a:cubicBezTo>
                    <a:cubicBezTo>
                      <a:pt x="2102" y="5668"/>
                      <a:pt x="1929" y="6164"/>
                      <a:pt x="1755" y="6660"/>
                    </a:cubicBezTo>
                    <a:cubicBezTo>
                      <a:pt x="1871" y="6141"/>
                      <a:pt x="2032" y="5633"/>
                      <a:pt x="2206" y="5160"/>
                    </a:cubicBezTo>
                    <a:cubicBezTo>
                      <a:pt x="2390" y="4664"/>
                      <a:pt x="2610" y="4202"/>
                      <a:pt x="2863" y="3740"/>
                    </a:cubicBezTo>
                    <a:cubicBezTo>
                      <a:pt x="3129" y="3290"/>
                      <a:pt x="3418" y="2874"/>
                      <a:pt x="3752" y="2493"/>
                    </a:cubicBezTo>
                    <a:cubicBezTo>
                      <a:pt x="4075" y="2124"/>
                      <a:pt x="4422" y="1778"/>
                      <a:pt x="4814" y="1478"/>
                    </a:cubicBezTo>
                    <a:close/>
                    <a:moveTo>
                      <a:pt x="6707" y="0"/>
                    </a:moveTo>
                    <a:lnTo>
                      <a:pt x="6707" y="0"/>
                    </a:lnTo>
                    <a:cubicBezTo>
                      <a:pt x="4722" y="958"/>
                      <a:pt x="370" y="4075"/>
                      <a:pt x="1" y="6510"/>
                    </a:cubicBezTo>
                    <a:cubicBezTo>
                      <a:pt x="105" y="6510"/>
                      <a:pt x="1109" y="5333"/>
                      <a:pt x="1548" y="5125"/>
                    </a:cubicBezTo>
                    <a:lnTo>
                      <a:pt x="1548" y="5125"/>
                    </a:lnTo>
                    <a:cubicBezTo>
                      <a:pt x="924" y="6106"/>
                      <a:pt x="867" y="7734"/>
                      <a:pt x="1386" y="8773"/>
                    </a:cubicBezTo>
                    <a:cubicBezTo>
                      <a:pt x="2263" y="5425"/>
                      <a:pt x="4145" y="2343"/>
                      <a:pt x="670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83;p2"/>
              <p:cNvSpPr/>
              <p:nvPr/>
            </p:nvSpPr>
            <p:spPr>
              <a:xfrm>
                <a:off x="644384" y="472697"/>
                <a:ext cx="260044" cy="150535"/>
              </a:xfrm>
              <a:custGeom>
                <a:avLst/>
                <a:gdLst/>
                <a:ahLst/>
                <a:cxnLst/>
                <a:rect l="l" t="t" r="r" b="b"/>
                <a:pathLst>
                  <a:path w="8069" h="4671" extrusionOk="0">
                    <a:moveTo>
                      <a:pt x="2840" y="533"/>
                    </a:moveTo>
                    <a:cubicBezTo>
                      <a:pt x="3089" y="533"/>
                      <a:pt x="3342" y="563"/>
                      <a:pt x="3590" y="622"/>
                    </a:cubicBezTo>
                    <a:cubicBezTo>
                      <a:pt x="3983" y="726"/>
                      <a:pt x="4341" y="934"/>
                      <a:pt x="4664" y="1176"/>
                    </a:cubicBezTo>
                    <a:cubicBezTo>
                      <a:pt x="4975" y="1418"/>
                      <a:pt x="5252" y="1707"/>
                      <a:pt x="5541" y="1972"/>
                    </a:cubicBezTo>
                    <a:cubicBezTo>
                      <a:pt x="5830" y="2226"/>
                      <a:pt x="6141" y="2469"/>
                      <a:pt x="6499" y="2630"/>
                    </a:cubicBezTo>
                    <a:cubicBezTo>
                      <a:pt x="6118" y="2526"/>
                      <a:pt x="5772" y="2319"/>
                      <a:pt x="5472" y="2053"/>
                    </a:cubicBezTo>
                    <a:cubicBezTo>
                      <a:pt x="5195" y="1834"/>
                      <a:pt x="4929" y="1592"/>
                      <a:pt x="4675" y="1372"/>
                    </a:cubicBezTo>
                    <a:lnTo>
                      <a:pt x="4675" y="1372"/>
                    </a:lnTo>
                    <a:cubicBezTo>
                      <a:pt x="4721" y="1430"/>
                      <a:pt x="4756" y="1511"/>
                      <a:pt x="4802" y="1580"/>
                    </a:cubicBezTo>
                    <a:cubicBezTo>
                      <a:pt x="4987" y="1892"/>
                      <a:pt x="5079" y="2296"/>
                      <a:pt x="4987" y="2665"/>
                    </a:cubicBezTo>
                    <a:cubicBezTo>
                      <a:pt x="4964" y="2296"/>
                      <a:pt x="4848" y="1949"/>
                      <a:pt x="4675" y="1649"/>
                    </a:cubicBezTo>
                    <a:cubicBezTo>
                      <a:pt x="4548" y="1418"/>
                      <a:pt x="4387" y="1222"/>
                      <a:pt x="4202" y="1049"/>
                    </a:cubicBezTo>
                    <a:cubicBezTo>
                      <a:pt x="3994" y="911"/>
                      <a:pt x="3775" y="818"/>
                      <a:pt x="3567" y="737"/>
                    </a:cubicBezTo>
                    <a:cubicBezTo>
                      <a:pt x="3198" y="622"/>
                      <a:pt x="2794" y="587"/>
                      <a:pt x="2413" y="564"/>
                    </a:cubicBezTo>
                    <a:cubicBezTo>
                      <a:pt x="2553" y="543"/>
                      <a:pt x="2695" y="533"/>
                      <a:pt x="2840" y="533"/>
                    </a:cubicBezTo>
                    <a:close/>
                    <a:moveTo>
                      <a:pt x="2688" y="0"/>
                    </a:moveTo>
                    <a:cubicBezTo>
                      <a:pt x="2539" y="0"/>
                      <a:pt x="2389" y="8"/>
                      <a:pt x="2240" y="22"/>
                    </a:cubicBezTo>
                    <a:cubicBezTo>
                      <a:pt x="1443" y="91"/>
                      <a:pt x="658" y="380"/>
                      <a:pt x="1" y="830"/>
                    </a:cubicBezTo>
                    <a:cubicBezTo>
                      <a:pt x="251" y="746"/>
                      <a:pt x="546" y="707"/>
                      <a:pt x="856" y="707"/>
                    </a:cubicBezTo>
                    <a:cubicBezTo>
                      <a:pt x="932" y="707"/>
                      <a:pt x="1009" y="710"/>
                      <a:pt x="1086" y="714"/>
                    </a:cubicBezTo>
                    <a:cubicBezTo>
                      <a:pt x="1928" y="737"/>
                      <a:pt x="2759" y="1303"/>
                      <a:pt x="3071" y="2099"/>
                    </a:cubicBezTo>
                    <a:cubicBezTo>
                      <a:pt x="3394" y="2884"/>
                      <a:pt x="3186" y="3946"/>
                      <a:pt x="2598" y="4546"/>
                    </a:cubicBezTo>
                    <a:cubicBezTo>
                      <a:pt x="2748" y="4630"/>
                      <a:pt x="2918" y="4671"/>
                      <a:pt x="3088" y="4671"/>
                    </a:cubicBezTo>
                    <a:cubicBezTo>
                      <a:pt x="3296" y="4671"/>
                      <a:pt x="3505" y="4609"/>
                      <a:pt x="3683" y="4489"/>
                    </a:cubicBezTo>
                    <a:cubicBezTo>
                      <a:pt x="3994" y="4269"/>
                      <a:pt x="4087" y="3854"/>
                      <a:pt x="4029" y="3485"/>
                    </a:cubicBezTo>
                    <a:lnTo>
                      <a:pt x="4029" y="3485"/>
                    </a:lnTo>
                    <a:cubicBezTo>
                      <a:pt x="4225" y="3681"/>
                      <a:pt x="4433" y="3865"/>
                      <a:pt x="4698" y="3969"/>
                    </a:cubicBezTo>
                    <a:cubicBezTo>
                      <a:pt x="4783" y="3999"/>
                      <a:pt x="4877" y="4014"/>
                      <a:pt x="4970" y="4014"/>
                    </a:cubicBezTo>
                    <a:cubicBezTo>
                      <a:pt x="5167" y="4014"/>
                      <a:pt x="5362" y="3945"/>
                      <a:pt x="5472" y="3796"/>
                    </a:cubicBezTo>
                    <a:cubicBezTo>
                      <a:pt x="5587" y="3623"/>
                      <a:pt x="5553" y="3288"/>
                      <a:pt x="5414" y="3138"/>
                    </a:cubicBezTo>
                    <a:lnTo>
                      <a:pt x="5414" y="3138"/>
                    </a:lnTo>
                    <a:cubicBezTo>
                      <a:pt x="5705" y="3266"/>
                      <a:pt x="6032" y="3333"/>
                      <a:pt x="6361" y="3333"/>
                    </a:cubicBezTo>
                    <a:cubicBezTo>
                      <a:pt x="6566" y="3333"/>
                      <a:pt x="6773" y="3307"/>
                      <a:pt x="6972" y="3254"/>
                    </a:cubicBezTo>
                    <a:cubicBezTo>
                      <a:pt x="7549" y="3081"/>
                      <a:pt x="7803" y="2573"/>
                      <a:pt x="8069" y="2042"/>
                    </a:cubicBezTo>
                    <a:lnTo>
                      <a:pt x="8069" y="2042"/>
                    </a:lnTo>
                    <a:cubicBezTo>
                      <a:pt x="7918" y="2105"/>
                      <a:pt x="7759" y="2133"/>
                      <a:pt x="7598" y="2133"/>
                    </a:cubicBezTo>
                    <a:cubicBezTo>
                      <a:pt x="7293" y="2133"/>
                      <a:pt x="6983" y="2032"/>
                      <a:pt x="6718" y="1880"/>
                    </a:cubicBezTo>
                    <a:cubicBezTo>
                      <a:pt x="6314" y="1649"/>
                      <a:pt x="6003" y="1303"/>
                      <a:pt x="5622" y="1014"/>
                    </a:cubicBezTo>
                    <a:cubicBezTo>
                      <a:pt x="4792" y="357"/>
                      <a:pt x="3749" y="0"/>
                      <a:pt x="268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2"/>
              <p:cNvSpPr/>
              <p:nvPr/>
            </p:nvSpPr>
            <p:spPr>
              <a:xfrm>
                <a:off x="1092637" y="459258"/>
                <a:ext cx="616415" cy="247024"/>
              </a:xfrm>
              <a:custGeom>
                <a:avLst/>
                <a:gdLst/>
                <a:ahLst/>
                <a:cxnLst/>
                <a:rect l="l" t="t" r="r" b="b"/>
                <a:pathLst>
                  <a:path w="19127" h="7665" extrusionOk="0">
                    <a:moveTo>
                      <a:pt x="0" y="831"/>
                    </a:moveTo>
                    <a:cubicBezTo>
                      <a:pt x="7" y="843"/>
                      <a:pt x="13" y="854"/>
                      <a:pt x="19" y="866"/>
                    </a:cubicBezTo>
                    <a:lnTo>
                      <a:pt x="19" y="866"/>
                    </a:lnTo>
                    <a:cubicBezTo>
                      <a:pt x="13" y="854"/>
                      <a:pt x="7" y="843"/>
                      <a:pt x="0" y="831"/>
                    </a:cubicBezTo>
                    <a:close/>
                    <a:moveTo>
                      <a:pt x="19127" y="0"/>
                    </a:moveTo>
                    <a:cubicBezTo>
                      <a:pt x="16414" y="2020"/>
                      <a:pt x="14625" y="1385"/>
                      <a:pt x="9996" y="2770"/>
                    </a:cubicBezTo>
                    <a:cubicBezTo>
                      <a:pt x="8481" y="3226"/>
                      <a:pt x="7134" y="3411"/>
                      <a:pt x="5955" y="3411"/>
                    </a:cubicBezTo>
                    <a:cubicBezTo>
                      <a:pt x="2599" y="3411"/>
                      <a:pt x="610" y="1910"/>
                      <a:pt x="19" y="866"/>
                    </a:cubicBezTo>
                    <a:lnTo>
                      <a:pt x="19" y="866"/>
                    </a:lnTo>
                    <a:cubicBezTo>
                      <a:pt x="1468" y="3469"/>
                      <a:pt x="4406" y="5173"/>
                      <a:pt x="7379" y="5173"/>
                    </a:cubicBezTo>
                    <a:cubicBezTo>
                      <a:pt x="7428" y="5173"/>
                      <a:pt x="7477" y="5172"/>
                      <a:pt x="7526" y="5171"/>
                    </a:cubicBezTo>
                    <a:cubicBezTo>
                      <a:pt x="8773" y="5137"/>
                      <a:pt x="9996" y="4848"/>
                      <a:pt x="11231" y="4663"/>
                    </a:cubicBezTo>
                    <a:cubicBezTo>
                      <a:pt x="11758" y="4590"/>
                      <a:pt x="12291" y="4540"/>
                      <a:pt x="12819" y="4540"/>
                    </a:cubicBezTo>
                    <a:cubicBezTo>
                      <a:pt x="13542" y="4540"/>
                      <a:pt x="14257" y="4634"/>
                      <a:pt x="14937" y="4894"/>
                    </a:cubicBezTo>
                    <a:cubicBezTo>
                      <a:pt x="16091" y="5356"/>
                      <a:pt x="17084" y="6418"/>
                      <a:pt x="17107" y="7664"/>
                    </a:cubicBezTo>
                    <a:cubicBezTo>
                      <a:pt x="17672" y="6152"/>
                      <a:pt x="17211" y="4098"/>
                      <a:pt x="15802" y="3290"/>
                    </a:cubicBezTo>
                    <a:cubicBezTo>
                      <a:pt x="17314" y="3105"/>
                      <a:pt x="18942" y="1512"/>
                      <a:pt x="1912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2"/>
              <p:cNvSpPr/>
              <p:nvPr/>
            </p:nvSpPr>
            <p:spPr>
              <a:xfrm>
                <a:off x="521243" y="401893"/>
                <a:ext cx="587056" cy="236808"/>
              </a:xfrm>
              <a:custGeom>
                <a:avLst/>
                <a:gdLst/>
                <a:ahLst/>
                <a:cxnLst/>
                <a:rect l="l" t="t" r="r" b="b"/>
                <a:pathLst>
                  <a:path w="18216" h="7348" extrusionOk="0">
                    <a:moveTo>
                      <a:pt x="46" y="4991"/>
                    </a:moveTo>
                    <a:lnTo>
                      <a:pt x="46" y="4991"/>
                    </a:lnTo>
                    <a:cubicBezTo>
                      <a:pt x="31" y="5009"/>
                      <a:pt x="16" y="5028"/>
                      <a:pt x="1" y="5047"/>
                    </a:cubicBezTo>
                    <a:cubicBezTo>
                      <a:pt x="16" y="5028"/>
                      <a:pt x="31" y="5009"/>
                      <a:pt x="46" y="4991"/>
                    </a:cubicBezTo>
                    <a:close/>
                    <a:moveTo>
                      <a:pt x="13679" y="799"/>
                    </a:moveTo>
                    <a:lnTo>
                      <a:pt x="13679" y="799"/>
                    </a:lnTo>
                    <a:cubicBezTo>
                      <a:pt x="14268" y="1007"/>
                      <a:pt x="14833" y="1307"/>
                      <a:pt x="15330" y="1688"/>
                    </a:cubicBezTo>
                    <a:cubicBezTo>
                      <a:pt x="15837" y="2057"/>
                      <a:pt x="16288" y="2507"/>
                      <a:pt x="16680" y="2992"/>
                    </a:cubicBezTo>
                    <a:cubicBezTo>
                      <a:pt x="17061" y="3488"/>
                      <a:pt x="17338" y="4077"/>
                      <a:pt x="17500" y="4689"/>
                    </a:cubicBezTo>
                    <a:cubicBezTo>
                      <a:pt x="17661" y="5289"/>
                      <a:pt x="17730" y="5924"/>
                      <a:pt x="17719" y="6547"/>
                    </a:cubicBezTo>
                    <a:cubicBezTo>
                      <a:pt x="17673" y="5924"/>
                      <a:pt x="17580" y="5301"/>
                      <a:pt x="17396" y="4712"/>
                    </a:cubicBezTo>
                    <a:cubicBezTo>
                      <a:pt x="17223" y="4123"/>
                      <a:pt x="16946" y="3558"/>
                      <a:pt x="16565" y="3084"/>
                    </a:cubicBezTo>
                    <a:cubicBezTo>
                      <a:pt x="16184" y="2588"/>
                      <a:pt x="15734" y="2161"/>
                      <a:pt x="15260" y="1769"/>
                    </a:cubicBezTo>
                    <a:cubicBezTo>
                      <a:pt x="14776" y="1376"/>
                      <a:pt x="14256" y="1053"/>
                      <a:pt x="13679" y="799"/>
                    </a:cubicBezTo>
                    <a:close/>
                    <a:moveTo>
                      <a:pt x="10724" y="0"/>
                    </a:moveTo>
                    <a:cubicBezTo>
                      <a:pt x="10283" y="0"/>
                      <a:pt x="9842" y="25"/>
                      <a:pt x="9408" y="72"/>
                    </a:cubicBezTo>
                    <a:cubicBezTo>
                      <a:pt x="5577" y="462"/>
                      <a:pt x="2464" y="2015"/>
                      <a:pt x="46" y="4991"/>
                    </a:cubicBezTo>
                    <a:lnTo>
                      <a:pt x="46" y="4991"/>
                    </a:lnTo>
                    <a:cubicBezTo>
                      <a:pt x="1575" y="3119"/>
                      <a:pt x="4145" y="1939"/>
                      <a:pt x="6488" y="1642"/>
                    </a:cubicBezTo>
                    <a:cubicBezTo>
                      <a:pt x="6990" y="1577"/>
                      <a:pt x="7492" y="1539"/>
                      <a:pt x="7994" y="1539"/>
                    </a:cubicBezTo>
                    <a:cubicBezTo>
                      <a:pt x="8300" y="1539"/>
                      <a:pt x="8606" y="1553"/>
                      <a:pt x="8912" y="1584"/>
                    </a:cubicBezTo>
                    <a:cubicBezTo>
                      <a:pt x="9293" y="1619"/>
                      <a:pt x="9651" y="1722"/>
                      <a:pt x="10008" y="1826"/>
                    </a:cubicBezTo>
                    <a:cubicBezTo>
                      <a:pt x="10389" y="1942"/>
                      <a:pt x="10747" y="2057"/>
                      <a:pt x="11140" y="2115"/>
                    </a:cubicBezTo>
                    <a:cubicBezTo>
                      <a:pt x="11220" y="2127"/>
                      <a:pt x="11303" y="2134"/>
                      <a:pt x="11386" y="2134"/>
                    </a:cubicBezTo>
                    <a:cubicBezTo>
                      <a:pt x="11697" y="2134"/>
                      <a:pt x="12013" y="2042"/>
                      <a:pt x="12213" y="1815"/>
                    </a:cubicBezTo>
                    <a:cubicBezTo>
                      <a:pt x="12469" y="1536"/>
                      <a:pt x="12489" y="1150"/>
                      <a:pt x="12189" y="937"/>
                    </a:cubicBezTo>
                    <a:lnTo>
                      <a:pt x="12189" y="937"/>
                    </a:lnTo>
                    <a:cubicBezTo>
                      <a:pt x="13654" y="1918"/>
                      <a:pt x="14317" y="3409"/>
                      <a:pt x="14683" y="5047"/>
                    </a:cubicBezTo>
                    <a:cubicBezTo>
                      <a:pt x="14926" y="6123"/>
                      <a:pt x="15645" y="6955"/>
                      <a:pt x="16268" y="6955"/>
                    </a:cubicBezTo>
                    <a:cubicBezTo>
                      <a:pt x="16534" y="6955"/>
                      <a:pt x="16782" y="6803"/>
                      <a:pt x="16969" y="6455"/>
                    </a:cubicBezTo>
                    <a:cubicBezTo>
                      <a:pt x="17038" y="6628"/>
                      <a:pt x="17003" y="6859"/>
                      <a:pt x="17096" y="7044"/>
                    </a:cubicBezTo>
                    <a:cubicBezTo>
                      <a:pt x="17172" y="7231"/>
                      <a:pt x="17341" y="7348"/>
                      <a:pt x="17513" y="7348"/>
                    </a:cubicBezTo>
                    <a:cubicBezTo>
                      <a:pt x="17627" y="7348"/>
                      <a:pt x="17742" y="7297"/>
                      <a:pt x="17834" y="7182"/>
                    </a:cubicBezTo>
                    <a:cubicBezTo>
                      <a:pt x="17950" y="7032"/>
                      <a:pt x="17984" y="6836"/>
                      <a:pt x="18007" y="6640"/>
                    </a:cubicBezTo>
                    <a:cubicBezTo>
                      <a:pt x="18215" y="4550"/>
                      <a:pt x="17407" y="2611"/>
                      <a:pt x="15618" y="1365"/>
                    </a:cubicBezTo>
                    <a:cubicBezTo>
                      <a:pt x="14209" y="389"/>
                      <a:pt x="12463" y="0"/>
                      <a:pt x="1072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>
                <a:off x="869816" y="359127"/>
                <a:ext cx="247411" cy="99454"/>
              </a:xfrm>
              <a:custGeom>
                <a:avLst/>
                <a:gdLst/>
                <a:ahLst/>
                <a:cxnLst/>
                <a:rect l="l" t="t" r="r" b="b"/>
                <a:pathLst>
                  <a:path w="7677" h="3086" extrusionOk="0">
                    <a:moveTo>
                      <a:pt x="5867" y="157"/>
                    </a:moveTo>
                    <a:cubicBezTo>
                      <a:pt x="5846" y="165"/>
                      <a:pt x="5826" y="175"/>
                      <a:pt x="5806" y="187"/>
                    </a:cubicBezTo>
                    <a:cubicBezTo>
                      <a:pt x="5826" y="176"/>
                      <a:pt x="5846" y="166"/>
                      <a:pt x="5867" y="157"/>
                    </a:cubicBezTo>
                    <a:close/>
                    <a:moveTo>
                      <a:pt x="23" y="1013"/>
                    </a:moveTo>
                    <a:cubicBezTo>
                      <a:pt x="15" y="1015"/>
                      <a:pt x="8" y="1016"/>
                      <a:pt x="0" y="1018"/>
                    </a:cubicBezTo>
                    <a:cubicBezTo>
                      <a:pt x="8" y="1016"/>
                      <a:pt x="15" y="1015"/>
                      <a:pt x="23" y="1013"/>
                    </a:cubicBezTo>
                    <a:close/>
                    <a:moveTo>
                      <a:pt x="6533" y="1"/>
                    </a:moveTo>
                    <a:cubicBezTo>
                      <a:pt x="6306" y="1"/>
                      <a:pt x="6071" y="60"/>
                      <a:pt x="5867" y="157"/>
                    </a:cubicBezTo>
                    <a:lnTo>
                      <a:pt x="5867" y="157"/>
                    </a:lnTo>
                    <a:cubicBezTo>
                      <a:pt x="5911" y="139"/>
                      <a:pt x="5958" y="131"/>
                      <a:pt x="6004" y="131"/>
                    </a:cubicBezTo>
                    <a:cubicBezTo>
                      <a:pt x="6202" y="131"/>
                      <a:pt x="6401" y="278"/>
                      <a:pt x="6453" y="475"/>
                    </a:cubicBezTo>
                    <a:cubicBezTo>
                      <a:pt x="6522" y="729"/>
                      <a:pt x="6383" y="1018"/>
                      <a:pt x="6164" y="1180"/>
                    </a:cubicBezTo>
                    <a:cubicBezTo>
                      <a:pt x="5990" y="1308"/>
                      <a:pt x="5773" y="1349"/>
                      <a:pt x="5552" y="1349"/>
                    </a:cubicBezTo>
                    <a:cubicBezTo>
                      <a:pt x="5494" y="1349"/>
                      <a:pt x="5437" y="1346"/>
                      <a:pt x="5379" y="1341"/>
                    </a:cubicBezTo>
                    <a:cubicBezTo>
                      <a:pt x="5125" y="1306"/>
                      <a:pt x="4860" y="1214"/>
                      <a:pt x="4606" y="1133"/>
                    </a:cubicBezTo>
                    <a:cubicBezTo>
                      <a:pt x="3804" y="886"/>
                      <a:pt x="3012" y="781"/>
                      <a:pt x="2214" y="781"/>
                    </a:cubicBezTo>
                    <a:cubicBezTo>
                      <a:pt x="1492" y="781"/>
                      <a:pt x="765" y="867"/>
                      <a:pt x="23" y="1013"/>
                    </a:cubicBezTo>
                    <a:lnTo>
                      <a:pt x="23" y="1013"/>
                    </a:lnTo>
                    <a:cubicBezTo>
                      <a:pt x="259" y="968"/>
                      <a:pt x="505" y="947"/>
                      <a:pt x="756" y="947"/>
                    </a:cubicBezTo>
                    <a:cubicBezTo>
                      <a:pt x="2331" y="947"/>
                      <a:pt x="4136" y="1774"/>
                      <a:pt x="5345" y="2507"/>
                    </a:cubicBezTo>
                    <a:cubicBezTo>
                      <a:pt x="5442" y="2564"/>
                      <a:pt x="6205" y="3085"/>
                      <a:pt x="6529" y="3085"/>
                    </a:cubicBezTo>
                    <a:cubicBezTo>
                      <a:pt x="6666" y="3085"/>
                      <a:pt x="6725" y="2993"/>
                      <a:pt x="6626" y="2738"/>
                    </a:cubicBezTo>
                    <a:cubicBezTo>
                      <a:pt x="6568" y="2565"/>
                      <a:pt x="6395" y="2438"/>
                      <a:pt x="6233" y="2345"/>
                    </a:cubicBezTo>
                    <a:cubicBezTo>
                      <a:pt x="6730" y="2345"/>
                      <a:pt x="7215" y="2126"/>
                      <a:pt x="7445" y="1664"/>
                    </a:cubicBezTo>
                    <a:cubicBezTo>
                      <a:pt x="7676" y="1203"/>
                      <a:pt x="7572" y="614"/>
                      <a:pt x="7215" y="256"/>
                    </a:cubicBezTo>
                    <a:cubicBezTo>
                      <a:pt x="7034" y="75"/>
                      <a:pt x="6788" y="1"/>
                      <a:pt x="653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87;p2"/>
              <p:cNvSpPr/>
              <p:nvPr/>
            </p:nvSpPr>
            <p:spPr>
              <a:xfrm>
                <a:off x="1093378" y="293351"/>
                <a:ext cx="461659" cy="251632"/>
              </a:xfrm>
              <a:custGeom>
                <a:avLst/>
                <a:gdLst/>
                <a:ahLst/>
                <a:cxnLst/>
                <a:rect l="l" t="t" r="r" b="b"/>
                <a:pathLst>
                  <a:path w="14325" h="7808" extrusionOk="0">
                    <a:moveTo>
                      <a:pt x="1" y="5633"/>
                    </a:moveTo>
                    <a:cubicBezTo>
                      <a:pt x="17" y="5645"/>
                      <a:pt x="34" y="5657"/>
                      <a:pt x="51" y="5670"/>
                    </a:cubicBezTo>
                    <a:lnTo>
                      <a:pt x="51" y="5670"/>
                    </a:lnTo>
                    <a:cubicBezTo>
                      <a:pt x="34" y="5657"/>
                      <a:pt x="17" y="5645"/>
                      <a:pt x="1" y="5633"/>
                    </a:cubicBezTo>
                    <a:close/>
                    <a:moveTo>
                      <a:pt x="12697" y="1570"/>
                    </a:moveTo>
                    <a:lnTo>
                      <a:pt x="12697" y="1570"/>
                    </a:lnTo>
                    <a:cubicBezTo>
                      <a:pt x="11820" y="2009"/>
                      <a:pt x="10966" y="2528"/>
                      <a:pt x="10262" y="3186"/>
                    </a:cubicBezTo>
                    <a:cubicBezTo>
                      <a:pt x="9512" y="3821"/>
                      <a:pt x="8865" y="4559"/>
                      <a:pt x="8173" y="5252"/>
                    </a:cubicBezTo>
                    <a:cubicBezTo>
                      <a:pt x="7469" y="5933"/>
                      <a:pt x="6684" y="6579"/>
                      <a:pt x="5760" y="6960"/>
                    </a:cubicBezTo>
                    <a:cubicBezTo>
                      <a:pt x="5299" y="7145"/>
                      <a:pt x="4825" y="7272"/>
                      <a:pt x="4317" y="7318"/>
                    </a:cubicBezTo>
                    <a:cubicBezTo>
                      <a:pt x="4257" y="7321"/>
                      <a:pt x="4196" y="7322"/>
                      <a:pt x="4135" y="7322"/>
                    </a:cubicBezTo>
                    <a:cubicBezTo>
                      <a:pt x="3953" y="7322"/>
                      <a:pt x="3769" y="7309"/>
                      <a:pt x="3579" y="7284"/>
                    </a:cubicBezTo>
                    <a:cubicBezTo>
                      <a:pt x="3336" y="7260"/>
                      <a:pt x="3094" y="7191"/>
                      <a:pt x="2863" y="7099"/>
                    </a:cubicBezTo>
                    <a:lnTo>
                      <a:pt x="2863" y="7099"/>
                    </a:lnTo>
                    <a:cubicBezTo>
                      <a:pt x="3203" y="7208"/>
                      <a:pt x="3556" y="7258"/>
                      <a:pt x="3909" y="7258"/>
                    </a:cubicBezTo>
                    <a:cubicBezTo>
                      <a:pt x="4527" y="7258"/>
                      <a:pt x="5149" y="7106"/>
                      <a:pt x="5714" y="6856"/>
                    </a:cubicBezTo>
                    <a:cubicBezTo>
                      <a:pt x="6614" y="6464"/>
                      <a:pt x="7376" y="5829"/>
                      <a:pt x="8069" y="5148"/>
                    </a:cubicBezTo>
                    <a:cubicBezTo>
                      <a:pt x="8773" y="4479"/>
                      <a:pt x="9431" y="3728"/>
                      <a:pt x="10181" y="3094"/>
                    </a:cubicBezTo>
                    <a:cubicBezTo>
                      <a:pt x="10550" y="2770"/>
                      <a:pt x="10954" y="2470"/>
                      <a:pt x="11370" y="2228"/>
                    </a:cubicBezTo>
                    <a:cubicBezTo>
                      <a:pt x="11797" y="1974"/>
                      <a:pt x="12236" y="1766"/>
                      <a:pt x="12697" y="1570"/>
                    </a:cubicBezTo>
                    <a:close/>
                    <a:moveTo>
                      <a:pt x="8935" y="0"/>
                    </a:moveTo>
                    <a:cubicBezTo>
                      <a:pt x="8935" y="1039"/>
                      <a:pt x="8681" y="1547"/>
                      <a:pt x="8681" y="1547"/>
                    </a:cubicBezTo>
                    <a:cubicBezTo>
                      <a:pt x="8484" y="1304"/>
                      <a:pt x="8150" y="1027"/>
                      <a:pt x="8150" y="1027"/>
                    </a:cubicBezTo>
                    <a:lnTo>
                      <a:pt x="8150" y="1027"/>
                    </a:lnTo>
                    <a:cubicBezTo>
                      <a:pt x="8254" y="2413"/>
                      <a:pt x="8000" y="3694"/>
                      <a:pt x="7168" y="4825"/>
                    </a:cubicBezTo>
                    <a:cubicBezTo>
                      <a:pt x="7168" y="4386"/>
                      <a:pt x="6868" y="3936"/>
                      <a:pt x="6453" y="3867"/>
                    </a:cubicBezTo>
                    <a:cubicBezTo>
                      <a:pt x="6408" y="3860"/>
                      <a:pt x="6362" y="3856"/>
                      <a:pt x="6317" y="3856"/>
                    </a:cubicBezTo>
                    <a:cubicBezTo>
                      <a:pt x="5927" y="3856"/>
                      <a:pt x="5560" y="4118"/>
                      <a:pt x="5426" y="4490"/>
                    </a:cubicBezTo>
                    <a:cubicBezTo>
                      <a:pt x="5522" y="4388"/>
                      <a:pt x="5671" y="4340"/>
                      <a:pt x="5825" y="4340"/>
                    </a:cubicBezTo>
                    <a:cubicBezTo>
                      <a:pt x="6021" y="4340"/>
                      <a:pt x="6226" y="4417"/>
                      <a:pt x="6349" y="4559"/>
                    </a:cubicBezTo>
                    <a:cubicBezTo>
                      <a:pt x="6557" y="4802"/>
                      <a:pt x="6580" y="5171"/>
                      <a:pt x="6511" y="5494"/>
                    </a:cubicBezTo>
                    <a:cubicBezTo>
                      <a:pt x="6303" y="6418"/>
                      <a:pt x="4975" y="6706"/>
                      <a:pt x="4190" y="6822"/>
                    </a:cubicBezTo>
                    <a:cubicBezTo>
                      <a:pt x="3965" y="6855"/>
                      <a:pt x="3739" y="6871"/>
                      <a:pt x="3513" y="6871"/>
                    </a:cubicBezTo>
                    <a:cubicBezTo>
                      <a:pt x="2277" y="6871"/>
                      <a:pt x="1050" y="6393"/>
                      <a:pt x="51" y="5670"/>
                    </a:cubicBezTo>
                    <a:lnTo>
                      <a:pt x="51" y="5670"/>
                    </a:lnTo>
                    <a:cubicBezTo>
                      <a:pt x="604" y="6080"/>
                      <a:pt x="1045" y="6602"/>
                      <a:pt x="1628" y="6983"/>
                    </a:cubicBezTo>
                    <a:cubicBezTo>
                      <a:pt x="1963" y="7203"/>
                      <a:pt x="2309" y="7364"/>
                      <a:pt x="2655" y="7491"/>
                    </a:cubicBezTo>
                    <a:cubicBezTo>
                      <a:pt x="3233" y="7707"/>
                      <a:pt x="3817" y="7808"/>
                      <a:pt x="4400" y="7808"/>
                    </a:cubicBezTo>
                    <a:cubicBezTo>
                      <a:pt x="5505" y="7808"/>
                      <a:pt x="6607" y="7445"/>
                      <a:pt x="7665" y="6810"/>
                    </a:cubicBezTo>
                    <a:cubicBezTo>
                      <a:pt x="9310" y="5823"/>
                      <a:pt x="11376" y="4802"/>
                      <a:pt x="13381" y="4802"/>
                    </a:cubicBezTo>
                    <a:cubicBezTo>
                      <a:pt x="13698" y="4802"/>
                      <a:pt x="14013" y="4828"/>
                      <a:pt x="14325" y="4883"/>
                    </a:cubicBezTo>
                    <a:cubicBezTo>
                      <a:pt x="13736" y="4386"/>
                      <a:pt x="13009" y="4225"/>
                      <a:pt x="12224" y="4190"/>
                    </a:cubicBezTo>
                    <a:cubicBezTo>
                      <a:pt x="13482" y="3867"/>
                      <a:pt x="12443" y="1535"/>
                      <a:pt x="13736" y="1074"/>
                    </a:cubicBezTo>
                    <a:lnTo>
                      <a:pt x="13736" y="1074"/>
                    </a:lnTo>
                    <a:cubicBezTo>
                      <a:pt x="13541" y="1142"/>
                      <a:pt x="13344" y="1168"/>
                      <a:pt x="13147" y="1168"/>
                    </a:cubicBezTo>
                    <a:cubicBezTo>
                      <a:pt x="12454" y="1168"/>
                      <a:pt x="11763" y="840"/>
                      <a:pt x="11129" y="840"/>
                    </a:cubicBezTo>
                    <a:cubicBezTo>
                      <a:pt x="10659" y="840"/>
                      <a:pt x="10220" y="1021"/>
                      <a:pt x="9835" y="1651"/>
                    </a:cubicBezTo>
                    <a:cubicBezTo>
                      <a:pt x="9592" y="854"/>
                      <a:pt x="9454" y="647"/>
                      <a:pt x="893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88;p2"/>
              <p:cNvSpPr/>
              <p:nvPr/>
            </p:nvSpPr>
            <p:spPr>
              <a:xfrm>
                <a:off x="1338532" y="498382"/>
                <a:ext cx="164070" cy="48309"/>
              </a:xfrm>
              <a:custGeom>
                <a:avLst/>
                <a:gdLst/>
                <a:ahLst/>
                <a:cxnLst/>
                <a:rect l="l" t="t" r="r" b="b"/>
                <a:pathLst>
                  <a:path w="5091" h="1499" extrusionOk="0">
                    <a:moveTo>
                      <a:pt x="4271" y="1"/>
                    </a:moveTo>
                    <a:cubicBezTo>
                      <a:pt x="2710" y="1"/>
                      <a:pt x="1229" y="486"/>
                      <a:pt x="0" y="1499"/>
                    </a:cubicBezTo>
                    <a:cubicBezTo>
                      <a:pt x="1697" y="1014"/>
                      <a:pt x="3394" y="541"/>
                      <a:pt x="5090" y="44"/>
                    </a:cubicBezTo>
                    <a:cubicBezTo>
                      <a:pt x="4815" y="15"/>
                      <a:pt x="4542" y="1"/>
                      <a:pt x="427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2"/>
              <p:cNvSpPr/>
              <p:nvPr/>
            </p:nvSpPr>
            <p:spPr>
              <a:xfrm>
                <a:off x="524981" y="325320"/>
                <a:ext cx="282377" cy="216537"/>
              </a:xfrm>
              <a:custGeom>
                <a:avLst/>
                <a:gdLst/>
                <a:ahLst/>
                <a:cxnLst/>
                <a:rect l="l" t="t" r="r" b="b"/>
                <a:pathLst>
                  <a:path w="8762" h="6719" extrusionOk="0">
                    <a:moveTo>
                      <a:pt x="6649" y="1778"/>
                    </a:moveTo>
                    <a:lnTo>
                      <a:pt x="6649" y="1778"/>
                    </a:lnTo>
                    <a:cubicBezTo>
                      <a:pt x="6153" y="1940"/>
                      <a:pt x="5668" y="2113"/>
                      <a:pt x="5195" y="2309"/>
                    </a:cubicBezTo>
                    <a:cubicBezTo>
                      <a:pt x="4710" y="2517"/>
                      <a:pt x="4248" y="2736"/>
                      <a:pt x="3821" y="2990"/>
                    </a:cubicBezTo>
                    <a:cubicBezTo>
                      <a:pt x="3371" y="3233"/>
                      <a:pt x="2967" y="3521"/>
                      <a:pt x="2574" y="3844"/>
                    </a:cubicBezTo>
                    <a:cubicBezTo>
                      <a:pt x="2193" y="4145"/>
                      <a:pt x="1824" y="4491"/>
                      <a:pt x="1466" y="4837"/>
                    </a:cubicBezTo>
                    <a:cubicBezTo>
                      <a:pt x="1766" y="4468"/>
                      <a:pt x="2113" y="4098"/>
                      <a:pt x="2494" y="3775"/>
                    </a:cubicBezTo>
                    <a:cubicBezTo>
                      <a:pt x="2863" y="3440"/>
                      <a:pt x="3290" y="3152"/>
                      <a:pt x="3729" y="2886"/>
                    </a:cubicBezTo>
                    <a:cubicBezTo>
                      <a:pt x="4179" y="2632"/>
                      <a:pt x="4652" y="2413"/>
                      <a:pt x="5148" y="2229"/>
                    </a:cubicBezTo>
                    <a:cubicBezTo>
                      <a:pt x="5633" y="2044"/>
                      <a:pt x="6141" y="1894"/>
                      <a:pt x="6649" y="1778"/>
                    </a:cubicBezTo>
                    <a:close/>
                    <a:moveTo>
                      <a:pt x="6499" y="1"/>
                    </a:moveTo>
                    <a:lnTo>
                      <a:pt x="6499" y="1"/>
                    </a:lnTo>
                    <a:cubicBezTo>
                      <a:pt x="4063" y="382"/>
                      <a:pt x="947" y="4722"/>
                      <a:pt x="0" y="6719"/>
                    </a:cubicBezTo>
                    <a:cubicBezTo>
                      <a:pt x="2332" y="4145"/>
                      <a:pt x="5414" y="2286"/>
                      <a:pt x="8761" y="1386"/>
                    </a:cubicBezTo>
                    <a:cubicBezTo>
                      <a:pt x="8297" y="1151"/>
                      <a:pt x="7712" y="1034"/>
                      <a:pt x="7118" y="1034"/>
                    </a:cubicBezTo>
                    <a:cubicBezTo>
                      <a:pt x="6398" y="1034"/>
                      <a:pt x="5664" y="1206"/>
                      <a:pt x="5114" y="1547"/>
                    </a:cubicBezTo>
                    <a:lnTo>
                      <a:pt x="5114" y="1547"/>
                    </a:lnTo>
                    <a:cubicBezTo>
                      <a:pt x="5321" y="1109"/>
                      <a:pt x="6499" y="105"/>
                      <a:pt x="649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90;p2"/>
              <p:cNvSpPr/>
              <p:nvPr/>
            </p:nvSpPr>
            <p:spPr>
              <a:xfrm>
                <a:off x="213245" y="324966"/>
                <a:ext cx="314379" cy="295397"/>
              </a:xfrm>
              <a:custGeom>
                <a:avLst/>
                <a:gdLst/>
                <a:ahLst/>
                <a:cxnLst/>
                <a:rect l="l" t="t" r="r" b="b"/>
                <a:pathLst>
                  <a:path w="9755" h="9166" extrusionOk="0">
                    <a:moveTo>
                      <a:pt x="1889" y="1128"/>
                    </a:moveTo>
                    <a:cubicBezTo>
                      <a:pt x="2421" y="1128"/>
                      <a:pt x="3994" y="3382"/>
                      <a:pt x="3994" y="3382"/>
                    </a:cubicBezTo>
                    <a:cubicBezTo>
                      <a:pt x="3994" y="3382"/>
                      <a:pt x="1386" y="1570"/>
                      <a:pt x="1790" y="1166"/>
                    </a:cubicBezTo>
                    <a:cubicBezTo>
                      <a:pt x="1817" y="1140"/>
                      <a:pt x="1850" y="1128"/>
                      <a:pt x="1889" y="1128"/>
                    </a:cubicBezTo>
                    <a:close/>
                    <a:moveTo>
                      <a:pt x="3104" y="680"/>
                    </a:moveTo>
                    <a:cubicBezTo>
                      <a:pt x="3112" y="680"/>
                      <a:pt x="3120" y="680"/>
                      <a:pt x="3129" y="681"/>
                    </a:cubicBezTo>
                    <a:cubicBezTo>
                      <a:pt x="3856" y="751"/>
                      <a:pt x="4421" y="3521"/>
                      <a:pt x="4421" y="3521"/>
                    </a:cubicBezTo>
                    <a:cubicBezTo>
                      <a:pt x="4421" y="3521"/>
                      <a:pt x="2449" y="680"/>
                      <a:pt x="3104" y="680"/>
                    </a:cubicBezTo>
                    <a:close/>
                    <a:moveTo>
                      <a:pt x="1447" y="2339"/>
                    </a:moveTo>
                    <a:cubicBezTo>
                      <a:pt x="2041" y="2339"/>
                      <a:pt x="4144" y="3786"/>
                      <a:pt x="4144" y="3786"/>
                    </a:cubicBezTo>
                    <a:cubicBezTo>
                      <a:pt x="4144" y="3786"/>
                      <a:pt x="1374" y="3221"/>
                      <a:pt x="1293" y="2493"/>
                    </a:cubicBezTo>
                    <a:cubicBezTo>
                      <a:pt x="1283" y="2385"/>
                      <a:pt x="1341" y="2339"/>
                      <a:pt x="1447" y="2339"/>
                    </a:cubicBezTo>
                    <a:close/>
                    <a:moveTo>
                      <a:pt x="624" y="0"/>
                    </a:moveTo>
                    <a:cubicBezTo>
                      <a:pt x="624" y="0"/>
                      <a:pt x="624" y="12"/>
                      <a:pt x="635" y="35"/>
                    </a:cubicBezTo>
                    <a:cubicBezTo>
                      <a:pt x="624" y="12"/>
                      <a:pt x="612" y="12"/>
                      <a:pt x="612" y="12"/>
                    </a:cubicBezTo>
                    <a:lnTo>
                      <a:pt x="612" y="12"/>
                    </a:lnTo>
                    <a:lnTo>
                      <a:pt x="647" y="58"/>
                    </a:lnTo>
                    <a:cubicBezTo>
                      <a:pt x="751" y="254"/>
                      <a:pt x="1051" y="924"/>
                      <a:pt x="901" y="1478"/>
                    </a:cubicBezTo>
                    <a:cubicBezTo>
                      <a:pt x="705" y="2136"/>
                      <a:pt x="1" y="3971"/>
                      <a:pt x="2494" y="4167"/>
                    </a:cubicBezTo>
                    <a:cubicBezTo>
                      <a:pt x="4999" y="4375"/>
                      <a:pt x="5841" y="5829"/>
                      <a:pt x="4029" y="6072"/>
                    </a:cubicBezTo>
                    <a:cubicBezTo>
                      <a:pt x="4029" y="6072"/>
                      <a:pt x="4573" y="6705"/>
                      <a:pt x="5239" y="6705"/>
                    </a:cubicBezTo>
                    <a:cubicBezTo>
                      <a:pt x="5365" y="6705"/>
                      <a:pt x="5495" y="6682"/>
                      <a:pt x="5627" y="6628"/>
                    </a:cubicBezTo>
                    <a:lnTo>
                      <a:pt x="5627" y="6628"/>
                    </a:lnTo>
                    <a:cubicBezTo>
                      <a:pt x="5512" y="6696"/>
                      <a:pt x="3978" y="8012"/>
                      <a:pt x="5287" y="9165"/>
                    </a:cubicBezTo>
                    <a:cubicBezTo>
                      <a:pt x="5287" y="9165"/>
                      <a:pt x="4999" y="8473"/>
                      <a:pt x="5691" y="7907"/>
                    </a:cubicBezTo>
                    <a:cubicBezTo>
                      <a:pt x="6395" y="7341"/>
                      <a:pt x="6938" y="7953"/>
                      <a:pt x="7746" y="7168"/>
                    </a:cubicBezTo>
                    <a:lnTo>
                      <a:pt x="7746" y="7157"/>
                    </a:lnTo>
                    <a:lnTo>
                      <a:pt x="7769" y="7157"/>
                    </a:lnTo>
                    <a:cubicBezTo>
                      <a:pt x="8554" y="6349"/>
                      <a:pt x="7942" y="5806"/>
                      <a:pt x="8496" y="5091"/>
                    </a:cubicBezTo>
                    <a:cubicBezTo>
                      <a:pt x="8801" y="4710"/>
                      <a:pt x="9144" y="4623"/>
                      <a:pt x="9394" y="4623"/>
                    </a:cubicBezTo>
                    <a:cubicBezTo>
                      <a:pt x="9607" y="4623"/>
                      <a:pt x="9754" y="4687"/>
                      <a:pt x="9754" y="4687"/>
                    </a:cubicBezTo>
                    <a:cubicBezTo>
                      <a:pt x="9411" y="4300"/>
                      <a:pt x="9055" y="4162"/>
                      <a:pt x="8722" y="4162"/>
                    </a:cubicBezTo>
                    <a:cubicBezTo>
                      <a:pt x="7892" y="4162"/>
                      <a:pt x="7203" y="5021"/>
                      <a:pt x="7203" y="5021"/>
                    </a:cubicBezTo>
                    <a:cubicBezTo>
                      <a:pt x="7549" y="4202"/>
                      <a:pt x="6649" y="3417"/>
                      <a:pt x="6649" y="3417"/>
                    </a:cubicBezTo>
                    <a:cubicBezTo>
                      <a:pt x="6560" y="4091"/>
                      <a:pt x="6309" y="4402"/>
                      <a:pt x="6016" y="4402"/>
                    </a:cubicBezTo>
                    <a:cubicBezTo>
                      <a:pt x="5512" y="4402"/>
                      <a:pt x="4883" y="3478"/>
                      <a:pt x="4745" y="1893"/>
                    </a:cubicBezTo>
                    <a:cubicBezTo>
                      <a:pt x="4614" y="400"/>
                      <a:pt x="3927" y="49"/>
                      <a:pt x="3255" y="49"/>
                    </a:cubicBezTo>
                    <a:cubicBezTo>
                      <a:pt x="2795" y="49"/>
                      <a:pt x="2341" y="214"/>
                      <a:pt x="2078" y="289"/>
                    </a:cubicBezTo>
                    <a:cubicBezTo>
                      <a:pt x="1967" y="322"/>
                      <a:pt x="1851" y="336"/>
                      <a:pt x="1734" y="336"/>
                    </a:cubicBezTo>
                    <a:cubicBezTo>
                      <a:pt x="1281" y="336"/>
                      <a:pt x="826" y="129"/>
                      <a:pt x="670" y="46"/>
                    </a:cubicBezTo>
                    <a:lnTo>
                      <a:pt x="6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1" name="Google Shape;91;p2"/>
            <p:cNvGrpSpPr/>
            <p:nvPr/>
          </p:nvGrpSpPr>
          <p:grpSpPr>
            <a:xfrm>
              <a:off x="7435073" y="198476"/>
              <a:ext cx="1510310" cy="1504734"/>
              <a:chOff x="7435073" y="292964"/>
              <a:chExt cx="1510310" cy="1504734"/>
            </a:xfrm>
          </p:grpSpPr>
          <p:sp>
            <p:nvSpPr>
              <p:cNvPr id="92" name="Google Shape;92;p2"/>
              <p:cNvSpPr/>
              <p:nvPr/>
            </p:nvSpPr>
            <p:spPr>
              <a:xfrm>
                <a:off x="8610958" y="732644"/>
                <a:ext cx="155884" cy="260076"/>
              </a:xfrm>
              <a:custGeom>
                <a:avLst/>
                <a:gdLst/>
                <a:ahLst/>
                <a:cxnLst/>
                <a:rect l="l" t="t" r="r" b="b"/>
                <a:pathLst>
                  <a:path w="4837" h="8070" extrusionOk="0">
                    <a:moveTo>
                      <a:pt x="4167" y="2425"/>
                    </a:moveTo>
                    <a:lnTo>
                      <a:pt x="4167" y="2425"/>
                    </a:lnTo>
                    <a:cubicBezTo>
                      <a:pt x="4225" y="2817"/>
                      <a:pt x="4213" y="3221"/>
                      <a:pt x="4109" y="3614"/>
                    </a:cubicBezTo>
                    <a:cubicBezTo>
                      <a:pt x="4017" y="4006"/>
                      <a:pt x="3809" y="4364"/>
                      <a:pt x="3567" y="4676"/>
                    </a:cubicBezTo>
                    <a:cubicBezTo>
                      <a:pt x="3324" y="4999"/>
                      <a:pt x="3036" y="5276"/>
                      <a:pt x="2770" y="5564"/>
                    </a:cubicBezTo>
                    <a:cubicBezTo>
                      <a:pt x="2516" y="5853"/>
                      <a:pt x="2262" y="6165"/>
                      <a:pt x="2112" y="6522"/>
                    </a:cubicBezTo>
                    <a:cubicBezTo>
                      <a:pt x="2205" y="6142"/>
                      <a:pt x="2424" y="5795"/>
                      <a:pt x="2690" y="5484"/>
                    </a:cubicBezTo>
                    <a:cubicBezTo>
                      <a:pt x="2897" y="5218"/>
                      <a:pt x="3151" y="4953"/>
                      <a:pt x="3359" y="4699"/>
                    </a:cubicBezTo>
                    <a:lnTo>
                      <a:pt x="3359" y="4699"/>
                    </a:lnTo>
                    <a:cubicBezTo>
                      <a:pt x="3301" y="4733"/>
                      <a:pt x="3232" y="4780"/>
                      <a:pt x="3163" y="4826"/>
                    </a:cubicBezTo>
                    <a:cubicBezTo>
                      <a:pt x="2926" y="4961"/>
                      <a:pt x="2646" y="5047"/>
                      <a:pt x="2373" y="5047"/>
                    </a:cubicBezTo>
                    <a:cubicBezTo>
                      <a:pt x="2273" y="5047"/>
                      <a:pt x="2174" y="5035"/>
                      <a:pt x="2078" y="5010"/>
                    </a:cubicBezTo>
                    <a:cubicBezTo>
                      <a:pt x="2436" y="4987"/>
                      <a:pt x="2782" y="4872"/>
                      <a:pt x="3093" y="4699"/>
                    </a:cubicBezTo>
                    <a:cubicBezTo>
                      <a:pt x="3324" y="4560"/>
                      <a:pt x="3521" y="4410"/>
                      <a:pt x="3694" y="4214"/>
                    </a:cubicBezTo>
                    <a:cubicBezTo>
                      <a:pt x="3821" y="4018"/>
                      <a:pt x="3925" y="3798"/>
                      <a:pt x="3994" y="3579"/>
                    </a:cubicBezTo>
                    <a:cubicBezTo>
                      <a:pt x="4109" y="3221"/>
                      <a:pt x="4155" y="2817"/>
                      <a:pt x="4167" y="2425"/>
                    </a:cubicBezTo>
                    <a:close/>
                    <a:moveTo>
                      <a:pt x="3913" y="1"/>
                    </a:moveTo>
                    <a:cubicBezTo>
                      <a:pt x="4017" y="324"/>
                      <a:pt x="4040" y="693"/>
                      <a:pt x="4028" y="1086"/>
                    </a:cubicBezTo>
                    <a:cubicBezTo>
                      <a:pt x="3994" y="1940"/>
                      <a:pt x="3440" y="2760"/>
                      <a:pt x="2643" y="3083"/>
                    </a:cubicBezTo>
                    <a:cubicBezTo>
                      <a:pt x="2391" y="3182"/>
                      <a:pt x="2113" y="3229"/>
                      <a:pt x="1831" y="3229"/>
                    </a:cubicBezTo>
                    <a:cubicBezTo>
                      <a:pt x="1225" y="3229"/>
                      <a:pt x="603" y="3008"/>
                      <a:pt x="185" y="2598"/>
                    </a:cubicBezTo>
                    <a:lnTo>
                      <a:pt x="185" y="2598"/>
                    </a:lnTo>
                    <a:cubicBezTo>
                      <a:pt x="0" y="2933"/>
                      <a:pt x="35" y="3371"/>
                      <a:pt x="242" y="3683"/>
                    </a:cubicBezTo>
                    <a:cubicBezTo>
                      <a:pt x="419" y="3943"/>
                      <a:pt x="723" y="4046"/>
                      <a:pt x="1034" y="4046"/>
                    </a:cubicBezTo>
                    <a:cubicBezTo>
                      <a:pt x="1109" y="4046"/>
                      <a:pt x="1184" y="4041"/>
                      <a:pt x="1258" y="4029"/>
                    </a:cubicBezTo>
                    <a:lnTo>
                      <a:pt x="1258" y="4029"/>
                    </a:lnTo>
                    <a:cubicBezTo>
                      <a:pt x="1050" y="4237"/>
                      <a:pt x="866" y="4433"/>
                      <a:pt x="762" y="4710"/>
                    </a:cubicBezTo>
                    <a:cubicBezTo>
                      <a:pt x="681" y="4964"/>
                      <a:pt x="727" y="5311"/>
                      <a:pt x="935" y="5472"/>
                    </a:cubicBezTo>
                    <a:cubicBezTo>
                      <a:pt x="1008" y="5521"/>
                      <a:pt x="1111" y="5545"/>
                      <a:pt x="1217" y="5545"/>
                    </a:cubicBezTo>
                    <a:cubicBezTo>
                      <a:pt x="1361" y="5545"/>
                      <a:pt x="1511" y="5501"/>
                      <a:pt x="1604" y="5414"/>
                    </a:cubicBezTo>
                    <a:lnTo>
                      <a:pt x="1604" y="5414"/>
                    </a:lnTo>
                    <a:cubicBezTo>
                      <a:pt x="1385" y="5888"/>
                      <a:pt x="1339" y="6453"/>
                      <a:pt x="1489" y="6973"/>
                    </a:cubicBezTo>
                    <a:cubicBezTo>
                      <a:pt x="1662" y="7550"/>
                      <a:pt x="2170" y="7815"/>
                      <a:pt x="2701" y="8069"/>
                    </a:cubicBezTo>
                    <a:cubicBezTo>
                      <a:pt x="2516" y="7654"/>
                      <a:pt x="2632" y="7134"/>
                      <a:pt x="2863" y="6730"/>
                    </a:cubicBezTo>
                    <a:cubicBezTo>
                      <a:pt x="3093" y="6326"/>
                      <a:pt x="3440" y="6003"/>
                      <a:pt x="3728" y="5634"/>
                    </a:cubicBezTo>
                    <a:cubicBezTo>
                      <a:pt x="4479" y="4676"/>
                      <a:pt x="4836" y="3452"/>
                      <a:pt x="4721" y="2240"/>
                    </a:cubicBezTo>
                    <a:cubicBezTo>
                      <a:pt x="4652" y="1444"/>
                      <a:pt x="4363" y="670"/>
                      <a:pt x="391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8530228" y="1180896"/>
                <a:ext cx="246669" cy="616802"/>
              </a:xfrm>
              <a:custGeom>
                <a:avLst/>
                <a:gdLst/>
                <a:ahLst/>
                <a:cxnLst/>
                <a:rect l="l" t="t" r="r" b="b"/>
                <a:pathLst>
                  <a:path w="7654" h="19139" extrusionOk="0">
                    <a:moveTo>
                      <a:pt x="6834" y="1"/>
                    </a:moveTo>
                    <a:cubicBezTo>
                      <a:pt x="4167" y="1478"/>
                      <a:pt x="2436" y="4491"/>
                      <a:pt x="2494" y="7538"/>
                    </a:cubicBezTo>
                    <a:cubicBezTo>
                      <a:pt x="2517" y="8773"/>
                      <a:pt x="2805" y="10008"/>
                      <a:pt x="3001" y="11243"/>
                    </a:cubicBezTo>
                    <a:cubicBezTo>
                      <a:pt x="3175" y="12490"/>
                      <a:pt x="3209" y="13771"/>
                      <a:pt x="2771" y="14937"/>
                    </a:cubicBezTo>
                    <a:cubicBezTo>
                      <a:pt x="2309" y="16091"/>
                      <a:pt x="1235" y="17084"/>
                      <a:pt x="0" y="17118"/>
                    </a:cubicBezTo>
                    <a:cubicBezTo>
                      <a:pt x="420" y="17276"/>
                      <a:pt x="882" y="17353"/>
                      <a:pt x="1346" y="17353"/>
                    </a:cubicBezTo>
                    <a:cubicBezTo>
                      <a:pt x="2552" y="17353"/>
                      <a:pt x="3780" y="16828"/>
                      <a:pt x="4363" y="15803"/>
                    </a:cubicBezTo>
                    <a:cubicBezTo>
                      <a:pt x="4560" y="17315"/>
                      <a:pt x="6141" y="18954"/>
                      <a:pt x="7653" y="19138"/>
                    </a:cubicBezTo>
                    <a:cubicBezTo>
                      <a:pt x="5633" y="16426"/>
                      <a:pt x="6268" y="14637"/>
                      <a:pt x="4883" y="10008"/>
                    </a:cubicBezTo>
                    <a:cubicBezTo>
                      <a:pt x="3128" y="4145"/>
                      <a:pt x="5425" y="786"/>
                      <a:pt x="683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8588624" y="609535"/>
                <a:ext cx="251117" cy="581449"/>
              </a:xfrm>
              <a:custGeom>
                <a:avLst/>
                <a:gdLst/>
                <a:ahLst/>
                <a:cxnLst/>
                <a:rect l="l" t="t" r="r" b="b"/>
                <a:pathLst>
                  <a:path w="7792" h="18042" extrusionOk="0">
                    <a:moveTo>
                      <a:pt x="6822" y="13690"/>
                    </a:moveTo>
                    <a:cubicBezTo>
                      <a:pt x="6626" y="14279"/>
                      <a:pt x="6326" y="14844"/>
                      <a:pt x="5945" y="15352"/>
                    </a:cubicBezTo>
                    <a:cubicBezTo>
                      <a:pt x="5576" y="15860"/>
                      <a:pt x="5125" y="16298"/>
                      <a:pt x="4629" y="16691"/>
                    </a:cubicBezTo>
                    <a:cubicBezTo>
                      <a:pt x="4144" y="17083"/>
                      <a:pt x="3556" y="17360"/>
                      <a:pt x="2944" y="17510"/>
                    </a:cubicBezTo>
                    <a:cubicBezTo>
                      <a:pt x="2386" y="17661"/>
                      <a:pt x="1799" y="17731"/>
                      <a:pt x="1219" y="17731"/>
                    </a:cubicBezTo>
                    <a:cubicBezTo>
                      <a:pt x="1174" y="17731"/>
                      <a:pt x="1130" y="17731"/>
                      <a:pt x="1086" y="17730"/>
                    </a:cubicBezTo>
                    <a:cubicBezTo>
                      <a:pt x="1709" y="17695"/>
                      <a:pt x="2321" y="17603"/>
                      <a:pt x="2921" y="17418"/>
                    </a:cubicBezTo>
                    <a:cubicBezTo>
                      <a:pt x="3509" y="17245"/>
                      <a:pt x="4075" y="16968"/>
                      <a:pt x="4548" y="16575"/>
                    </a:cubicBezTo>
                    <a:cubicBezTo>
                      <a:pt x="5033" y="16206"/>
                      <a:pt x="5472" y="15756"/>
                      <a:pt x="5864" y="15283"/>
                    </a:cubicBezTo>
                    <a:cubicBezTo>
                      <a:pt x="6245" y="14786"/>
                      <a:pt x="6580" y="14267"/>
                      <a:pt x="6822" y="13690"/>
                    </a:cubicBezTo>
                    <a:close/>
                    <a:moveTo>
                      <a:pt x="2586" y="0"/>
                    </a:moveTo>
                    <a:cubicBezTo>
                      <a:pt x="4491" y="1536"/>
                      <a:pt x="5691" y="4133"/>
                      <a:pt x="5991" y="6499"/>
                    </a:cubicBezTo>
                    <a:cubicBezTo>
                      <a:pt x="6095" y="7307"/>
                      <a:pt x="6118" y="8115"/>
                      <a:pt x="6049" y="8923"/>
                    </a:cubicBezTo>
                    <a:cubicBezTo>
                      <a:pt x="6003" y="9292"/>
                      <a:pt x="5899" y="9650"/>
                      <a:pt x="5806" y="10019"/>
                    </a:cubicBezTo>
                    <a:cubicBezTo>
                      <a:pt x="5691" y="10389"/>
                      <a:pt x="5576" y="10746"/>
                      <a:pt x="5518" y="11139"/>
                    </a:cubicBezTo>
                    <a:cubicBezTo>
                      <a:pt x="5460" y="11531"/>
                      <a:pt x="5529" y="11958"/>
                      <a:pt x="5818" y="12224"/>
                    </a:cubicBezTo>
                    <a:cubicBezTo>
                      <a:pt x="5958" y="12347"/>
                      <a:pt x="6125" y="12416"/>
                      <a:pt x="6283" y="12416"/>
                    </a:cubicBezTo>
                    <a:cubicBezTo>
                      <a:pt x="6429" y="12416"/>
                      <a:pt x="6568" y="12356"/>
                      <a:pt x="6667" y="12225"/>
                    </a:cubicBezTo>
                    <a:lnTo>
                      <a:pt x="6667" y="12225"/>
                    </a:lnTo>
                    <a:cubicBezTo>
                      <a:pt x="5686" y="13673"/>
                      <a:pt x="4203" y="14318"/>
                      <a:pt x="2586" y="14694"/>
                    </a:cubicBezTo>
                    <a:cubicBezTo>
                      <a:pt x="1039" y="15040"/>
                      <a:pt x="1" y="16345"/>
                      <a:pt x="1166" y="16968"/>
                    </a:cubicBezTo>
                    <a:cubicBezTo>
                      <a:pt x="993" y="17037"/>
                      <a:pt x="762" y="17014"/>
                      <a:pt x="578" y="17095"/>
                    </a:cubicBezTo>
                    <a:cubicBezTo>
                      <a:pt x="278" y="17233"/>
                      <a:pt x="162" y="17603"/>
                      <a:pt x="451" y="17834"/>
                    </a:cubicBezTo>
                    <a:cubicBezTo>
                      <a:pt x="589" y="17949"/>
                      <a:pt x="797" y="17995"/>
                      <a:pt x="982" y="18007"/>
                    </a:cubicBezTo>
                    <a:cubicBezTo>
                      <a:pt x="1205" y="18030"/>
                      <a:pt x="1427" y="18042"/>
                      <a:pt x="1647" y="18042"/>
                    </a:cubicBezTo>
                    <a:cubicBezTo>
                      <a:pt x="3480" y="18042"/>
                      <a:pt x="5155" y="17227"/>
                      <a:pt x="6268" y="15629"/>
                    </a:cubicBezTo>
                    <a:cubicBezTo>
                      <a:pt x="7492" y="13851"/>
                      <a:pt x="7792" y="11554"/>
                      <a:pt x="7561" y="9408"/>
                    </a:cubicBezTo>
                    <a:cubicBezTo>
                      <a:pt x="7157" y="5552"/>
                      <a:pt x="5599" y="2424"/>
                      <a:pt x="258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8767326" y="958816"/>
                <a:ext cx="112861" cy="243930"/>
              </a:xfrm>
              <a:custGeom>
                <a:avLst/>
                <a:gdLst/>
                <a:ahLst/>
                <a:cxnLst/>
                <a:rect l="l" t="t" r="r" b="b"/>
                <a:pathLst>
                  <a:path w="3502" h="7569" extrusionOk="0">
                    <a:moveTo>
                      <a:pt x="2397" y="1"/>
                    </a:moveTo>
                    <a:cubicBezTo>
                      <a:pt x="2400" y="15"/>
                      <a:pt x="2402" y="29"/>
                      <a:pt x="2405" y="43"/>
                    </a:cubicBezTo>
                    <a:lnTo>
                      <a:pt x="2405" y="43"/>
                    </a:lnTo>
                    <a:cubicBezTo>
                      <a:pt x="2403" y="29"/>
                      <a:pt x="2400" y="15"/>
                      <a:pt x="2397" y="1"/>
                    </a:cubicBezTo>
                    <a:close/>
                    <a:moveTo>
                      <a:pt x="3228" y="5795"/>
                    </a:moveTo>
                    <a:cubicBezTo>
                      <a:pt x="3238" y="5814"/>
                      <a:pt x="3247" y="5833"/>
                      <a:pt x="3256" y="5853"/>
                    </a:cubicBezTo>
                    <a:lnTo>
                      <a:pt x="3256" y="5853"/>
                    </a:lnTo>
                    <a:cubicBezTo>
                      <a:pt x="3248" y="5833"/>
                      <a:pt x="3239" y="5814"/>
                      <a:pt x="3228" y="5795"/>
                    </a:cubicBezTo>
                    <a:close/>
                    <a:moveTo>
                      <a:pt x="2405" y="43"/>
                    </a:moveTo>
                    <a:cubicBezTo>
                      <a:pt x="2727" y="1735"/>
                      <a:pt x="1755" y="3948"/>
                      <a:pt x="908" y="5334"/>
                    </a:cubicBezTo>
                    <a:cubicBezTo>
                      <a:pt x="825" y="5469"/>
                      <a:pt x="1" y="6673"/>
                      <a:pt x="472" y="6673"/>
                    </a:cubicBezTo>
                    <a:cubicBezTo>
                      <a:pt x="524" y="6673"/>
                      <a:pt x="591" y="6658"/>
                      <a:pt x="677" y="6626"/>
                    </a:cubicBezTo>
                    <a:cubicBezTo>
                      <a:pt x="850" y="6569"/>
                      <a:pt x="977" y="6395"/>
                      <a:pt x="1069" y="6234"/>
                    </a:cubicBezTo>
                    <a:cubicBezTo>
                      <a:pt x="1069" y="6719"/>
                      <a:pt x="1277" y="7215"/>
                      <a:pt x="1739" y="7446"/>
                    </a:cubicBezTo>
                    <a:cubicBezTo>
                      <a:pt x="1905" y="7529"/>
                      <a:pt x="2090" y="7569"/>
                      <a:pt x="2274" y="7569"/>
                    </a:cubicBezTo>
                    <a:cubicBezTo>
                      <a:pt x="2602" y="7569"/>
                      <a:pt x="2930" y="7444"/>
                      <a:pt x="3159" y="7215"/>
                    </a:cubicBezTo>
                    <a:cubicBezTo>
                      <a:pt x="3501" y="6872"/>
                      <a:pt x="3463" y="6296"/>
                      <a:pt x="3256" y="5853"/>
                    </a:cubicBezTo>
                    <a:lnTo>
                      <a:pt x="3256" y="5853"/>
                    </a:lnTo>
                    <a:cubicBezTo>
                      <a:pt x="3352" y="6096"/>
                      <a:pt x="3185" y="6378"/>
                      <a:pt x="2939" y="6453"/>
                    </a:cubicBezTo>
                    <a:cubicBezTo>
                      <a:pt x="2895" y="6465"/>
                      <a:pt x="2849" y="6470"/>
                      <a:pt x="2804" y="6470"/>
                    </a:cubicBezTo>
                    <a:cubicBezTo>
                      <a:pt x="2581" y="6470"/>
                      <a:pt x="2360" y="6337"/>
                      <a:pt x="2235" y="6165"/>
                    </a:cubicBezTo>
                    <a:cubicBezTo>
                      <a:pt x="2074" y="5945"/>
                      <a:pt x="2051" y="5657"/>
                      <a:pt x="2074" y="5380"/>
                    </a:cubicBezTo>
                    <a:cubicBezTo>
                      <a:pt x="2108" y="5126"/>
                      <a:pt x="2189" y="4860"/>
                      <a:pt x="2281" y="4606"/>
                    </a:cubicBezTo>
                    <a:cubicBezTo>
                      <a:pt x="2750" y="3085"/>
                      <a:pt x="2709" y="1598"/>
                      <a:pt x="2405" y="4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8681633" y="1182024"/>
                <a:ext cx="263750" cy="461659"/>
              </a:xfrm>
              <a:custGeom>
                <a:avLst/>
                <a:gdLst/>
                <a:ahLst/>
                <a:cxnLst/>
                <a:rect l="l" t="t" r="r" b="b"/>
                <a:pathLst>
                  <a:path w="8184" h="14325" extrusionOk="0">
                    <a:moveTo>
                      <a:pt x="2482" y="0"/>
                    </a:moveTo>
                    <a:lnTo>
                      <a:pt x="2482" y="0"/>
                    </a:lnTo>
                    <a:cubicBezTo>
                      <a:pt x="2465" y="22"/>
                      <a:pt x="2449" y="44"/>
                      <a:pt x="2433" y="67"/>
                    </a:cubicBezTo>
                    <a:lnTo>
                      <a:pt x="2433" y="67"/>
                    </a:lnTo>
                    <a:cubicBezTo>
                      <a:pt x="2450" y="45"/>
                      <a:pt x="2466" y="23"/>
                      <a:pt x="2482" y="0"/>
                    </a:cubicBezTo>
                    <a:close/>
                    <a:moveTo>
                      <a:pt x="1016" y="2851"/>
                    </a:moveTo>
                    <a:cubicBezTo>
                      <a:pt x="704" y="3786"/>
                      <a:pt x="866" y="4814"/>
                      <a:pt x="1258" y="5714"/>
                    </a:cubicBezTo>
                    <a:cubicBezTo>
                      <a:pt x="1651" y="6603"/>
                      <a:pt x="2286" y="7376"/>
                      <a:pt x="2955" y="8069"/>
                    </a:cubicBezTo>
                    <a:cubicBezTo>
                      <a:pt x="3636" y="8773"/>
                      <a:pt x="4386" y="9419"/>
                      <a:pt x="5021" y="10169"/>
                    </a:cubicBezTo>
                    <a:cubicBezTo>
                      <a:pt x="5344" y="10550"/>
                      <a:pt x="5645" y="10954"/>
                      <a:pt x="5887" y="11370"/>
                    </a:cubicBezTo>
                    <a:cubicBezTo>
                      <a:pt x="6129" y="11785"/>
                      <a:pt x="6349" y="12236"/>
                      <a:pt x="6533" y="12697"/>
                    </a:cubicBezTo>
                    <a:cubicBezTo>
                      <a:pt x="6106" y="11820"/>
                      <a:pt x="5587" y="10966"/>
                      <a:pt x="4917" y="10262"/>
                    </a:cubicBezTo>
                    <a:cubicBezTo>
                      <a:pt x="4282" y="9523"/>
                      <a:pt x="3555" y="8877"/>
                      <a:pt x="2863" y="8161"/>
                    </a:cubicBezTo>
                    <a:cubicBezTo>
                      <a:pt x="2182" y="7457"/>
                      <a:pt x="1535" y="6672"/>
                      <a:pt x="1154" y="5760"/>
                    </a:cubicBezTo>
                    <a:cubicBezTo>
                      <a:pt x="970" y="5298"/>
                      <a:pt x="843" y="4814"/>
                      <a:pt x="797" y="4317"/>
                    </a:cubicBezTo>
                    <a:cubicBezTo>
                      <a:pt x="785" y="4063"/>
                      <a:pt x="797" y="3821"/>
                      <a:pt x="820" y="3579"/>
                    </a:cubicBezTo>
                    <a:cubicBezTo>
                      <a:pt x="854" y="3336"/>
                      <a:pt x="924" y="3082"/>
                      <a:pt x="1016" y="2851"/>
                    </a:cubicBezTo>
                    <a:close/>
                    <a:moveTo>
                      <a:pt x="2433" y="67"/>
                    </a:moveTo>
                    <a:cubicBezTo>
                      <a:pt x="2024" y="612"/>
                      <a:pt x="1497" y="1040"/>
                      <a:pt x="1120" y="1628"/>
                    </a:cubicBezTo>
                    <a:cubicBezTo>
                      <a:pt x="912" y="1963"/>
                      <a:pt x="750" y="2309"/>
                      <a:pt x="623" y="2655"/>
                    </a:cubicBezTo>
                    <a:cubicBezTo>
                      <a:pt x="0" y="4329"/>
                      <a:pt x="335" y="6037"/>
                      <a:pt x="1293" y="7653"/>
                    </a:cubicBezTo>
                    <a:cubicBezTo>
                      <a:pt x="2436" y="9558"/>
                      <a:pt x="3636" y="12028"/>
                      <a:pt x="3232" y="14325"/>
                    </a:cubicBezTo>
                    <a:cubicBezTo>
                      <a:pt x="3728" y="13748"/>
                      <a:pt x="3878" y="12997"/>
                      <a:pt x="3925" y="12224"/>
                    </a:cubicBezTo>
                    <a:cubicBezTo>
                      <a:pt x="4248" y="13471"/>
                      <a:pt x="6579" y="12432"/>
                      <a:pt x="7041" y="13736"/>
                    </a:cubicBezTo>
                    <a:cubicBezTo>
                      <a:pt x="6545" y="12339"/>
                      <a:pt x="8184" y="10874"/>
                      <a:pt x="6464" y="9823"/>
                    </a:cubicBezTo>
                    <a:cubicBezTo>
                      <a:pt x="7260" y="9592"/>
                      <a:pt x="7457" y="9442"/>
                      <a:pt x="8115" y="8934"/>
                    </a:cubicBezTo>
                    <a:cubicBezTo>
                      <a:pt x="7076" y="8934"/>
                      <a:pt x="6568" y="8669"/>
                      <a:pt x="6568" y="8669"/>
                    </a:cubicBezTo>
                    <a:cubicBezTo>
                      <a:pt x="6810" y="8484"/>
                      <a:pt x="7087" y="8149"/>
                      <a:pt x="7087" y="8149"/>
                    </a:cubicBezTo>
                    <a:lnTo>
                      <a:pt x="7087" y="8149"/>
                    </a:lnTo>
                    <a:cubicBezTo>
                      <a:pt x="6899" y="8164"/>
                      <a:pt x="6713" y="8171"/>
                      <a:pt x="6528" y="8171"/>
                    </a:cubicBezTo>
                    <a:cubicBezTo>
                      <a:pt x="5357" y="8171"/>
                      <a:pt x="4267" y="7876"/>
                      <a:pt x="3290" y="7168"/>
                    </a:cubicBezTo>
                    <a:cubicBezTo>
                      <a:pt x="3728" y="7168"/>
                      <a:pt x="4167" y="6868"/>
                      <a:pt x="4236" y="6441"/>
                    </a:cubicBezTo>
                    <a:cubicBezTo>
                      <a:pt x="4317" y="6014"/>
                      <a:pt x="4040" y="5564"/>
                      <a:pt x="3625" y="5425"/>
                    </a:cubicBezTo>
                    <a:lnTo>
                      <a:pt x="3625" y="5425"/>
                    </a:lnTo>
                    <a:cubicBezTo>
                      <a:pt x="3855" y="5633"/>
                      <a:pt x="3809" y="6130"/>
                      <a:pt x="3555" y="6349"/>
                    </a:cubicBezTo>
                    <a:cubicBezTo>
                      <a:pt x="3385" y="6481"/>
                      <a:pt x="3167" y="6539"/>
                      <a:pt x="2942" y="6539"/>
                    </a:cubicBezTo>
                    <a:cubicBezTo>
                      <a:pt x="2831" y="6539"/>
                      <a:pt x="2719" y="6525"/>
                      <a:pt x="2609" y="6499"/>
                    </a:cubicBezTo>
                    <a:cubicBezTo>
                      <a:pt x="1685" y="6303"/>
                      <a:pt x="1397" y="4975"/>
                      <a:pt x="1281" y="4179"/>
                    </a:cubicBezTo>
                    <a:cubicBezTo>
                      <a:pt x="1066" y="2740"/>
                      <a:pt x="1585" y="1235"/>
                      <a:pt x="2433" y="6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2"/>
              <p:cNvSpPr/>
              <p:nvPr/>
            </p:nvSpPr>
            <p:spPr>
              <a:xfrm>
                <a:off x="8689432" y="1427533"/>
                <a:ext cx="53594" cy="164070"/>
              </a:xfrm>
              <a:custGeom>
                <a:avLst/>
                <a:gdLst/>
                <a:ahLst/>
                <a:cxnLst/>
                <a:rect l="l" t="t" r="r" b="b"/>
                <a:pathLst>
                  <a:path w="1663" h="5091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497" y="1697"/>
                      <a:pt x="970" y="3382"/>
                      <a:pt x="1466" y="5091"/>
                    </a:cubicBezTo>
                    <a:cubicBezTo>
                      <a:pt x="1663" y="3221"/>
                      <a:pt x="1201" y="1443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>
                <a:off x="8694653" y="613628"/>
                <a:ext cx="216150" cy="282732"/>
              </a:xfrm>
              <a:custGeom>
                <a:avLst/>
                <a:gdLst/>
                <a:ahLst/>
                <a:cxnLst/>
                <a:rect l="l" t="t" r="r" b="b"/>
                <a:pathLst>
                  <a:path w="6707" h="8773" extrusionOk="0">
                    <a:moveTo>
                      <a:pt x="1870" y="1478"/>
                    </a:moveTo>
                    <a:cubicBezTo>
                      <a:pt x="2251" y="1778"/>
                      <a:pt x="2609" y="2124"/>
                      <a:pt x="2944" y="2505"/>
                    </a:cubicBezTo>
                    <a:cubicBezTo>
                      <a:pt x="3278" y="2874"/>
                      <a:pt x="3567" y="3290"/>
                      <a:pt x="3821" y="3740"/>
                    </a:cubicBezTo>
                    <a:cubicBezTo>
                      <a:pt x="4086" y="4190"/>
                      <a:pt x="4294" y="4664"/>
                      <a:pt x="4490" y="5160"/>
                    </a:cubicBezTo>
                    <a:cubicBezTo>
                      <a:pt x="4675" y="5645"/>
                      <a:pt x="4813" y="6153"/>
                      <a:pt x="4929" y="6660"/>
                    </a:cubicBezTo>
                    <a:cubicBezTo>
                      <a:pt x="4779" y="6164"/>
                      <a:pt x="4606" y="5668"/>
                      <a:pt x="4398" y="5194"/>
                    </a:cubicBezTo>
                    <a:cubicBezTo>
                      <a:pt x="4202" y="4721"/>
                      <a:pt x="3982" y="4260"/>
                      <a:pt x="3728" y="3832"/>
                    </a:cubicBezTo>
                    <a:cubicBezTo>
                      <a:pt x="3474" y="3382"/>
                      <a:pt x="3186" y="2978"/>
                      <a:pt x="2874" y="2586"/>
                    </a:cubicBezTo>
                    <a:cubicBezTo>
                      <a:pt x="2574" y="2193"/>
                      <a:pt x="2216" y="1836"/>
                      <a:pt x="1870" y="1478"/>
                    </a:cubicBezTo>
                    <a:close/>
                    <a:moveTo>
                      <a:pt x="0" y="0"/>
                    </a:moveTo>
                    <a:cubicBezTo>
                      <a:pt x="2574" y="2343"/>
                      <a:pt x="4433" y="5425"/>
                      <a:pt x="5321" y="8773"/>
                    </a:cubicBezTo>
                    <a:cubicBezTo>
                      <a:pt x="5841" y="7734"/>
                      <a:pt x="5783" y="6106"/>
                      <a:pt x="5171" y="5125"/>
                    </a:cubicBezTo>
                    <a:lnTo>
                      <a:pt x="5171" y="5125"/>
                    </a:lnTo>
                    <a:cubicBezTo>
                      <a:pt x="5598" y="5333"/>
                      <a:pt x="6614" y="6510"/>
                      <a:pt x="6706" y="6510"/>
                    </a:cubicBezTo>
                    <a:cubicBezTo>
                      <a:pt x="6337" y="4075"/>
                      <a:pt x="1997" y="958"/>
                      <a:pt x="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8240438" y="471601"/>
                <a:ext cx="260044" cy="150728"/>
              </a:xfrm>
              <a:custGeom>
                <a:avLst/>
                <a:gdLst/>
                <a:ahLst/>
                <a:cxnLst/>
                <a:rect l="l" t="t" r="r" b="b"/>
                <a:pathLst>
                  <a:path w="8069" h="4677" extrusionOk="0">
                    <a:moveTo>
                      <a:pt x="5210" y="567"/>
                    </a:moveTo>
                    <a:cubicBezTo>
                      <a:pt x="5356" y="567"/>
                      <a:pt x="5501" y="577"/>
                      <a:pt x="5645" y="598"/>
                    </a:cubicBezTo>
                    <a:cubicBezTo>
                      <a:pt x="5252" y="621"/>
                      <a:pt x="4848" y="656"/>
                      <a:pt x="4491" y="771"/>
                    </a:cubicBezTo>
                    <a:cubicBezTo>
                      <a:pt x="4260" y="852"/>
                      <a:pt x="4052" y="945"/>
                      <a:pt x="3856" y="1083"/>
                    </a:cubicBezTo>
                    <a:cubicBezTo>
                      <a:pt x="3660" y="1268"/>
                      <a:pt x="3498" y="1464"/>
                      <a:pt x="3371" y="1683"/>
                    </a:cubicBezTo>
                    <a:cubicBezTo>
                      <a:pt x="3198" y="1983"/>
                      <a:pt x="3082" y="2318"/>
                      <a:pt x="3059" y="2699"/>
                    </a:cubicBezTo>
                    <a:cubicBezTo>
                      <a:pt x="2967" y="2330"/>
                      <a:pt x="3059" y="1949"/>
                      <a:pt x="3244" y="1614"/>
                    </a:cubicBezTo>
                    <a:cubicBezTo>
                      <a:pt x="3290" y="1545"/>
                      <a:pt x="3325" y="1487"/>
                      <a:pt x="3371" y="1406"/>
                    </a:cubicBezTo>
                    <a:lnTo>
                      <a:pt x="3371" y="1406"/>
                    </a:lnTo>
                    <a:cubicBezTo>
                      <a:pt x="3106" y="1626"/>
                      <a:pt x="2852" y="1868"/>
                      <a:pt x="2586" y="2087"/>
                    </a:cubicBezTo>
                    <a:cubicBezTo>
                      <a:pt x="2274" y="2353"/>
                      <a:pt x="1928" y="2560"/>
                      <a:pt x="1547" y="2664"/>
                    </a:cubicBezTo>
                    <a:cubicBezTo>
                      <a:pt x="1905" y="2503"/>
                      <a:pt x="2217" y="2260"/>
                      <a:pt x="2505" y="2006"/>
                    </a:cubicBezTo>
                    <a:cubicBezTo>
                      <a:pt x="2794" y="1741"/>
                      <a:pt x="3071" y="1452"/>
                      <a:pt x="3394" y="1210"/>
                    </a:cubicBezTo>
                    <a:cubicBezTo>
                      <a:pt x="3706" y="968"/>
                      <a:pt x="4064" y="760"/>
                      <a:pt x="4456" y="656"/>
                    </a:cubicBezTo>
                    <a:cubicBezTo>
                      <a:pt x="4705" y="597"/>
                      <a:pt x="4958" y="567"/>
                      <a:pt x="5210" y="567"/>
                    </a:cubicBezTo>
                    <a:close/>
                    <a:moveTo>
                      <a:pt x="5403" y="1"/>
                    </a:moveTo>
                    <a:cubicBezTo>
                      <a:pt x="4341" y="1"/>
                      <a:pt x="3281" y="374"/>
                      <a:pt x="2436" y="1025"/>
                    </a:cubicBezTo>
                    <a:cubicBezTo>
                      <a:pt x="2078" y="1314"/>
                      <a:pt x="1744" y="1660"/>
                      <a:pt x="1340" y="1891"/>
                    </a:cubicBezTo>
                    <a:cubicBezTo>
                      <a:pt x="1077" y="2052"/>
                      <a:pt x="777" y="2157"/>
                      <a:pt x="486" y="2157"/>
                    </a:cubicBezTo>
                    <a:cubicBezTo>
                      <a:pt x="318" y="2157"/>
                      <a:pt x="153" y="2122"/>
                      <a:pt x="1" y="2041"/>
                    </a:cubicBezTo>
                    <a:lnTo>
                      <a:pt x="1" y="2041"/>
                    </a:lnTo>
                    <a:cubicBezTo>
                      <a:pt x="255" y="2584"/>
                      <a:pt x="532" y="3080"/>
                      <a:pt x="1097" y="3253"/>
                    </a:cubicBezTo>
                    <a:cubicBezTo>
                      <a:pt x="1299" y="3317"/>
                      <a:pt x="1508" y="3349"/>
                      <a:pt x="1718" y="3349"/>
                    </a:cubicBezTo>
                    <a:cubicBezTo>
                      <a:pt x="2037" y="3349"/>
                      <a:pt x="2356" y="3277"/>
                      <a:pt x="2655" y="3138"/>
                    </a:cubicBezTo>
                    <a:lnTo>
                      <a:pt x="2655" y="3138"/>
                    </a:lnTo>
                    <a:cubicBezTo>
                      <a:pt x="2505" y="3299"/>
                      <a:pt x="2471" y="3634"/>
                      <a:pt x="2598" y="3807"/>
                    </a:cubicBezTo>
                    <a:cubicBezTo>
                      <a:pt x="2698" y="3961"/>
                      <a:pt x="2890" y="4033"/>
                      <a:pt x="3082" y="4033"/>
                    </a:cubicBezTo>
                    <a:cubicBezTo>
                      <a:pt x="3179" y="4033"/>
                      <a:pt x="3275" y="4015"/>
                      <a:pt x="3359" y="3980"/>
                    </a:cubicBezTo>
                    <a:cubicBezTo>
                      <a:pt x="3613" y="3888"/>
                      <a:pt x="3833" y="3692"/>
                      <a:pt x="4041" y="3484"/>
                    </a:cubicBezTo>
                    <a:lnTo>
                      <a:pt x="4041" y="3484"/>
                    </a:lnTo>
                    <a:cubicBezTo>
                      <a:pt x="3983" y="3865"/>
                      <a:pt x="4064" y="4280"/>
                      <a:pt x="4387" y="4500"/>
                    </a:cubicBezTo>
                    <a:cubicBezTo>
                      <a:pt x="4556" y="4619"/>
                      <a:pt x="4764" y="4677"/>
                      <a:pt x="4971" y="4677"/>
                    </a:cubicBezTo>
                    <a:cubicBezTo>
                      <a:pt x="5145" y="4677"/>
                      <a:pt x="5319" y="4636"/>
                      <a:pt x="5472" y="4557"/>
                    </a:cubicBezTo>
                    <a:cubicBezTo>
                      <a:pt x="4860" y="3934"/>
                      <a:pt x="4675" y="2895"/>
                      <a:pt x="4987" y="2099"/>
                    </a:cubicBezTo>
                    <a:cubicBezTo>
                      <a:pt x="5310" y="1314"/>
                      <a:pt x="6130" y="737"/>
                      <a:pt x="6984" y="714"/>
                    </a:cubicBezTo>
                    <a:cubicBezTo>
                      <a:pt x="7032" y="712"/>
                      <a:pt x="7080" y="712"/>
                      <a:pt x="7127" y="712"/>
                    </a:cubicBezTo>
                    <a:cubicBezTo>
                      <a:pt x="7464" y="712"/>
                      <a:pt x="7775" y="748"/>
                      <a:pt x="8069" y="829"/>
                    </a:cubicBezTo>
                    <a:cubicBezTo>
                      <a:pt x="7399" y="390"/>
                      <a:pt x="6626" y="102"/>
                      <a:pt x="5830" y="21"/>
                    </a:cubicBezTo>
                    <a:cubicBezTo>
                      <a:pt x="5688" y="7"/>
                      <a:pt x="5545" y="1"/>
                      <a:pt x="540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00;p2"/>
              <p:cNvSpPr/>
              <p:nvPr/>
            </p:nvSpPr>
            <p:spPr>
              <a:xfrm>
                <a:off x="7435073" y="459258"/>
                <a:ext cx="616415" cy="247024"/>
              </a:xfrm>
              <a:custGeom>
                <a:avLst/>
                <a:gdLst/>
                <a:ahLst/>
                <a:cxnLst/>
                <a:rect l="l" t="t" r="r" b="b"/>
                <a:pathLst>
                  <a:path w="19127" h="7665" extrusionOk="0">
                    <a:moveTo>
                      <a:pt x="19127" y="831"/>
                    </a:moveTo>
                    <a:cubicBezTo>
                      <a:pt x="19121" y="843"/>
                      <a:pt x="19114" y="854"/>
                      <a:pt x="19108" y="866"/>
                    </a:cubicBezTo>
                    <a:lnTo>
                      <a:pt x="19108" y="866"/>
                    </a:lnTo>
                    <a:cubicBezTo>
                      <a:pt x="19114" y="854"/>
                      <a:pt x="19121" y="843"/>
                      <a:pt x="19127" y="831"/>
                    </a:cubicBezTo>
                    <a:close/>
                    <a:moveTo>
                      <a:pt x="1" y="0"/>
                    </a:moveTo>
                    <a:cubicBezTo>
                      <a:pt x="185" y="1512"/>
                      <a:pt x="1813" y="3105"/>
                      <a:pt x="3337" y="3290"/>
                    </a:cubicBezTo>
                    <a:cubicBezTo>
                      <a:pt x="1917" y="4098"/>
                      <a:pt x="1455" y="6152"/>
                      <a:pt x="2021" y="7664"/>
                    </a:cubicBezTo>
                    <a:cubicBezTo>
                      <a:pt x="2044" y="6418"/>
                      <a:pt x="3048" y="5356"/>
                      <a:pt x="4202" y="4894"/>
                    </a:cubicBezTo>
                    <a:cubicBezTo>
                      <a:pt x="4876" y="4634"/>
                      <a:pt x="5588" y="4540"/>
                      <a:pt x="6309" y="4540"/>
                    </a:cubicBezTo>
                    <a:cubicBezTo>
                      <a:pt x="6837" y="4540"/>
                      <a:pt x="7369" y="4590"/>
                      <a:pt x="7896" y="4663"/>
                    </a:cubicBezTo>
                    <a:cubicBezTo>
                      <a:pt x="9131" y="4848"/>
                      <a:pt x="10354" y="5137"/>
                      <a:pt x="11601" y="5171"/>
                    </a:cubicBezTo>
                    <a:cubicBezTo>
                      <a:pt x="11650" y="5172"/>
                      <a:pt x="11700" y="5173"/>
                      <a:pt x="11749" y="5173"/>
                    </a:cubicBezTo>
                    <a:cubicBezTo>
                      <a:pt x="14732" y="5173"/>
                      <a:pt x="17659" y="3469"/>
                      <a:pt x="19108" y="866"/>
                    </a:cubicBezTo>
                    <a:lnTo>
                      <a:pt x="19108" y="866"/>
                    </a:lnTo>
                    <a:cubicBezTo>
                      <a:pt x="18518" y="1910"/>
                      <a:pt x="16529" y="3411"/>
                      <a:pt x="13172" y="3411"/>
                    </a:cubicBezTo>
                    <a:cubicBezTo>
                      <a:pt x="11993" y="3411"/>
                      <a:pt x="10646" y="3226"/>
                      <a:pt x="9131" y="2770"/>
                    </a:cubicBezTo>
                    <a:cubicBezTo>
                      <a:pt x="4502" y="1385"/>
                      <a:pt x="2713" y="2020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01;p2"/>
              <p:cNvSpPr/>
              <p:nvPr/>
            </p:nvSpPr>
            <p:spPr>
              <a:xfrm>
                <a:off x="8035858" y="402634"/>
                <a:ext cx="587024" cy="236840"/>
              </a:xfrm>
              <a:custGeom>
                <a:avLst/>
                <a:gdLst/>
                <a:ahLst/>
                <a:cxnLst/>
                <a:rect l="l" t="t" r="r" b="b"/>
                <a:pathLst>
                  <a:path w="18215" h="7349" extrusionOk="0">
                    <a:moveTo>
                      <a:pt x="18207" y="5038"/>
                    </a:moveTo>
                    <a:cubicBezTo>
                      <a:pt x="18210" y="5041"/>
                      <a:pt x="18212" y="5044"/>
                      <a:pt x="18214" y="5047"/>
                    </a:cubicBezTo>
                    <a:cubicBezTo>
                      <a:pt x="18212" y="5044"/>
                      <a:pt x="18210" y="5041"/>
                      <a:pt x="18207" y="5038"/>
                    </a:cubicBezTo>
                    <a:close/>
                    <a:moveTo>
                      <a:pt x="4525" y="776"/>
                    </a:moveTo>
                    <a:lnTo>
                      <a:pt x="4525" y="776"/>
                    </a:lnTo>
                    <a:cubicBezTo>
                      <a:pt x="3948" y="1030"/>
                      <a:pt x="3428" y="1353"/>
                      <a:pt x="2943" y="1746"/>
                    </a:cubicBezTo>
                    <a:cubicBezTo>
                      <a:pt x="2470" y="2138"/>
                      <a:pt x="2020" y="2565"/>
                      <a:pt x="1639" y="3061"/>
                    </a:cubicBezTo>
                    <a:cubicBezTo>
                      <a:pt x="1270" y="3546"/>
                      <a:pt x="993" y="4100"/>
                      <a:pt x="808" y="4689"/>
                    </a:cubicBezTo>
                    <a:cubicBezTo>
                      <a:pt x="635" y="5278"/>
                      <a:pt x="543" y="5901"/>
                      <a:pt x="485" y="6524"/>
                    </a:cubicBezTo>
                    <a:cubicBezTo>
                      <a:pt x="473" y="5901"/>
                      <a:pt x="531" y="5266"/>
                      <a:pt x="704" y="4666"/>
                    </a:cubicBezTo>
                    <a:cubicBezTo>
                      <a:pt x="866" y="4054"/>
                      <a:pt x="1143" y="3465"/>
                      <a:pt x="1524" y="2969"/>
                    </a:cubicBezTo>
                    <a:cubicBezTo>
                      <a:pt x="1916" y="2484"/>
                      <a:pt x="2366" y="2034"/>
                      <a:pt x="2874" y="1665"/>
                    </a:cubicBezTo>
                    <a:cubicBezTo>
                      <a:pt x="3371" y="1284"/>
                      <a:pt x="3925" y="984"/>
                      <a:pt x="4525" y="776"/>
                    </a:cubicBezTo>
                    <a:close/>
                    <a:moveTo>
                      <a:pt x="7494" y="0"/>
                    </a:moveTo>
                    <a:cubicBezTo>
                      <a:pt x="5754" y="0"/>
                      <a:pt x="4007" y="390"/>
                      <a:pt x="2597" y="1376"/>
                    </a:cubicBezTo>
                    <a:cubicBezTo>
                      <a:pt x="808" y="2588"/>
                      <a:pt x="0" y="4527"/>
                      <a:pt x="219" y="6651"/>
                    </a:cubicBezTo>
                    <a:cubicBezTo>
                      <a:pt x="231" y="6836"/>
                      <a:pt x="277" y="7044"/>
                      <a:pt x="393" y="7182"/>
                    </a:cubicBezTo>
                    <a:cubicBezTo>
                      <a:pt x="485" y="7298"/>
                      <a:pt x="598" y="7349"/>
                      <a:pt x="709" y="7349"/>
                    </a:cubicBezTo>
                    <a:cubicBezTo>
                      <a:pt x="875" y="7349"/>
                      <a:pt x="1037" y="7235"/>
                      <a:pt x="1120" y="7055"/>
                    </a:cubicBezTo>
                    <a:cubicBezTo>
                      <a:pt x="1212" y="6847"/>
                      <a:pt x="1166" y="6628"/>
                      <a:pt x="1258" y="6466"/>
                    </a:cubicBezTo>
                    <a:cubicBezTo>
                      <a:pt x="1442" y="6820"/>
                      <a:pt x="1689" y="6974"/>
                      <a:pt x="1954" y="6974"/>
                    </a:cubicBezTo>
                    <a:cubicBezTo>
                      <a:pt x="2572" y="6974"/>
                      <a:pt x="3290" y="6137"/>
                      <a:pt x="3532" y="5047"/>
                    </a:cubicBezTo>
                    <a:cubicBezTo>
                      <a:pt x="3906" y="3449"/>
                      <a:pt x="4547" y="1963"/>
                      <a:pt x="5978" y="981"/>
                    </a:cubicBezTo>
                    <a:lnTo>
                      <a:pt x="5978" y="981"/>
                    </a:lnTo>
                    <a:cubicBezTo>
                      <a:pt x="5729" y="1184"/>
                      <a:pt x="5761" y="1552"/>
                      <a:pt x="6002" y="1815"/>
                    </a:cubicBezTo>
                    <a:cubicBezTo>
                      <a:pt x="6206" y="2046"/>
                      <a:pt x="6528" y="2144"/>
                      <a:pt x="6850" y="2144"/>
                    </a:cubicBezTo>
                    <a:cubicBezTo>
                      <a:pt x="6930" y="2144"/>
                      <a:pt x="7009" y="2138"/>
                      <a:pt x="7087" y="2126"/>
                    </a:cubicBezTo>
                    <a:cubicBezTo>
                      <a:pt x="7468" y="2069"/>
                      <a:pt x="7838" y="1953"/>
                      <a:pt x="8207" y="1838"/>
                    </a:cubicBezTo>
                    <a:cubicBezTo>
                      <a:pt x="8565" y="1722"/>
                      <a:pt x="8911" y="1619"/>
                      <a:pt x="9303" y="1584"/>
                    </a:cubicBezTo>
                    <a:cubicBezTo>
                      <a:pt x="9594" y="1555"/>
                      <a:pt x="9886" y="1542"/>
                      <a:pt x="10177" y="1542"/>
                    </a:cubicBezTo>
                    <a:cubicBezTo>
                      <a:pt x="10697" y="1542"/>
                      <a:pt x="11217" y="1583"/>
                      <a:pt x="11727" y="1642"/>
                    </a:cubicBezTo>
                    <a:cubicBezTo>
                      <a:pt x="14090" y="1953"/>
                      <a:pt x="16683" y="3138"/>
                      <a:pt x="18207" y="5038"/>
                    </a:cubicBezTo>
                    <a:lnTo>
                      <a:pt x="18207" y="5038"/>
                    </a:lnTo>
                    <a:cubicBezTo>
                      <a:pt x="15796" y="2031"/>
                      <a:pt x="12670" y="475"/>
                      <a:pt x="8807" y="72"/>
                    </a:cubicBezTo>
                    <a:cubicBezTo>
                      <a:pt x="8374" y="25"/>
                      <a:pt x="7934" y="0"/>
                      <a:pt x="749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>
                <a:off x="8026931" y="359127"/>
                <a:ext cx="247378" cy="99454"/>
              </a:xfrm>
              <a:custGeom>
                <a:avLst/>
                <a:gdLst/>
                <a:ahLst/>
                <a:cxnLst/>
                <a:rect l="l" t="t" r="r" b="b"/>
                <a:pathLst>
                  <a:path w="7676" h="3086" extrusionOk="0">
                    <a:moveTo>
                      <a:pt x="1810" y="157"/>
                    </a:moveTo>
                    <a:cubicBezTo>
                      <a:pt x="1830" y="166"/>
                      <a:pt x="1850" y="176"/>
                      <a:pt x="1870" y="187"/>
                    </a:cubicBezTo>
                    <a:cubicBezTo>
                      <a:pt x="1850" y="175"/>
                      <a:pt x="1830" y="165"/>
                      <a:pt x="1810" y="157"/>
                    </a:cubicBezTo>
                    <a:close/>
                    <a:moveTo>
                      <a:pt x="7654" y="1013"/>
                    </a:moveTo>
                    <a:cubicBezTo>
                      <a:pt x="7661" y="1015"/>
                      <a:pt x="7669" y="1016"/>
                      <a:pt x="7676" y="1018"/>
                    </a:cubicBezTo>
                    <a:cubicBezTo>
                      <a:pt x="7669" y="1016"/>
                      <a:pt x="7661" y="1015"/>
                      <a:pt x="7654" y="1013"/>
                    </a:cubicBezTo>
                    <a:close/>
                    <a:moveTo>
                      <a:pt x="1143" y="1"/>
                    </a:moveTo>
                    <a:cubicBezTo>
                      <a:pt x="888" y="1"/>
                      <a:pt x="642" y="75"/>
                      <a:pt x="462" y="256"/>
                    </a:cubicBezTo>
                    <a:cubicBezTo>
                      <a:pt x="104" y="614"/>
                      <a:pt x="0" y="1203"/>
                      <a:pt x="231" y="1664"/>
                    </a:cubicBezTo>
                    <a:cubicBezTo>
                      <a:pt x="462" y="2126"/>
                      <a:pt x="958" y="2345"/>
                      <a:pt x="1443" y="2345"/>
                    </a:cubicBezTo>
                    <a:cubicBezTo>
                      <a:pt x="1281" y="2438"/>
                      <a:pt x="1108" y="2565"/>
                      <a:pt x="1050" y="2738"/>
                    </a:cubicBezTo>
                    <a:cubicBezTo>
                      <a:pt x="955" y="2993"/>
                      <a:pt x="1016" y="3085"/>
                      <a:pt x="1152" y="3085"/>
                    </a:cubicBezTo>
                    <a:cubicBezTo>
                      <a:pt x="1478" y="3085"/>
                      <a:pt x="2238" y="2564"/>
                      <a:pt x="2343" y="2507"/>
                    </a:cubicBezTo>
                    <a:cubicBezTo>
                      <a:pt x="3542" y="1774"/>
                      <a:pt x="5346" y="947"/>
                      <a:pt x="6920" y="947"/>
                    </a:cubicBezTo>
                    <a:cubicBezTo>
                      <a:pt x="7172" y="947"/>
                      <a:pt x="7417" y="968"/>
                      <a:pt x="7654" y="1013"/>
                    </a:cubicBezTo>
                    <a:lnTo>
                      <a:pt x="7654" y="1013"/>
                    </a:lnTo>
                    <a:cubicBezTo>
                      <a:pt x="6911" y="867"/>
                      <a:pt x="6184" y="781"/>
                      <a:pt x="5462" y="781"/>
                    </a:cubicBezTo>
                    <a:cubicBezTo>
                      <a:pt x="4664" y="781"/>
                      <a:pt x="3872" y="886"/>
                      <a:pt x="3070" y="1133"/>
                    </a:cubicBezTo>
                    <a:cubicBezTo>
                      <a:pt x="2816" y="1214"/>
                      <a:pt x="2551" y="1306"/>
                      <a:pt x="2297" y="1341"/>
                    </a:cubicBezTo>
                    <a:cubicBezTo>
                      <a:pt x="2240" y="1346"/>
                      <a:pt x="2182" y="1349"/>
                      <a:pt x="2124" y="1349"/>
                    </a:cubicBezTo>
                    <a:cubicBezTo>
                      <a:pt x="1903" y="1349"/>
                      <a:pt x="1686" y="1308"/>
                      <a:pt x="1512" y="1180"/>
                    </a:cubicBezTo>
                    <a:cubicBezTo>
                      <a:pt x="1293" y="1018"/>
                      <a:pt x="1154" y="729"/>
                      <a:pt x="1224" y="475"/>
                    </a:cubicBezTo>
                    <a:cubicBezTo>
                      <a:pt x="1275" y="278"/>
                      <a:pt x="1474" y="131"/>
                      <a:pt x="1672" y="131"/>
                    </a:cubicBezTo>
                    <a:cubicBezTo>
                      <a:pt x="1719" y="131"/>
                      <a:pt x="1765" y="139"/>
                      <a:pt x="1810" y="157"/>
                    </a:cubicBezTo>
                    <a:lnTo>
                      <a:pt x="1810" y="157"/>
                    </a:lnTo>
                    <a:cubicBezTo>
                      <a:pt x="1606" y="60"/>
                      <a:pt x="1370" y="1"/>
                      <a:pt x="114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7588347" y="292964"/>
                <a:ext cx="462046" cy="251471"/>
              </a:xfrm>
              <a:custGeom>
                <a:avLst/>
                <a:gdLst/>
                <a:ahLst/>
                <a:cxnLst/>
                <a:rect l="l" t="t" r="r" b="b"/>
                <a:pathLst>
                  <a:path w="14337" h="7803" extrusionOk="0">
                    <a:moveTo>
                      <a:pt x="1674" y="1559"/>
                    </a:moveTo>
                    <a:lnTo>
                      <a:pt x="1674" y="1559"/>
                    </a:lnTo>
                    <a:cubicBezTo>
                      <a:pt x="2124" y="1744"/>
                      <a:pt x="2574" y="1963"/>
                      <a:pt x="3001" y="2205"/>
                    </a:cubicBezTo>
                    <a:cubicBezTo>
                      <a:pt x="3428" y="2448"/>
                      <a:pt x="3832" y="2759"/>
                      <a:pt x="4202" y="3071"/>
                    </a:cubicBezTo>
                    <a:cubicBezTo>
                      <a:pt x="4952" y="3717"/>
                      <a:pt x="5598" y="4468"/>
                      <a:pt x="6314" y="5137"/>
                    </a:cubicBezTo>
                    <a:cubicBezTo>
                      <a:pt x="6995" y="5818"/>
                      <a:pt x="7768" y="6453"/>
                      <a:pt x="8657" y="6834"/>
                    </a:cubicBezTo>
                    <a:cubicBezTo>
                      <a:pt x="9222" y="7086"/>
                      <a:pt x="9849" y="7248"/>
                      <a:pt x="10480" y="7248"/>
                    </a:cubicBezTo>
                    <a:cubicBezTo>
                      <a:pt x="10829" y="7248"/>
                      <a:pt x="11179" y="7199"/>
                      <a:pt x="11520" y="7088"/>
                    </a:cubicBezTo>
                    <a:lnTo>
                      <a:pt x="11520" y="7088"/>
                    </a:lnTo>
                    <a:cubicBezTo>
                      <a:pt x="11289" y="7169"/>
                      <a:pt x="11035" y="7226"/>
                      <a:pt x="10793" y="7272"/>
                    </a:cubicBezTo>
                    <a:cubicBezTo>
                      <a:pt x="10621" y="7289"/>
                      <a:pt x="10450" y="7305"/>
                      <a:pt x="10278" y="7305"/>
                    </a:cubicBezTo>
                    <a:cubicBezTo>
                      <a:pt x="10207" y="7305"/>
                      <a:pt x="10136" y="7302"/>
                      <a:pt x="10065" y="7296"/>
                    </a:cubicBezTo>
                    <a:cubicBezTo>
                      <a:pt x="9569" y="7261"/>
                      <a:pt x="9084" y="7145"/>
                      <a:pt x="8623" y="6938"/>
                    </a:cubicBezTo>
                    <a:cubicBezTo>
                      <a:pt x="7688" y="6568"/>
                      <a:pt x="6914" y="5910"/>
                      <a:pt x="6210" y="5241"/>
                    </a:cubicBezTo>
                    <a:cubicBezTo>
                      <a:pt x="5483" y="4571"/>
                      <a:pt x="4837" y="3833"/>
                      <a:pt x="4121" y="3175"/>
                    </a:cubicBezTo>
                    <a:cubicBezTo>
                      <a:pt x="3394" y="2505"/>
                      <a:pt x="2563" y="1986"/>
                      <a:pt x="1674" y="1559"/>
                    </a:cubicBezTo>
                    <a:close/>
                    <a:moveTo>
                      <a:pt x="5402" y="1"/>
                    </a:moveTo>
                    <a:cubicBezTo>
                      <a:pt x="4883" y="647"/>
                      <a:pt x="4733" y="855"/>
                      <a:pt x="4502" y="1640"/>
                    </a:cubicBezTo>
                    <a:cubicBezTo>
                      <a:pt x="4118" y="1016"/>
                      <a:pt x="3681" y="837"/>
                      <a:pt x="3212" y="837"/>
                    </a:cubicBezTo>
                    <a:cubicBezTo>
                      <a:pt x="2581" y="837"/>
                      <a:pt x="1893" y="1161"/>
                      <a:pt x="1203" y="1161"/>
                    </a:cubicBezTo>
                    <a:cubicBezTo>
                      <a:pt x="1002" y="1161"/>
                      <a:pt x="801" y="1134"/>
                      <a:pt x="601" y="1063"/>
                    </a:cubicBezTo>
                    <a:lnTo>
                      <a:pt x="601" y="1063"/>
                    </a:lnTo>
                    <a:cubicBezTo>
                      <a:pt x="1893" y="1524"/>
                      <a:pt x="854" y="3867"/>
                      <a:pt x="2113" y="4179"/>
                    </a:cubicBezTo>
                    <a:cubicBezTo>
                      <a:pt x="1351" y="4237"/>
                      <a:pt x="612" y="4398"/>
                      <a:pt x="0" y="4872"/>
                    </a:cubicBezTo>
                    <a:cubicBezTo>
                      <a:pt x="311" y="4817"/>
                      <a:pt x="625" y="4792"/>
                      <a:pt x="941" y="4792"/>
                    </a:cubicBezTo>
                    <a:cubicBezTo>
                      <a:pt x="2956" y="4792"/>
                      <a:pt x="5025" y="5823"/>
                      <a:pt x="6672" y="6811"/>
                    </a:cubicBezTo>
                    <a:cubicBezTo>
                      <a:pt x="7729" y="7445"/>
                      <a:pt x="8831" y="7803"/>
                      <a:pt x="9936" y="7803"/>
                    </a:cubicBezTo>
                    <a:cubicBezTo>
                      <a:pt x="10519" y="7803"/>
                      <a:pt x="11103" y="7703"/>
                      <a:pt x="11681" y="7492"/>
                    </a:cubicBezTo>
                    <a:cubicBezTo>
                      <a:pt x="12028" y="7353"/>
                      <a:pt x="12374" y="7203"/>
                      <a:pt x="12697" y="6984"/>
                    </a:cubicBezTo>
                    <a:cubicBezTo>
                      <a:pt x="13321" y="6603"/>
                      <a:pt x="13771" y="6049"/>
                      <a:pt x="14336" y="5622"/>
                    </a:cubicBezTo>
                    <a:lnTo>
                      <a:pt x="14336" y="5622"/>
                    </a:lnTo>
                    <a:cubicBezTo>
                      <a:pt x="13324" y="6359"/>
                      <a:pt x="12077" y="6870"/>
                      <a:pt x="10809" y="6870"/>
                    </a:cubicBezTo>
                    <a:cubicBezTo>
                      <a:pt x="10589" y="6870"/>
                      <a:pt x="10367" y="6855"/>
                      <a:pt x="10146" y="6822"/>
                    </a:cubicBezTo>
                    <a:cubicBezTo>
                      <a:pt x="9350" y="6707"/>
                      <a:pt x="8022" y="6418"/>
                      <a:pt x="7826" y="5495"/>
                    </a:cubicBezTo>
                    <a:cubicBezTo>
                      <a:pt x="7757" y="5183"/>
                      <a:pt x="7780" y="4814"/>
                      <a:pt x="7988" y="4560"/>
                    </a:cubicBezTo>
                    <a:cubicBezTo>
                      <a:pt x="8099" y="4423"/>
                      <a:pt x="8306" y="4345"/>
                      <a:pt x="8507" y="4345"/>
                    </a:cubicBezTo>
                    <a:cubicBezTo>
                      <a:pt x="8661" y="4345"/>
                      <a:pt x="8811" y="4390"/>
                      <a:pt x="8911" y="4491"/>
                    </a:cubicBezTo>
                    <a:cubicBezTo>
                      <a:pt x="8776" y="4127"/>
                      <a:pt x="8398" y="3857"/>
                      <a:pt x="8013" y="3857"/>
                    </a:cubicBezTo>
                    <a:cubicBezTo>
                      <a:pt x="7970" y="3857"/>
                      <a:pt x="7927" y="3860"/>
                      <a:pt x="7884" y="3867"/>
                    </a:cubicBezTo>
                    <a:cubicBezTo>
                      <a:pt x="7445" y="3937"/>
                      <a:pt x="7157" y="4387"/>
                      <a:pt x="7157" y="4814"/>
                    </a:cubicBezTo>
                    <a:cubicBezTo>
                      <a:pt x="6337" y="3694"/>
                      <a:pt x="6083" y="2401"/>
                      <a:pt x="6176" y="1028"/>
                    </a:cubicBezTo>
                    <a:lnTo>
                      <a:pt x="6176" y="1028"/>
                    </a:lnTo>
                    <a:cubicBezTo>
                      <a:pt x="6176" y="1028"/>
                      <a:pt x="5852" y="1293"/>
                      <a:pt x="5656" y="1547"/>
                    </a:cubicBezTo>
                    <a:cubicBezTo>
                      <a:pt x="5656" y="1547"/>
                      <a:pt x="5402" y="1028"/>
                      <a:pt x="540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>
                <a:off x="7641522" y="498382"/>
                <a:ext cx="164102" cy="48309"/>
              </a:xfrm>
              <a:custGeom>
                <a:avLst/>
                <a:gdLst/>
                <a:ahLst/>
                <a:cxnLst/>
                <a:rect l="l" t="t" r="r" b="b"/>
                <a:pathLst>
                  <a:path w="5092" h="1499" extrusionOk="0">
                    <a:moveTo>
                      <a:pt x="820" y="1"/>
                    </a:moveTo>
                    <a:cubicBezTo>
                      <a:pt x="549" y="1"/>
                      <a:pt x="276" y="15"/>
                      <a:pt x="1" y="44"/>
                    </a:cubicBezTo>
                    <a:cubicBezTo>
                      <a:pt x="1698" y="541"/>
                      <a:pt x="3394" y="1014"/>
                      <a:pt x="5091" y="1499"/>
                    </a:cubicBezTo>
                    <a:cubicBezTo>
                      <a:pt x="3862" y="486"/>
                      <a:pt x="2381" y="1"/>
                      <a:pt x="82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105;p2"/>
              <p:cNvSpPr/>
              <p:nvPr/>
            </p:nvSpPr>
            <p:spPr>
              <a:xfrm>
                <a:off x="8336798" y="325320"/>
                <a:ext cx="282732" cy="216537"/>
              </a:xfrm>
              <a:custGeom>
                <a:avLst/>
                <a:gdLst/>
                <a:ahLst/>
                <a:cxnLst/>
                <a:rect l="l" t="t" r="r" b="b"/>
                <a:pathLst>
                  <a:path w="8773" h="6719" extrusionOk="0">
                    <a:moveTo>
                      <a:pt x="2112" y="1767"/>
                    </a:moveTo>
                    <a:lnTo>
                      <a:pt x="2112" y="1767"/>
                    </a:lnTo>
                    <a:cubicBezTo>
                      <a:pt x="2632" y="1882"/>
                      <a:pt x="3140" y="2044"/>
                      <a:pt x="3613" y="2205"/>
                    </a:cubicBezTo>
                    <a:cubicBezTo>
                      <a:pt x="4109" y="2402"/>
                      <a:pt x="4571" y="2609"/>
                      <a:pt x="5033" y="2875"/>
                    </a:cubicBezTo>
                    <a:cubicBezTo>
                      <a:pt x="5483" y="3129"/>
                      <a:pt x="5898" y="3417"/>
                      <a:pt x="6268" y="3752"/>
                    </a:cubicBezTo>
                    <a:cubicBezTo>
                      <a:pt x="6649" y="4087"/>
                      <a:pt x="6995" y="4433"/>
                      <a:pt x="7295" y="4826"/>
                    </a:cubicBezTo>
                    <a:cubicBezTo>
                      <a:pt x="6949" y="4479"/>
                      <a:pt x="6591" y="4145"/>
                      <a:pt x="6187" y="3821"/>
                    </a:cubicBezTo>
                    <a:cubicBezTo>
                      <a:pt x="5795" y="3521"/>
                      <a:pt x="5379" y="3233"/>
                      <a:pt x="4940" y="2979"/>
                    </a:cubicBezTo>
                    <a:cubicBezTo>
                      <a:pt x="4513" y="2713"/>
                      <a:pt x="4052" y="2494"/>
                      <a:pt x="3578" y="2298"/>
                    </a:cubicBezTo>
                    <a:cubicBezTo>
                      <a:pt x="3094" y="2113"/>
                      <a:pt x="2609" y="1940"/>
                      <a:pt x="2112" y="1767"/>
                    </a:cubicBezTo>
                    <a:close/>
                    <a:moveTo>
                      <a:pt x="2262" y="1"/>
                    </a:moveTo>
                    <a:cubicBezTo>
                      <a:pt x="2262" y="105"/>
                      <a:pt x="3440" y="1120"/>
                      <a:pt x="3648" y="1547"/>
                    </a:cubicBezTo>
                    <a:cubicBezTo>
                      <a:pt x="3104" y="1206"/>
                      <a:pt x="2373" y="1034"/>
                      <a:pt x="1652" y="1034"/>
                    </a:cubicBezTo>
                    <a:cubicBezTo>
                      <a:pt x="1057" y="1034"/>
                      <a:pt x="470" y="1151"/>
                      <a:pt x="0" y="1386"/>
                    </a:cubicBezTo>
                    <a:cubicBezTo>
                      <a:pt x="3347" y="2263"/>
                      <a:pt x="6429" y="4145"/>
                      <a:pt x="8773" y="6719"/>
                    </a:cubicBezTo>
                    <a:cubicBezTo>
                      <a:pt x="7815" y="4722"/>
                      <a:pt x="4698" y="382"/>
                      <a:pt x="226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106;p2"/>
              <p:cNvSpPr/>
              <p:nvPr/>
            </p:nvSpPr>
            <p:spPr>
              <a:xfrm>
                <a:off x="8616146" y="324579"/>
                <a:ext cx="315120" cy="295011"/>
              </a:xfrm>
              <a:custGeom>
                <a:avLst/>
                <a:gdLst/>
                <a:ahLst/>
                <a:cxnLst/>
                <a:rect l="l" t="t" r="r" b="b"/>
                <a:pathLst>
                  <a:path w="9778" h="9154" extrusionOk="0">
                    <a:moveTo>
                      <a:pt x="7872" y="1136"/>
                    </a:moveTo>
                    <a:cubicBezTo>
                      <a:pt x="7913" y="1136"/>
                      <a:pt x="7949" y="1149"/>
                      <a:pt x="7977" y="1178"/>
                    </a:cubicBezTo>
                    <a:cubicBezTo>
                      <a:pt x="8381" y="1582"/>
                      <a:pt x="5772" y="3394"/>
                      <a:pt x="5772" y="3394"/>
                    </a:cubicBezTo>
                    <a:cubicBezTo>
                      <a:pt x="5772" y="3394"/>
                      <a:pt x="7334" y="1136"/>
                      <a:pt x="7872" y="1136"/>
                    </a:cubicBezTo>
                    <a:close/>
                    <a:moveTo>
                      <a:pt x="6663" y="692"/>
                    </a:moveTo>
                    <a:cubicBezTo>
                      <a:pt x="7329" y="692"/>
                      <a:pt x="5356" y="3533"/>
                      <a:pt x="5356" y="3533"/>
                    </a:cubicBezTo>
                    <a:cubicBezTo>
                      <a:pt x="5356" y="3533"/>
                      <a:pt x="5910" y="763"/>
                      <a:pt x="6638" y="693"/>
                    </a:cubicBezTo>
                    <a:cubicBezTo>
                      <a:pt x="6646" y="692"/>
                      <a:pt x="6655" y="692"/>
                      <a:pt x="6663" y="692"/>
                    </a:cubicBezTo>
                    <a:close/>
                    <a:moveTo>
                      <a:pt x="8320" y="2351"/>
                    </a:moveTo>
                    <a:cubicBezTo>
                      <a:pt x="8426" y="2351"/>
                      <a:pt x="8483" y="2397"/>
                      <a:pt x="8473" y="2505"/>
                    </a:cubicBezTo>
                    <a:cubicBezTo>
                      <a:pt x="8392" y="3244"/>
                      <a:pt x="5622" y="3798"/>
                      <a:pt x="5622" y="3798"/>
                    </a:cubicBezTo>
                    <a:cubicBezTo>
                      <a:pt x="5622" y="3798"/>
                      <a:pt x="7726" y="2351"/>
                      <a:pt x="8320" y="2351"/>
                    </a:cubicBezTo>
                    <a:close/>
                    <a:moveTo>
                      <a:pt x="9154" y="1"/>
                    </a:moveTo>
                    <a:lnTo>
                      <a:pt x="9119" y="35"/>
                    </a:lnTo>
                    <a:cubicBezTo>
                      <a:pt x="8952" y="119"/>
                      <a:pt x="8491" y="330"/>
                      <a:pt x="8029" y="330"/>
                    </a:cubicBezTo>
                    <a:cubicBezTo>
                      <a:pt x="7918" y="330"/>
                      <a:pt x="7807" y="318"/>
                      <a:pt x="7700" y="289"/>
                    </a:cubicBezTo>
                    <a:cubicBezTo>
                      <a:pt x="7433" y="215"/>
                      <a:pt x="6974" y="53"/>
                      <a:pt x="6508" y="53"/>
                    </a:cubicBezTo>
                    <a:cubicBezTo>
                      <a:pt x="5823" y="53"/>
                      <a:pt x="5122" y="403"/>
                      <a:pt x="4999" y="1894"/>
                    </a:cubicBezTo>
                    <a:cubicBezTo>
                      <a:pt x="4874" y="3473"/>
                      <a:pt x="4245" y="4395"/>
                      <a:pt x="3736" y="4395"/>
                    </a:cubicBezTo>
                    <a:cubicBezTo>
                      <a:pt x="3442" y="4395"/>
                      <a:pt x="3187" y="4086"/>
                      <a:pt x="3094" y="3417"/>
                    </a:cubicBezTo>
                    <a:cubicBezTo>
                      <a:pt x="3094" y="3417"/>
                      <a:pt x="2205" y="4202"/>
                      <a:pt x="2552" y="5022"/>
                    </a:cubicBezTo>
                    <a:cubicBezTo>
                      <a:pt x="2552" y="5022"/>
                      <a:pt x="1852" y="4158"/>
                      <a:pt x="1024" y="4158"/>
                    </a:cubicBezTo>
                    <a:cubicBezTo>
                      <a:pt x="691" y="4158"/>
                      <a:pt x="338" y="4297"/>
                      <a:pt x="1" y="4687"/>
                    </a:cubicBezTo>
                    <a:cubicBezTo>
                      <a:pt x="1" y="4687"/>
                      <a:pt x="144" y="4627"/>
                      <a:pt x="352" y="4627"/>
                    </a:cubicBezTo>
                    <a:cubicBezTo>
                      <a:pt x="602" y="4627"/>
                      <a:pt x="945" y="4713"/>
                      <a:pt x="1247" y="5091"/>
                    </a:cubicBezTo>
                    <a:cubicBezTo>
                      <a:pt x="1813" y="5795"/>
                      <a:pt x="1213" y="6349"/>
                      <a:pt x="1986" y="7157"/>
                    </a:cubicBezTo>
                    <a:lnTo>
                      <a:pt x="1998" y="7157"/>
                    </a:lnTo>
                    <a:lnTo>
                      <a:pt x="1998" y="7169"/>
                    </a:lnTo>
                    <a:cubicBezTo>
                      <a:pt x="2806" y="7965"/>
                      <a:pt x="3360" y="7342"/>
                      <a:pt x="4064" y="7907"/>
                    </a:cubicBezTo>
                    <a:cubicBezTo>
                      <a:pt x="4768" y="8461"/>
                      <a:pt x="4468" y="9154"/>
                      <a:pt x="4468" y="9154"/>
                    </a:cubicBezTo>
                    <a:cubicBezTo>
                      <a:pt x="5830" y="7988"/>
                      <a:pt x="4156" y="6626"/>
                      <a:pt x="4156" y="6626"/>
                    </a:cubicBezTo>
                    <a:lnTo>
                      <a:pt x="4156" y="6626"/>
                    </a:lnTo>
                    <a:cubicBezTo>
                      <a:pt x="4288" y="6682"/>
                      <a:pt x="4419" y="6705"/>
                      <a:pt x="4547" y="6705"/>
                    </a:cubicBezTo>
                    <a:cubicBezTo>
                      <a:pt x="5208" y="6705"/>
                      <a:pt x="5760" y="6072"/>
                      <a:pt x="5760" y="6072"/>
                    </a:cubicBezTo>
                    <a:cubicBezTo>
                      <a:pt x="3925" y="5830"/>
                      <a:pt x="4779" y="4387"/>
                      <a:pt x="7284" y="4168"/>
                    </a:cubicBezTo>
                    <a:cubicBezTo>
                      <a:pt x="9777" y="3960"/>
                      <a:pt x="9062" y="2136"/>
                      <a:pt x="8889" y="1467"/>
                    </a:cubicBezTo>
                    <a:cubicBezTo>
                      <a:pt x="8727" y="924"/>
                      <a:pt x="9027" y="255"/>
                      <a:pt x="9131" y="58"/>
                    </a:cubicBezTo>
                    <a:lnTo>
                      <a:pt x="9177" y="12"/>
                    </a:lnTo>
                    <a:lnTo>
                      <a:pt x="9177" y="12"/>
                    </a:lnTo>
                    <a:cubicBezTo>
                      <a:pt x="9177" y="12"/>
                      <a:pt x="9154" y="12"/>
                      <a:pt x="9142" y="24"/>
                    </a:cubicBezTo>
                    <a:cubicBezTo>
                      <a:pt x="9154" y="12"/>
                      <a:pt x="9154" y="1"/>
                      <a:pt x="915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7" name="Google Shape;107;p2"/>
            <p:cNvGrpSpPr/>
            <p:nvPr/>
          </p:nvGrpSpPr>
          <p:grpSpPr>
            <a:xfrm>
              <a:off x="8621722" y="2045399"/>
              <a:ext cx="232908" cy="1084391"/>
              <a:chOff x="8621722" y="2045399"/>
              <a:chExt cx="232908" cy="1084391"/>
            </a:xfrm>
          </p:grpSpPr>
          <p:sp>
            <p:nvSpPr>
              <p:cNvPr id="108" name="Google Shape;108;p2"/>
              <p:cNvSpPr/>
              <p:nvPr/>
            </p:nvSpPr>
            <p:spPr>
              <a:xfrm>
                <a:off x="8836002" y="2045399"/>
                <a:ext cx="18627" cy="1084391"/>
              </a:xfrm>
              <a:custGeom>
                <a:avLst/>
                <a:gdLst/>
                <a:ahLst/>
                <a:cxnLst/>
                <a:rect l="l" t="t" r="r" b="b"/>
                <a:pathLst>
                  <a:path w="578" h="33648" extrusionOk="0">
                    <a:moveTo>
                      <a:pt x="0" y="1"/>
                    </a:moveTo>
                    <a:lnTo>
                      <a:pt x="0" y="33647"/>
                    </a:lnTo>
                    <a:lnTo>
                      <a:pt x="578" y="33647"/>
                    </a:lnTo>
                    <a:lnTo>
                      <a:pt x="57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09;p2"/>
              <p:cNvSpPr/>
              <p:nvPr/>
            </p:nvSpPr>
            <p:spPr>
              <a:xfrm>
                <a:off x="8621722" y="2045399"/>
                <a:ext cx="18627" cy="1084391"/>
              </a:xfrm>
              <a:custGeom>
                <a:avLst/>
                <a:gdLst/>
                <a:ahLst/>
                <a:cxnLst/>
                <a:rect l="l" t="t" r="r" b="b"/>
                <a:pathLst>
                  <a:path w="578" h="33648" extrusionOk="0">
                    <a:moveTo>
                      <a:pt x="1" y="1"/>
                    </a:moveTo>
                    <a:lnTo>
                      <a:pt x="1" y="33647"/>
                    </a:lnTo>
                    <a:lnTo>
                      <a:pt x="578" y="33647"/>
                    </a:lnTo>
                    <a:lnTo>
                      <a:pt x="57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10;p2"/>
              <p:cNvSpPr/>
              <p:nvPr/>
            </p:nvSpPr>
            <p:spPr>
              <a:xfrm>
                <a:off x="8676412" y="2282496"/>
                <a:ext cx="122787" cy="37545"/>
              </a:xfrm>
              <a:custGeom>
                <a:avLst/>
                <a:gdLst/>
                <a:ahLst/>
                <a:cxnLst/>
                <a:rect l="l" t="t" r="r" b="b"/>
                <a:pathLst>
                  <a:path w="3810" h="1165" extrusionOk="0">
                    <a:moveTo>
                      <a:pt x="2822" y="0"/>
                    </a:moveTo>
                    <a:cubicBezTo>
                      <a:pt x="1693" y="0"/>
                      <a:pt x="1" y="585"/>
                      <a:pt x="1" y="585"/>
                    </a:cubicBezTo>
                    <a:cubicBezTo>
                      <a:pt x="1" y="585"/>
                      <a:pt x="1693" y="1165"/>
                      <a:pt x="2822" y="1165"/>
                    </a:cubicBezTo>
                    <a:cubicBezTo>
                      <a:pt x="3386" y="1165"/>
                      <a:pt x="3810" y="1020"/>
                      <a:pt x="3810" y="585"/>
                    </a:cubicBezTo>
                    <a:cubicBezTo>
                      <a:pt x="3810" y="146"/>
                      <a:pt x="3386" y="0"/>
                      <a:pt x="28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111;p2"/>
              <p:cNvSpPr/>
              <p:nvPr/>
            </p:nvSpPr>
            <p:spPr>
              <a:xfrm>
                <a:off x="8676412" y="2351689"/>
                <a:ext cx="122787" cy="37706"/>
              </a:xfrm>
              <a:custGeom>
                <a:avLst/>
                <a:gdLst/>
                <a:ahLst/>
                <a:cxnLst/>
                <a:rect l="l" t="t" r="r" b="b"/>
                <a:pathLst>
                  <a:path w="3810" h="1170" extrusionOk="0">
                    <a:moveTo>
                      <a:pt x="2822" y="0"/>
                    </a:moveTo>
                    <a:cubicBezTo>
                      <a:pt x="1693" y="0"/>
                      <a:pt x="1" y="585"/>
                      <a:pt x="1" y="585"/>
                    </a:cubicBezTo>
                    <a:cubicBezTo>
                      <a:pt x="1" y="585"/>
                      <a:pt x="1693" y="1170"/>
                      <a:pt x="2822" y="1170"/>
                    </a:cubicBezTo>
                    <a:cubicBezTo>
                      <a:pt x="3386" y="1170"/>
                      <a:pt x="3810" y="1024"/>
                      <a:pt x="3810" y="585"/>
                    </a:cubicBezTo>
                    <a:cubicBezTo>
                      <a:pt x="3810" y="146"/>
                      <a:pt x="3386" y="0"/>
                      <a:pt x="28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" name="Google Shape;112;p2"/>
              <p:cNvSpPr/>
              <p:nvPr/>
            </p:nvSpPr>
            <p:spPr>
              <a:xfrm>
                <a:off x="8676412" y="2420881"/>
                <a:ext cx="122787" cy="37706"/>
              </a:xfrm>
              <a:custGeom>
                <a:avLst/>
                <a:gdLst/>
                <a:ahLst/>
                <a:cxnLst/>
                <a:rect l="l" t="t" r="r" b="b"/>
                <a:pathLst>
                  <a:path w="3810" h="1170" extrusionOk="0">
                    <a:moveTo>
                      <a:pt x="2822" y="0"/>
                    </a:moveTo>
                    <a:cubicBezTo>
                      <a:pt x="1693" y="0"/>
                      <a:pt x="1" y="585"/>
                      <a:pt x="1" y="585"/>
                    </a:cubicBezTo>
                    <a:cubicBezTo>
                      <a:pt x="1" y="585"/>
                      <a:pt x="1693" y="1170"/>
                      <a:pt x="2822" y="1170"/>
                    </a:cubicBezTo>
                    <a:cubicBezTo>
                      <a:pt x="3386" y="1170"/>
                      <a:pt x="3810" y="1024"/>
                      <a:pt x="3810" y="585"/>
                    </a:cubicBezTo>
                    <a:cubicBezTo>
                      <a:pt x="3810" y="146"/>
                      <a:pt x="3386" y="0"/>
                      <a:pt x="28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113;p2"/>
              <p:cNvSpPr/>
              <p:nvPr/>
            </p:nvSpPr>
            <p:spPr>
              <a:xfrm>
                <a:off x="8676412" y="2490235"/>
                <a:ext cx="122787" cy="37545"/>
              </a:xfrm>
              <a:custGeom>
                <a:avLst/>
                <a:gdLst/>
                <a:ahLst/>
                <a:cxnLst/>
                <a:rect l="l" t="t" r="r" b="b"/>
                <a:pathLst>
                  <a:path w="3810" h="1165" extrusionOk="0">
                    <a:moveTo>
                      <a:pt x="2822" y="0"/>
                    </a:moveTo>
                    <a:cubicBezTo>
                      <a:pt x="1693" y="0"/>
                      <a:pt x="1" y="580"/>
                      <a:pt x="1" y="580"/>
                    </a:cubicBezTo>
                    <a:cubicBezTo>
                      <a:pt x="1" y="580"/>
                      <a:pt x="1693" y="1165"/>
                      <a:pt x="2822" y="1165"/>
                    </a:cubicBezTo>
                    <a:cubicBezTo>
                      <a:pt x="3386" y="1165"/>
                      <a:pt x="3810" y="1018"/>
                      <a:pt x="3810" y="580"/>
                    </a:cubicBezTo>
                    <a:cubicBezTo>
                      <a:pt x="3810" y="145"/>
                      <a:pt x="3386" y="0"/>
                      <a:pt x="28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114;p2"/>
              <p:cNvSpPr/>
              <p:nvPr/>
            </p:nvSpPr>
            <p:spPr>
              <a:xfrm>
                <a:off x="8676412" y="2559621"/>
                <a:ext cx="122787" cy="37545"/>
              </a:xfrm>
              <a:custGeom>
                <a:avLst/>
                <a:gdLst/>
                <a:ahLst/>
                <a:cxnLst/>
                <a:rect l="l" t="t" r="r" b="b"/>
                <a:pathLst>
                  <a:path w="3810" h="1165" extrusionOk="0">
                    <a:moveTo>
                      <a:pt x="2822" y="0"/>
                    </a:moveTo>
                    <a:cubicBezTo>
                      <a:pt x="1693" y="0"/>
                      <a:pt x="1" y="585"/>
                      <a:pt x="1" y="585"/>
                    </a:cubicBezTo>
                    <a:cubicBezTo>
                      <a:pt x="1" y="585"/>
                      <a:pt x="1693" y="1165"/>
                      <a:pt x="2822" y="1165"/>
                    </a:cubicBezTo>
                    <a:cubicBezTo>
                      <a:pt x="3386" y="1165"/>
                      <a:pt x="3810" y="1020"/>
                      <a:pt x="3810" y="585"/>
                    </a:cubicBezTo>
                    <a:cubicBezTo>
                      <a:pt x="3810" y="147"/>
                      <a:pt x="3386" y="0"/>
                      <a:pt x="28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2"/>
              <p:cNvSpPr/>
              <p:nvPr/>
            </p:nvSpPr>
            <p:spPr>
              <a:xfrm>
                <a:off x="8676412" y="2628813"/>
                <a:ext cx="122787" cy="37738"/>
              </a:xfrm>
              <a:custGeom>
                <a:avLst/>
                <a:gdLst/>
                <a:ahLst/>
                <a:cxnLst/>
                <a:rect l="l" t="t" r="r" b="b"/>
                <a:pathLst>
                  <a:path w="3810" h="1171" extrusionOk="0">
                    <a:moveTo>
                      <a:pt x="2822" y="0"/>
                    </a:moveTo>
                    <a:cubicBezTo>
                      <a:pt x="1693" y="0"/>
                      <a:pt x="1" y="585"/>
                      <a:pt x="1" y="585"/>
                    </a:cubicBezTo>
                    <a:cubicBezTo>
                      <a:pt x="1" y="585"/>
                      <a:pt x="1693" y="1170"/>
                      <a:pt x="2822" y="1170"/>
                    </a:cubicBezTo>
                    <a:cubicBezTo>
                      <a:pt x="3386" y="1170"/>
                      <a:pt x="3810" y="1024"/>
                      <a:pt x="3810" y="585"/>
                    </a:cubicBezTo>
                    <a:cubicBezTo>
                      <a:pt x="3810" y="147"/>
                      <a:pt x="3386" y="0"/>
                      <a:pt x="28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2"/>
              <p:cNvSpPr/>
              <p:nvPr/>
            </p:nvSpPr>
            <p:spPr>
              <a:xfrm>
                <a:off x="8676412" y="2698006"/>
                <a:ext cx="122787" cy="37706"/>
              </a:xfrm>
              <a:custGeom>
                <a:avLst/>
                <a:gdLst/>
                <a:ahLst/>
                <a:cxnLst/>
                <a:rect l="l" t="t" r="r" b="b"/>
                <a:pathLst>
                  <a:path w="3810" h="1170" extrusionOk="0">
                    <a:moveTo>
                      <a:pt x="2822" y="0"/>
                    </a:moveTo>
                    <a:cubicBezTo>
                      <a:pt x="1693" y="0"/>
                      <a:pt x="1" y="585"/>
                      <a:pt x="1" y="585"/>
                    </a:cubicBezTo>
                    <a:cubicBezTo>
                      <a:pt x="1" y="585"/>
                      <a:pt x="1693" y="1170"/>
                      <a:pt x="2822" y="1170"/>
                    </a:cubicBezTo>
                    <a:cubicBezTo>
                      <a:pt x="3386" y="1170"/>
                      <a:pt x="3810" y="1024"/>
                      <a:pt x="3810" y="585"/>
                    </a:cubicBezTo>
                    <a:cubicBezTo>
                      <a:pt x="3810" y="147"/>
                      <a:pt x="3386" y="0"/>
                      <a:pt x="28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2"/>
              <p:cNvSpPr/>
              <p:nvPr/>
            </p:nvSpPr>
            <p:spPr>
              <a:xfrm>
                <a:off x="8676412" y="2767359"/>
                <a:ext cx="122787" cy="37545"/>
              </a:xfrm>
              <a:custGeom>
                <a:avLst/>
                <a:gdLst/>
                <a:ahLst/>
                <a:cxnLst/>
                <a:rect l="l" t="t" r="r" b="b"/>
                <a:pathLst>
                  <a:path w="3810" h="1165" extrusionOk="0">
                    <a:moveTo>
                      <a:pt x="2822" y="0"/>
                    </a:moveTo>
                    <a:cubicBezTo>
                      <a:pt x="1693" y="0"/>
                      <a:pt x="1" y="580"/>
                      <a:pt x="1" y="580"/>
                    </a:cubicBezTo>
                    <a:cubicBezTo>
                      <a:pt x="1" y="580"/>
                      <a:pt x="1693" y="1165"/>
                      <a:pt x="2822" y="1165"/>
                    </a:cubicBezTo>
                    <a:cubicBezTo>
                      <a:pt x="3386" y="1165"/>
                      <a:pt x="3810" y="1019"/>
                      <a:pt x="3810" y="580"/>
                    </a:cubicBezTo>
                    <a:cubicBezTo>
                      <a:pt x="3810" y="145"/>
                      <a:pt x="3386" y="0"/>
                      <a:pt x="28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2"/>
              <p:cNvSpPr/>
              <p:nvPr/>
            </p:nvSpPr>
            <p:spPr>
              <a:xfrm>
                <a:off x="8676412" y="2836745"/>
                <a:ext cx="122787" cy="37577"/>
              </a:xfrm>
              <a:custGeom>
                <a:avLst/>
                <a:gdLst/>
                <a:ahLst/>
                <a:cxnLst/>
                <a:rect l="l" t="t" r="r" b="b"/>
                <a:pathLst>
                  <a:path w="3810" h="1166" extrusionOk="0">
                    <a:moveTo>
                      <a:pt x="2822" y="1"/>
                    </a:moveTo>
                    <a:cubicBezTo>
                      <a:pt x="1693" y="1"/>
                      <a:pt x="1" y="586"/>
                      <a:pt x="1" y="586"/>
                    </a:cubicBezTo>
                    <a:cubicBezTo>
                      <a:pt x="1" y="586"/>
                      <a:pt x="1693" y="1165"/>
                      <a:pt x="2822" y="1165"/>
                    </a:cubicBezTo>
                    <a:cubicBezTo>
                      <a:pt x="3386" y="1165"/>
                      <a:pt x="3810" y="1020"/>
                      <a:pt x="3810" y="586"/>
                    </a:cubicBezTo>
                    <a:cubicBezTo>
                      <a:pt x="3810" y="147"/>
                      <a:pt x="3386" y="1"/>
                      <a:pt x="282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119;p2"/>
              <p:cNvSpPr/>
              <p:nvPr/>
            </p:nvSpPr>
            <p:spPr>
              <a:xfrm>
                <a:off x="8691301" y="2114591"/>
                <a:ext cx="93009" cy="93041"/>
              </a:xfrm>
              <a:custGeom>
                <a:avLst/>
                <a:gdLst/>
                <a:ahLst/>
                <a:cxnLst/>
                <a:rect l="l" t="t" r="r" b="b"/>
                <a:pathLst>
                  <a:path w="2886" h="2887" extrusionOk="0">
                    <a:moveTo>
                      <a:pt x="1443" y="1"/>
                    </a:moveTo>
                    <a:cubicBezTo>
                      <a:pt x="647" y="1"/>
                      <a:pt x="0" y="647"/>
                      <a:pt x="0" y="1443"/>
                    </a:cubicBezTo>
                    <a:cubicBezTo>
                      <a:pt x="0" y="2240"/>
                      <a:pt x="647" y="2886"/>
                      <a:pt x="1443" y="2886"/>
                    </a:cubicBezTo>
                    <a:cubicBezTo>
                      <a:pt x="2240" y="2886"/>
                      <a:pt x="2886" y="2240"/>
                      <a:pt x="2886" y="1443"/>
                    </a:cubicBezTo>
                    <a:cubicBezTo>
                      <a:pt x="2886" y="647"/>
                      <a:pt x="2240" y="1"/>
                      <a:pt x="144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2"/>
              <p:cNvSpPr/>
              <p:nvPr/>
            </p:nvSpPr>
            <p:spPr>
              <a:xfrm>
                <a:off x="8691301" y="2958275"/>
                <a:ext cx="93009" cy="93009"/>
              </a:xfrm>
              <a:custGeom>
                <a:avLst/>
                <a:gdLst/>
                <a:ahLst/>
                <a:cxnLst/>
                <a:rect l="l" t="t" r="r" b="b"/>
                <a:pathLst>
                  <a:path w="2886" h="2886" extrusionOk="0">
                    <a:moveTo>
                      <a:pt x="1443" y="0"/>
                    </a:moveTo>
                    <a:cubicBezTo>
                      <a:pt x="647" y="0"/>
                      <a:pt x="0" y="647"/>
                      <a:pt x="0" y="1443"/>
                    </a:cubicBezTo>
                    <a:cubicBezTo>
                      <a:pt x="0" y="2240"/>
                      <a:pt x="647" y="2886"/>
                      <a:pt x="1443" y="2886"/>
                    </a:cubicBezTo>
                    <a:cubicBezTo>
                      <a:pt x="2240" y="2886"/>
                      <a:pt x="2886" y="2240"/>
                      <a:pt x="2886" y="1443"/>
                    </a:cubicBezTo>
                    <a:cubicBezTo>
                      <a:pt x="2886" y="647"/>
                      <a:pt x="2240" y="0"/>
                      <a:pt x="144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1" name="Google Shape;121;p2"/>
            <p:cNvGrpSpPr/>
            <p:nvPr/>
          </p:nvGrpSpPr>
          <p:grpSpPr>
            <a:xfrm>
              <a:off x="280955" y="2045399"/>
              <a:ext cx="233263" cy="1084391"/>
              <a:chOff x="280955" y="2045399"/>
              <a:chExt cx="233263" cy="1084391"/>
            </a:xfrm>
          </p:grpSpPr>
          <p:sp>
            <p:nvSpPr>
              <p:cNvPr id="122" name="Google Shape;122;p2"/>
              <p:cNvSpPr/>
              <p:nvPr/>
            </p:nvSpPr>
            <p:spPr>
              <a:xfrm>
                <a:off x="495590" y="2045399"/>
                <a:ext cx="18627" cy="1084391"/>
              </a:xfrm>
              <a:custGeom>
                <a:avLst/>
                <a:gdLst/>
                <a:ahLst/>
                <a:cxnLst/>
                <a:rect l="l" t="t" r="r" b="b"/>
                <a:pathLst>
                  <a:path w="578" h="33648" extrusionOk="0">
                    <a:moveTo>
                      <a:pt x="0" y="1"/>
                    </a:moveTo>
                    <a:lnTo>
                      <a:pt x="0" y="33647"/>
                    </a:lnTo>
                    <a:lnTo>
                      <a:pt x="578" y="33647"/>
                    </a:lnTo>
                    <a:lnTo>
                      <a:pt x="57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123;p2"/>
              <p:cNvSpPr/>
              <p:nvPr/>
            </p:nvSpPr>
            <p:spPr>
              <a:xfrm>
                <a:off x="280955" y="2045399"/>
                <a:ext cx="18627" cy="1084391"/>
              </a:xfrm>
              <a:custGeom>
                <a:avLst/>
                <a:gdLst/>
                <a:ahLst/>
                <a:cxnLst/>
                <a:rect l="l" t="t" r="r" b="b"/>
                <a:pathLst>
                  <a:path w="578" h="33648" extrusionOk="0">
                    <a:moveTo>
                      <a:pt x="0" y="1"/>
                    </a:moveTo>
                    <a:lnTo>
                      <a:pt x="0" y="33647"/>
                    </a:lnTo>
                    <a:lnTo>
                      <a:pt x="577" y="33647"/>
                    </a:lnTo>
                    <a:lnTo>
                      <a:pt x="577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2"/>
              <p:cNvSpPr/>
              <p:nvPr/>
            </p:nvSpPr>
            <p:spPr>
              <a:xfrm>
                <a:off x="336386" y="2282496"/>
                <a:ext cx="122787" cy="37545"/>
              </a:xfrm>
              <a:custGeom>
                <a:avLst/>
                <a:gdLst/>
                <a:ahLst/>
                <a:cxnLst/>
                <a:rect l="l" t="t" r="r" b="b"/>
                <a:pathLst>
                  <a:path w="3810" h="1165" extrusionOk="0">
                    <a:moveTo>
                      <a:pt x="2822" y="0"/>
                    </a:moveTo>
                    <a:cubicBezTo>
                      <a:pt x="1693" y="0"/>
                      <a:pt x="0" y="585"/>
                      <a:pt x="0" y="585"/>
                    </a:cubicBezTo>
                    <a:cubicBezTo>
                      <a:pt x="0" y="585"/>
                      <a:pt x="1693" y="1165"/>
                      <a:pt x="2822" y="1165"/>
                    </a:cubicBezTo>
                    <a:cubicBezTo>
                      <a:pt x="3386" y="1165"/>
                      <a:pt x="3809" y="1020"/>
                      <a:pt x="3809" y="585"/>
                    </a:cubicBezTo>
                    <a:cubicBezTo>
                      <a:pt x="3809" y="146"/>
                      <a:pt x="3386" y="0"/>
                      <a:pt x="28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" name="Google Shape;125;p2"/>
              <p:cNvSpPr/>
              <p:nvPr/>
            </p:nvSpPr>
            <p:spPr>
              <a:xfrm>
                <a:off x="336386" y="2351689"/>
                <a:ext cx="122787" cy="37706"/>
              </a:xfrm>
              <a:custGeom>
                <a:avLst/>
                <a:gdLst/>
                <a:ahLst/>
                <a:cxnLst/>
                <a:rect l="l" t="t" r="r" b="b"/>
                <a:pathLst>
                  <a:path w="3810" h="1170" extrusionOk="0">
                    <a:moveTo>
                      <a:pt x="2822" y="0"/>
                    </a:moveTo>
                    <a:cubicBezTo>
                      <a:pt x="1693" y="0"/>
                      <a:pt x="0" y="585"/>
                      <a:pt x="0" y="585"/>
                    </a:cubicBezTo>
                    <a:cubicBezTo>
                      <a:pt x="0" y="585"/>
                      <a:pt x="1693" y="1170"/>
                      <a:pt x="2822" y="1170"/>
                    </a:cubicBezTo>
                    <a:cubicBezTo>
                      <a:pt x="3386" y="1170"/>
                      <a:pt x="3809" y="1024"/>
                      <a:pt x="3809" y="585"/>
                    </a:cubicBezTo>
                    <a:cubicBezTo>
                      <a:pt x="3809" y="146"/>
                      <a:pt x="3386" y="0"/>
                      <a:pt x="28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" name="Google Shape;126;p2"/>
              <p:cNvSpPr/>
              <p:nvPr/>
            </p:nvSpPr>
            <p:spPr>
              <a:xfrm>
                <a:off x="336386" y="2420881"/>
                <a:ext cx="122787" cy="37706"/>
              </a:xfrm>
              <a:custGeom>
                <a:avLst/>
                <a:gdLst/>
                <a:ahLst/>
                <a:cxnLst/>
                <a:rect l="l" t="t" r="r" b="b"/>
                <a:pathLst>
                  <a:path w="3810" h="1170" extrusionOk="0">
                    <a:moveTo>
                      <a:pt x="2822" y="0"/>
                    </a:moveTo>
                    <a:cubicBezTo>
                      <a:pt x="1693" y="0"/>
                      <a:pt x="0" y="585"/>
                      <a:pt x="0" y="585"/>
                    </a:cubicBezTo>
                    <a:cubicBezTo>
                      <a:pt x="0" y="585"/>
                      <a:pt x="1693" y="1170"/>
                      <a:pt x="2822" y="1170"/>
                    </a:cubicBezTo>
                    <a:cubicBezTo>
                      <a:pt x="3386" y="1170"/>
                      <a:pt x="3809" y="1024"/>
                      <a:pt x="3809" y="585"/>
                    </a:cubicBezTo>
                    <a:cubicBezTo>
                      <a:pt x="3809" y="146"/>
                      <a:pt x="3386" y="0"/>
                      <a:pt x="28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" name="Google Shape;127;p2"/>
              <p:cNvSpPr/>
              <p:nvPr/>
            </p:nvSpPr>
            <p:spPr>
              <a:xfrm>
                <a:off x="336386" y="2490235"/>
                <a:ext cx="122787" cy="37545"/>
              </a:xfrm>
              <a:custGeom>
                <a:avLst/>
                <a:gdLst/>
                <a:ahLst/>
                <a:cxnLst/>
                <a:rect l="l" t="t" r="r" b="b"/>
                <a:pathLst>
                  <a:path w="3810" h="1165" extrusionOk="0">
                    <a:moveTo>
                      <a:pt x="2822" y="0"/>
                    </a:moveTo>
                    <a:cubicBezTo>
                      <a:pt x="1693" y="0"/>
                      <a:pt x="0" y="580"/>
                      <a:pt x="0" y="580"/>
                    </a:cubicBezTo>
                    <a:cubicBezTo>
                      <a:pt x="0" y="580"/>
                      <a:pt x="1693" y="1165"/>
                      <a:pt x="2822" y="1165"/>
                    </a:cubicBezTo>
                    <a:cubicBezTo>
                      <a:pt x="3386" y="1165"/>
                      <a:pt x="3809" y="1018"/>
                      <a:pt x="3809" y="580"/>
                    </a:cubicBezTo>
                    <a:cubicBezTo>
                      <a:pt x="3809" y="145"/>
                      <a:pt x="3386" y="0"/>
                      <a:pt x="28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128;p2"/>
              <p:cNvSpPr/>
              <p:nvPr/>
            </p:nvSpPr>
            <p:spPr>
              <a:xfrm>
                <a:off x="336386" y="2559621"/>
                <a:ext cx="122787" cy="37545"/>
              </a:xfrm>
              <a:custGeom>
                <a:avLst/>
                <a:gdLst/>
                <a:ahLst/>
                <a:cxnLst/>
                <a:rect l="l" t="t" r="r" b="b"/>
                <a:pathLst>
                  <a:path w="3810" h="1165" extrusionOk="0">
                    <a:moveTo>
                      <a:pt x="2822" y="0"/>
                    </a:moveTo>
                    <a:cubicBezTo>
                      <a:pt x="1693" y="0"/>
                      <a:pt x="0" y="585"/>
                      <a:pt x="0" y="585"/>
                    </a:cubicBezTo>
                    <a:cubicBezTo>
                      <a:pt x="0" y="585"/>
                      <a:pt x="1693" y="1165"/>
                      <a:pt x="2822" y="1165"/>
                    </a:cubicBezTo>
                    <a:cubicBezTo>
                      <a:pt x="3386" y="1165"/>
                      <a:pt x="3809" y="1020"/>
                      <a:pt x="3809" y="585"/>
                    </a:cubicBezTo>
                    <a:cubicBezTo>
                      <a:pt x="3809" y="147"/>
                      <a:pt x="3386" y="0"/>
                      <a:pt x="28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129;p2"/>
              <p:cNvSpPr/>
              <p:nvPr/>
            </p:nvSpPr>
            <p:spPr>
              <a:xfrm>
                <a:off x="336386" y="2628813"/>
                <a:ext cx="122787" cy="37738"/>
              </a:xfrm>
              <a:custGeom>
                <a:avLst/>
                <a:gdLst/>
                <a:ahLst/>
                <a:cxnLst/>
                <a:rect l="l" t="t" r="r" b="b"/>
                <a:pathLst>
                  <a:path w="3810" h="1171" extrusionOk="0">
                    <a:moveTo>
                      <a:pt x="2822" y="0"/>
                    </a:moveTo>
                    <a:cubicBezTo>
                      <a:pt x="1693" y="0"/>
                      <a:pt x="0" y="585"/>
                      <a:pt x="0" y="585"/>
                    </a:cubicBezTo>
                    <a:cubicBezTo>
                      <a:pt x="0" y="585"/>
                      <a:pt x="1693" y="1170"/>
                      <a:pt x="2822" y="1170"/>
                    </a:cubicBezTo>
                    <a:cubicBezTo>
                      <a:pt x="3386" y="1170"/>
                      <a:pt x="3809" y="1024"/>
                      <a:pt x="3809" y="585"/>
                    </a:cubicBezTo>
                    <a:cubicBezTo>
                      <a:pt x="3809" y="147"/>
                      <a:pt x="3386" y="0"/>
                      <a:pt x="28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130;p2"/>
              <p:cNvSpPr/>
              <p:nvPr/>
            </p:nvSpPr>
            <p:spPr>
              <a:xfrm>
                <a:off x="336386" y="2698006"/>
                <a:ext cx="122787" cy="37706"/>
              </a:xfrm>
              <a:custGeom>
                <a:avLst/>
                <a:gdLst/>
                <a:ahLst/>
                <a:cxnLst/>
                <a:rect l="l" t="t" r="r" b="b"/>
                <a:pathLst>
                  <a:path w="3810" h="1170" extrusionOk="0">
                    <a:moveTo>
                      <a:pt x="2822" y="0"/>
                    </a:moveTo>
                    <a:cubicBezTo>
                      <a:pt x="1693" y="0"/>
                      <a:pt x="0" y="585"/>
                      <a:pt x="0" y="585"/>
                    </a:cubicBezTo>
                    <a:cubicBezTo>
                      <a:pt x="0" y="585"/>
                      <a:pt x="1693" y="1170"/>
                      <a:pt x="2822" y="1170"/>
                    </a:cubicBezTo>
                    <a:cubicBezTo>
                      <a:pt x="3386" y="1170"/>
                      <a:pt x="3809" y="1024"/>
                      <a:pt x="3809" y="585"/>
                    </a:cubicBezTo>
                    <a:cubicBezTo>
                      <a:pt x="3809" y="147"/>
                      <a:pt x="3386" y="0"/>
                      <a:pt x="28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" name="Google Shape;131;p2"/>
              <p:cNvSpPr/>
              <p:nvPr/>
            </p:nvSpPr>
            <p:spPr>
              <a:xfrm>
                <a:off x="336386" y="2767359"/>
                <a:ext cx="122787" cy="37545"/>
              </a:xfrm>
              <a:custGeom>
                <a:avLst/>
                <a:gdLst/>
                <a:ahLst/>
                <a:cxnLst/>
                <a:rect l="l" t="t" r="r" b="b"/>
                <a:pathLst>
                  <a:path w="3810" h="1165" extrusionOk="0">
                    <a:moveTo>
                      <a:pt x="2822" y="0"/>
                    </a:moveTo>
                    <a:cubicBezTo>
                      <a:pt x="1693" y="0"/>
                      <a:pt x="0" y="580"/>
                      <a:pt x="0" y="580"/>
                    </a:cubicBezTo>
                    <a:cubicBezTo>
                      <a:pt x="0" y="580"/>
                      <a:pt x="1693" y="1165"/>
                      <a:pt x="2822" y="1165"/>
                    </a:cubicBezTo>
                    <a:cubicBezTo>
                      <a:pt x="3386" y="1165"/>
                      <a:pt x="3809" y="1019"/>
                      <a:pt x="3809" y="580"/>
                    </a:cubicBezTo>
                    <a:cubicBezTo>
                      <a:pt x="3809" y="145"/>
                      <a:pt x="3386" y="0"/>
                      <a:pt x="28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" name="Google Shape;132;p2"/>
              <p:cNvSpPr/>
              <p:nvPr/>
            </p:nvSpPr>
            <p:spPr>
              <a:xfrm>
                <a:off x="336386" y="2836745"/>
                <a:ext cx="122787" cy="37577"/>
              </a:xfrm>
              <a:custGeom>
                <a:avLst/>
                <a:gdLst/>
                <a:ahLst/>
                <a:cxnLst/>
                <a:rect l="l" t="t" r="r" b="b"/>
                <a:pathLst>
                  <a:path w="3810" h="1166" extrusionOk="0">
                    <a:moveTo>
                      <a:pt x="2822" y="1"/>
                    </a:moveTo>
                    <a:cubicBezTo>
                      <a:pt x="1693" y="1"/>
                      <a:pt x="0" y="586"/>
                      <a:pt x="0" y="586"/>
                    </a:cubicBezTo>
                    <a:cubicBezTo>
                      <a:pt x="0" y="586"/>
                      <a:pt x="1693" y="1165"/>
                      <a:pt x="2822" y="1165"/>
                    </a:cubicBezTo>
                    <a:cubicBezTo>
                      <a:pt x="3386" y="1165"/>
                      <a:pt x="3809" y="1020"/>
                      <a:pt x="3809" y="586"/>
                    </a:cubicBezTo>
                    <a:cubicBezTo>
                      <a:pt x="3809" y="147"/>
                      <a:pt x="3386" y="1"/>
                      <a:pt x="282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133;p2"/>
              <p:cNvSpPr/>
              <p:nvPr/>
            </p:nvSpPr>
            <p:spPr>
              <a:xfrm>
                <a:off x="351243" y="2114591"/>
                <a:ext cx="93041" cy="93041"/>
              </a:xfrm>
              <a:custGeom>
                <a:avLst/>
                <a:gdLst/>
                <a:ahLst/>
                <a:cxnLst/>
                <a:rect l="l" t="t" r="r" b="b"/>
                <a:pathLst>
                  <a:path w="2887" h="2887" extrusionOk="0">
                    <a:moveTo>
                      <a:pt x="1444" y="1"/>
                    </a:moveTo>
                    <a:cubicBezTo>
                      <a:pt x="647" y="1"/>
                      <a:pt x="1" y="647"/>
                      <a:pt x="1" y="1443"/>
                    </a:cubicBezTo>
                    <a:cubicBezTo>
                      <a:pt x="1" y="2240"/>
                      <a:pt x="647" y="2886"/>
                      <a:pt x="1444" y="2886"/>
                    </a:cubicBezTo>
                    <a:cubicBezTo>
                      <a:pt x="2240" y="2886"/>
                      <a:pt x="2887" y="2240"/>
                      <a:pt x="2887" y="1443"/>
                    </a:cubicBezTo>
                    <a:cubicBezTo>
                      <a:pt x="2887" y="647"/>
                      <a:pt x="2240" y="1"/>
                      <a:pt x="144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34;p2"/>
              <p:cNvSpPr/>
              <p:nvPr/>
            </p:nvSpPr>
            <p:spPr>
              <a:xfrm>
                <a:off x="351243" y="2958275"/>
                <a:ext cx="93041" cy="93009"/>
              </a:xfrm>
              <a:custGeom>
                <a:avLst/>
                <a:gdLst/>
                <a:ahLst/>
                <a:cxnLst/>
                <a:rect l="l" t="t" r="r" b="b"/>
                <a:pathLst>
                  <a:path w="2887" h="2886" extrusionOk="0">
                    <a:moveTo>
                      <a:pt x="1444" y="0"/>
                    </a:moveTo>
                    <a:cubicBezTo>
                      <a:pt x="647" y="0"/>
                      <a:pt x="1" y="647"/>
                      <a:pt x="1" y="1443"/>
                    </a:cubicBezTo>
                    <a:cubicBezTo>
                      <a:pt x="1" y="2240"/>
                      <a:pt x="647" y="2886"/>
                      <a:pt x="1444" y="2886"/>
                    </a:cubicBezTo>
                    <a:cubicBezTo>
                      <a:pt x="2240" y="2886"/>
                      <a:pt x="2887" y="2240"/>
                      <a:pt x="2887" y="1443"/>
                    </a:cubicBezTo>
                    <a:cubicBezTo>
                      <a:pt x="2887" y="647"/>
                      <a:pt x="2240" y="0"/>
                      <a:pt x="144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5" name="Google Shape;135;p2"/>
            <p:cNvGrpSpPr/>
            <p:nvPr/>
          </p:nvGrpSpPr>
          <p:grpSpPr>
            <a:xfrm>
              <a:off x="4914661" y="330992"/>
              <a:ext cx="2320935" cy="149200"/>
              <a:chOff x="4856159" y="254356"/>
              <a:chExt cx="3296315" cy="211872"/>
            </a:xfrm>
          </p:grpSpPr>
          <p:sp>
            <p:nvSpPr>
              <p:cNvPr id="136" name="Google Shape;136;p2"/>
              <p:cNvSpPr/>
              <p:nvPr/>
            </p:nvSpPr>
            <p:spPr>
              <a:xfrm>
                <a:off x="4856159" y="254421"/>
                <a:ext cx="3165090" cy="14954"/>
              </a:xfrm>
              <a:custGeom>
                <a:avLst/>
                <a:gdLst/>
                <a:ahLst/>
                <a:cxnLst/>
                <a:rect l="l" t="t" r="r" b="b"/>
                <a:pathLst>
                  <a:path w="97998" h="463" extrusionOk="0">
                    <a:moveTo>
                      <a:pt x="0" y="1"/>
                    </a:moveTo>
                    <a:lnTo>
                      <a:pt x="0" y="463"/>
                    </a:lnTo>
                    <a:lnTo>
                      <a:pt x="97998" y="463"/>
                    </a:lnTo>
                    <a:lnTo>
                      <a:pt x="97998" y="1"/>
                    </a:lnTo>
                    <a:close/>
                  </a:path>
                </a:pathLst>
              </a:custGeom>
              <a:solidFill>
                <a:schemeClr val="accent2"/>
              </a:solidFill>
              <a:ln w="2857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2"/>
              <p:cNvSpPr/>
              <p:nvPr/>
            </p:nvSpPr>
            <p:spPr>
              <a:xfrm>
                <a:off x="8008169" y="254356"/>
                <a:ext cx="144305" cy="211872"/>
              </a:xfrm>
              <a:custGeom>
                <a:avLst/>
                <a:gdLst/>
                <a:ahLst/>
                <a:cxnLst/>
                <a:rect l="l" t="t" r="r" b="b"/>
                <a:pathLst>
                  <a:path w="4468" h="6560" extrusionOk="0">
                    <a:moveTo>
                      <a:pt x="524" y="1"/>
                    </a:moveTo>
                    <a:cubicBezTo>
                      <a:pt x="484" y="1"/>
                      <a:pt x="444" y="2"/>
                      <a:pt x="405" y="3"/>
                    </a:cubicBezTo>
                    <a:cubicBezTo>
                      <a:pt x="278" y="3"/>
                      <a:pt x="174" y="118"/>
                      <a:pt x="197" y="234"/>
                    </a:cubicBezTo>
                    <a:cubicBezTo>
                      <a:pt x="197" y="372"/>
                      <a:pt x="278" y="476"/>
                      <a:pt x="405" y="476"/>
                    </a:cubicBezTo>
                    <a:cubicBezTo>
                      <a:pt x="1374" y="499"/>
                      <a:pt x="2286" y="961"/>
                      <a:pt x="2863" y="1688"/>
                    </a:cubicBezTo>
                    <a:cubicBezTo>
                      <a:pt x="3152" y="2046"/>
                      <a:pt x="3383" y="2450"/>
                      <a:pt x="3498" y="2900"/>
                    </a:cubicBezTo>
                    <a:cubicBezTo>
                      <a:pt x="3521" y="3004"/>
                      <a:pt x="3544" y="3108"/>
                      <a:pt x="3567" y="3223"/>
                    </a:cubicBezTo>
                    <a:lnTo>
                      <a:pt x="3613" y="3558"/>
                    </a:lnTo>
                    <a:lnTo>
                      <a:pt x="3613" y="3893"/>
                    </a:lnTo>
                    <a:cubicBezTo>
                      <a:pt x="3602" y="3985"/>
                      <a:pt x="3602" y="4089"/>
                      <a:pt x="3567" y="4193"/>
                    </a:cubicBezTo>
                    <a:cubicBezTo>
                      <a:pt x="3487" y="4585"/>
                      <a:pt x="3233" y="4931"/>
                      <a:pt x="2921" y="5162"/>
                    </a:cubicBezTo>
                    <a:cubicBezTo>
                      <a:pt x="2651" y="5370"/>
                      <a:pt x="2277" y="5466"/>
                      <a:pt x="1953" y="5466"/>
                    </a:cubicBezTo>
                    <a:cubicBezTo>
                      <a:pt x="1917" y="5466"/>
                      <a:pt x="1882" y="5465"/>
                      <a:pt x="1847" y="5462"/>
                    </a:cubicBezTo>
                    <a:cubicBezTo>
                      <a:pt x="1559" y="5428"/>
                      <a:pt x="1328" y="5197"/>
                      <a:pt x="1270" y="4943"/>
                    </a:cubicBezTo>
                    <a:cubicBezTo>
                      <a:pt x="1259" y="4885"/>
                      <a:pt x="1259" y="4816"/>
                      <a:pt x="1259" y="4758"/>
                    </a:cubicBezTo>
                    <a:cubicBezTo>
                      <a:pt x="1259" y="4735"/>
                      <a:pt x="1270" y="4712"/>
                      <a:pt x="1293" y="4712"/>
                    </a:cubicBezTo>
                    <a:cubicBezTo>
                      <a:pt x="1317" y="4678"/>
                      <a:pt x="1351" y="4678"/>
                      <a:pt x="1374" y="4678"/>
                    </a:cubicBezTo>
                    <a:cubicBezTo>
                      <a:pt x="1439" y="4696"/>
                      <a:pt x="1504" y="4705"/>
                      <a:pt x="1568" y="4705"/>
                    </a:cubicBezTo>
                    <a:cubicBezTo>
                      <a:pt x="1861" y="4705"/>
                      <a:pt x="2134" y="4519"/>
                      <a:pt x="2228" y="4216"/>
                    </a:cubicBezTo>
                    <a:cubicBezTo>
                      <a:pt x="2332" y="3858"/>
                      <a:pt x="2124" y="3489"/>
                      <a:pt x="1767" y="3373"/>
                    </a:cubicBezTo>
                    <a:cubicBezTo>
                      <a:pt x="1697" y="3350"/>
                      <a:pt x="1640" y="3339"/>
                      <a:pt x="1559" y="3339"/>
                    </a:cubicBezTo>
                    <a:lnTo>
                      <a:pt x="1374" y="3339"/>
                    </a:lnTo>
                    <a:cubicBezTo>
                      <a:pt x="889" y="3339"/>
                      <a:pt x="428" y="3627"/>
                      <a:pt x="197" y="4031"/>
                    </a:cubicBezTo>
                    <a:cubicBezTo>
                      <a:pt x="81" y="4239"/>
                      <a:pt x="1" y="4481"/>
                      <a:pt x="1" y="4712"/>
                    </a:cubicBezTo>
                    <a:cubicBezTo>
                      <a:pt x="1" y="4908"/>
                      <a:pt x="35" y="5105"/>
                      <a:pt x="93" y="5278"/>
                    </a:cubicBezTo>
                    <a:cubicBezTo>
                      <a:pt x="324" y="6005"/>
                      <a:pt x="1016" y="6524"/>
                      <a:pt x="1767" y="6559"/>
                    </a:cubicBezTo>
                    <a:cubicBezTo>
                      <a:pt x="1783" y="6559"/>
                      <a:pt x="1799" y="6559"/>
                      <a:pt x="1815" y="6559"/>
                    </a:cubicBezTo>
                    <a:cubicBezTo>
                      <a:pt x="2476" y="6559"/>
                      <a:pt x="3059" y="6330"/>
                      <a:pt x="3533" y="5936"/>
                    </a:cubicBezTo>
                    <a:cubicBezTo>
                      <a:pt x="4017" y="5532"/>
                      <a:pt x="4341" y="4955"/>
                      <a:pt x="4433" y="4354"/>
                    </a:cubicBezTo>
                    <a:cubicBezTo>
                      <a:pt x="4468" y="4193"/>
                      <a:pt x="4468" y="4054"/>
                      <a:pt x="4468" y="3893"/>
                    </a:cubicBezTo>
                    <a:lnTo>
                      <a:pt x="4433" y="3454"/>
                    </a:lnTo>
                    <a:lnTo>
                      <a:pt x="4364" y="3039"/>
                    </a:lnTo>
                    <a:cubicBezTo>
                      <a:pt x="4318" y="2912"/>
                      <a:pt x="4283" y="2761"/>
                      <a:pt x="4248" y="2635"/>
                    </a:cubicBezTo>
                    <a:cubicBezTo>
                      <a:pt x="4064" y="2104"/>
                      <a:pt x="3752" y="1607"/>
                      <a:pt x="3371" y="1215"/>
                    </a:cubicBezTo>
                    <a:cubicBezTo>
                      <a:pt x="2626" y="436"/>
                      <a:pt x="1571" y="1"/>
                      <a:pt x="52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2857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8" name="Google Shape;138;p2"/>
            <p:cNvGrpSpPr/>
            <p:nvPr/>
          </p:nvGrpSpPr>
          <p:grpSpPr>
            <a:xfrm>
              <a:off x="1908064" y="330992"/>
              <a:ext cx="2320685" cy="149200"/>
              <a:chOff x="1018925" y="254356"/>
              <a:chExt cx="3295960" cy="211872"/>
            </a:xfrm>
          </p:grpSpPr>
          <p:sp>
            <p:nvSpPr>
              <p:cNvPr id="139" name="Google Shape;139;p2"/>
              <p:cNvSpPr/>
              <p:nvPr/>
            </p:nvSpPr>
            <p:spPr>
              <a:xfrm>
                <a:off x="1149795" y="254421"/>
                <a:ext cx="3165090" cy="14954"/>
              </a:xfrm>
              <a:custGeom>
                <a:avLst/>
                <a:gdLst/>
                <a:ahLst/>
                <a:cxnLst/>
                <a:rect l="l" t="t" r="r" b="b"/>
                <a:pathLst>
                  <a:path w="97998" h="463" extrusionOk="0">
                    <a:moveTo>
                      <a:pt x="0" y="1"/>
                    </a:moveTo>
                    <a:lnTo>
                      <a:pt x="0" y="463"/>
                    </a:lnTo>
                    <a:lnTo>
                      <a:pt x="97998" y="463"/>
                    </a:lnTo>
                    <a:lnTo>
                      <a:pt x="97998" y="1"/>
                    </a:lnTo>
                    <a:close/>
                  </a:path>
                </a:pathLst>
              </a:custGeom>
              <a:solidFill>
                <a:schemeClr val="accent2"/>
              </a:solidFill>
              <a:ln w="2857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2"/>
              <p:cNvSpPr/>
              <p:nvPr/>
            </p:nvSpPr>
            <p:spPr>
              <a:xfrm>
                <a:off x="1018925" y="254356"/>
                <a:ext cx="143950" cy="211872"/>
              </a:xfrm>
              <a:custGeom>
                <a:avLst/>
                <a:gdLst/>
                <a:ahLst/>
                <a:cxnLst/>
                <a:rect l="l" t="t" r="r" b="b"/>
                <a:pathLst>
                  <a:path w="4457" h="6560" extrusionOk="0">
                    <a:moveTo>
                      <a:pt x="3933" y="1"/>
                    </a:moveTo>
                    <a:cubicBezTo>
                      <a:pt x="2886" y="1"/>
                      <a:pt x="1831" y="436"/>
                      <a:pt x="1097" y="1215"/>
                    </a:cubicBezTo>
                    <a:cubicBezTo>
                      <a:pt x="705" y="1607"/>
                      <a:pt x="405" y="2104"/>
                      <a:pt x="209" y="2635"/>
                    </a:cubicBezTo>
                    <a:cubicBezTo>
                      <a:pt x="174" y="2761"/>
                      <a:pt x="139" y="2912"/>
                      <a:pt x="93" y="3039"/>
                    </a:cubicBezTo>
                    <a:lnTo>
                      <a:pt x="24" y="3454"/>
                    </a:lnTo>
                    <a:lnTo>
                      <a:pt x="1" y="3893"/>
                    </a:lnTo>
                    <a:cubicBezTo>
                      <a:pt x="1" y="4054"/>
                      <a:pt x="1" y="4193"/>
                      <a:pt x="24" y="4354"/>
                    </a:cubicBezTo>
                    <a:cubicBezTo>
                      <a:pt x="105" y="4955"/>
                      <a:pt x="440" y="5532"/>
                      <a:pt x="913" y="5936"/>
                    </a:cubicBezTo>
                    <a:cubicBezTo>
                      <a:pt x="1397" y="6330"/>
                      <a:pt x="1992" y="6559"/>
                      <a:pt x="2642" y="6559"/>
                    </a:cubicBezTo>
                    <a:cubicBezTo>
                      <a:pt x="2658" y="6559"/>
                      <a:pt x="2674" y="6559"/>
                      <a:pt x="2690" y="6559"/>
                    </a:cubicBezTo>
                    <a:cubicBezTo>
                      <a:pt x="3441" y="6524"/>
                      <a:pt x="4133" y="6005"/>
                      <a:pt x="4364" y="5278"/>
                    </a:cubicBezTo>
                    <a:cubicBezTo>
                      <a:pt x="4422" y="5105"/>
                      <a:pt x="4456" y="4908"/>
                      <a:pt x="4456" y="4712"/>
                    </a:cubicBezTo>
                    <a:cubicBezTo>
                      <a:pt x="4456" y="4481"/>
                      <a:pt x="4387" y="4239"/>
                      <a:pt x="4272" y="4031"/>
                    </a:cubicBezTo>
                    <a:cubicBezTo>
                      <a:pt x="4041" y="3627"/>
                      <a:pt x="3579" y="3339"/>
                      <a:pt x="3083" y="3339"/>
                    </a:cubicBezTo>
                    <a:lnTo>
                      <a:pt x="2898" y="3339"/>
                    </a:lnTo>
                    <a:cubicBezTo>
                      <a:pt x="2829" y="3339"/>
                      <a:pt x="2771" y="3350"/>
                      <a:pt x="2690" y="3373"/>
                    </a:cubicBezTo>
                    <a:cubicBezTo>
                      <a:pt x="2333" y="3489"/>
                      <a:pt x="2136" y="3858"/>
                      <a:pt x="2229" y="4216"/>
                    </a:cubicBezTo>
                    <a:cubicBezTo>
                      <a:pt x="2323" y="4519"/>
                      <a:pt x="2597" y="4705"/>
                      <a:pt x="2889" y="4705"/>
                    </a:cubicBezTo>
                    <a:cubicBezTo>
                      <a:pt x="2953" y="4705"/>
                      <a:pt x="3018" y="4696"/>
                      <a:pt x="3083" y="4678"/>
                    </a:cubicBezTo>
                    <a:cubicBezTo>
                      <a:pt x="3117" y="4678"/>
                      <a:pt x="3141" y="4678"/>
                      <a:pt x="3175" y="4712"/>
                    </a:cubicBezTo>
                    <a:cubicBezTo>
                      <a:pt x="3187" y="4712"/>
                      <a:pt x="3198" y="4735"/>
                      <a:pt x="3198" y="4758"/>
                    </a:cubicBezTo>
                    <a:cubicBezTo>
                      <a:pt x="3198" y="4816"/>
                      <a:pt x="3198" y="4885"/>
                      <a:pt x="3187" y="4943"/>
                    </a:cubicBezTo>
                    <a:cubicBezTo>
                      <a:pt x="3129" y="5197"/>
                      <a:pt x="2898" y="5428"/>
                      <a:pt x="2610" y="5462"/>
                    </a:cubicBezTo>
                    <a:cubicBezTo>
                      <a:pt x="2575" y="5465"/>
                      <a:pt x="2540" y="5466"/>
                      <a:pt x="2505" y="5466"/>
                    </a:cubicBezTo>
                    <a:cubicBezTo>
                      <a:pt x="2180" y="5466"/>
                      <a:pt x="1806" y="5370"/>
                      <a:pt x="1536" y="5162"/>
                    </a:cubicBezTo>
                    <a:cubicBezTo>
                      <a:pt x="1224" y="4931"/>
                      <a:pt x="970" y="4585"/>
                      <a:pt x="890" y="4193"/>
                    </a:cubicBezTo>
                    <a:cubicBezTo>
                      <a:pt x="855" y="4089"/>
                      <a:pt x="855" y="3985"/>
                      <a:pt x="844" y="3893"/>
                    </a:cubicBezTo>
                    <a:lnTo>
                      <a:pt x="844" y="3558"/>
                    </a:lnTo>
                    <a:lnTo>
                      <a:pt x="890" y="3223"/>
                    </a:lnTo>
                    <a:cubicBezTo>
                      <a:pt x="913" y="3108"/>
                      <a:pt x="936" y="3004"/>
                      <a:pt x="959" y="2900"/>
                    </a:cubicBezTo>
                    <a:cubicBezTo>
                      <a:pt x="1074" y="2450"/>
                      <a:pt x="1305" y="2046"/>
                      <a:pt x="1594" y="1688"/>
                    </a:cubicBezTo>
                    <a:cubicBezTo>
                      <a:pt x="2171" y="961"/>
                      <a:pt x="3083" y="499"/>
                      <a:pt x="4052" y="476"/>
                    </a:cubicBezTo>
                    <a:cubicBezTo>
                      <a:pt x="4179" y="476"/>
                      <a:pt x="4272" y="372"/>
                      <a:pt x="4272" y="234"/>
                    </a:cubicBezTo>
                    <a:cubicBezTo>
                      <a:pt x="4283" y="118"/>
                      <a:pt x="4179" y="3"/>
                      <a:pt x="4052" y="3"/>
                    </a:cubicBezTo>
                    <a:cubicBezTo>
                      <a:pt x="4013" y="2"/>
                      <a:pt x="3973" y="1"/>
                      <a:pt x="393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2857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1" name="Google Shape;141;p2"/>
            <p:cNvSpPr/>
            <p:nvPr/>
          </p:nvSpPr>
          <p:spPr>
            <a:xfrm>
              <a:off x="4413409" y="181768"/>
              <a:ext cx="317180" cy="378264"/>
            </a:xfrm>
            <a:custGeom>
              <a:avLst/>
              <a:gdLst/>
              <a:ahLst/>
              <a:cxnLst/>
              <a:rect l="l" t="t" r="r" b="b"/>
              <a:pathLst>
                <a:path w="6292" h="7503" extrusionOk="0">
                  <a:moveTo>
                    <a:pt x="3141" y="0"/>
                  </a:moveTo>
                  <a:cubicBezTo>
                    <a:pt x="2979" y="0"/>
                    <a:pt x="2852" y="173"/>
                    <a:pt x="2794" y="427"/>
                  </a:cubicBezTo>
                  <a:lnTo>
                    <a:pt x="2390" y="173"/>
                  </a:lnTo>
                  <a:lnTo>
                    <a:pt x="2944" y="2943"/>
                  </a:lnTo>
                  <a:lnTo>
                    <a:pt x="174" y="2401"/>
                  </a:lnTo>
                  <a:lnTo>
                    <a:pt x="416" y="2805"/>
                  </a:lnTo>
                  <a:cubicBezTo>
                    <a:pt x="174" y="2863"/>
                    <a:pt x="1" y="2990"/>
                    <a:pt x="1" y="3151"/>
                  </a:cubicBezTo>
                  <a:cubicBezTo>
                    <a:pt x="1" y="3313"/>
                    <a:pt x="174" y="3440"/>
                    <a:pt x="416" y="3497"/>
                  </a:cubicBezTo>
                  <a:lnTo>
                    <a:pt x="174" y="3901"/>
                  </a:lnTo>
                  <a:lnTo>
                    <a:pt x="174" y="3901"/>
                  </a:lnTo>
                  <a:lnTo>
                    <a:pt x="2956" y="3347"/>
                  </a:lnTo>
                  <a:lnTo>
                    <a:pt x="2390" y="7330"/>
                  </a:lnTo>
                  <a:lnTo>
                    <a:pt x="2794" y="7087"/>
                  </a:lnTo>
                  <a:cubicBezTo>
                    <a:pt x="2852" y="7330"/>
                    <a:pt x="2979" y="7503"/>
                    <a:pt x="3141" y="7503"/>
                  </a:cubicBezTo>
                  <a:cubicBezTo>
                    <a:pt x="3302" y="7503"/>
                    <a:pt x="3429" y="7330"/>
                    <a:pt x="3487" y="7087"/>
                  </a:cubicBezTo>
                  <a:lnTo>
                    <a:pt x="3891" y="7330"/>
                  </a:lnTo>
                  <a:lnTo>
                    <a:pt x="3325" y="3347"/>
                  </a:lnTo>
                  <a:lnTo>
                    <a:pt x="3325" y="3347"/>
                  </a:lnTo>
                  <a:lnTo>
                    <a:pt x="6107" y="3901"/>
                  </a:lnTo>
                  <a:lnTo>
                    <a:pt x="6107" y="3901"/>
                  </a:lnTo>
                  <a:lnTo>
                    <a:pt x="5865" y="3497"/>
                  </a:lnTo>
                  <a:cubicBezTo>
                    <a:pt x="6119" y="3440"/>
                    <a:pt x="6292" y="3313"/>
                    <a:pt x="6292" y="3151"/>
                  </a:cubicBezTo>
                  <a:cubicBezTo>
                    <a:pt x="6292" y="2990"/>
                    <a:pt x="6107" y="2863"/>
                    <a:pt x="5865" y="2805"/>
                  </a:cubicBezTo>
                  <a:lnTo>
                    <a:pt x="6119" y="2401"/>
                  </a:lnTo>
                  <a:lnTo>
                    <a:pt x="3348" y="2943"/>
                  </a:lnTo>
                  <a:lnTo>
                    <a:pt x="3891" y="173"/>
                  </a:lnTo>
                  <a:lnTo>
                    <a:pt x="3487" y="427"/>
                  </a:lnTo>
                  <a:cubicBezTo>
                    <a:pt x="3429" y="173"/>
                    <a:pt x="3302" y="0"/>
                    <a:pt x="31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2" name="Google Shape;142;p2"/>
            <p:cNvGrpSpPr/>
            <p:nvPr/>
          </p:nvGrpSpPr>
          <p:grpSpPr>
            <a:xfrm rot="10800000">
              <a:off x="1908064" y="4700092"/>
              <a:ext cx="2320935" cy="149200"/>
              <a:chOff x="4856159" y="254356"/>
              <a:chExt cx="3296315" cy="211872"/>
            </a:xfrm>
          </p:grpSpPr>
          <p:sp>
            <p:nvSpPr>
              <p:cNvPr id="143" name="Google Shape;143;p2"/>
              <p:cNvSpPr/>
              <p:nvPr/>
            </p:nvSpPr>
            <p:spPr>
              <a:xfrm>
                <a:off x="4856159" y="254421"/>
                <a:ext cx="3165090" cy="14954"/>
              </a:xfrm>
              <a:custGeom>
                <a:avLst/>
                <a:gdLst/>
                <a:ahLst/>
                <a:cxnLst/>
                <a:rect l="l" t="t" r="r" b="b"/>
                <a:pathLst>
                  <a:path w="97998" h="463" extrusionOk="0">
                    <a:moveTo>
                      <a:pt x="0" y="1"/>
                    </a:moveTo>
                    <a:lnTo>
                      <a:pt x="0" y="463"/>
                    </a:lnTo>
                    <a:lnTo>
                      <a:pt x="97998" y="463"/>
                    </a:lnTo>
                    <a:lnTo>
                      <a:pt x="97998" y="1"/>
                    </a:lnTo>
                    <a:close/>
                  </a:path>
                </a:pathLst>
              </a:custGeom>
              <a:solidFill>
                <a:schemeClr val="accent2"/>
              </a:solidFill>
              <a:ln w="2857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44;p2"/>
              <p:cNvSpPr/>
              <p:nvPr/>
            </p:nvSpPr>
            <p:spPr>
              <a:xfrm>
                <a:off x="8008169" y="254356"/>
                <a:ext cx="144305" cy="211872"/>
              </a:xfrm>
              <a:custGeom>
                <a:avLst/>
                <a:gdLst/>
                <a:ahLst/>
                <a:cxnLst/>
                <a:rect l="l" t="t" r="r" b="b"/>
                <a:pathLst>
                  <a:path w="4468" h="6560" extrusionOk="0">
                    <a:moveTo>
                      <a:pt x="524" y="1"/>
                    </a:moveTo>
                    <a:cubicBezTo>
                      <a:pt x="484" y="1"/>
                      <a:pt x="444" y="2"/>
                      <a:pt x="405" y="3"/>
                    </a:cubicBezTo>
                    <a:cubicBezTo>
                      <a:pt x="278" y="3"/>
                      <a:pt x="174" y="118"/>
                      <a:pt x="197" y="234"/>
                    </a:cubicBezTo>
                    <a:cubicBezTo>
                      <a:pt x="197" y="372"/>
                      <a:pt x="278" y="476"/>
                      <a:pt x="405" y="476"/>
                    </a:cubicBezTo>
                    <a:cubicBezTo>
                      <a:pt x="1374" y="499"/>
                      <a:pt x="2286" y="961"/>
                      <a:pt x="2863" y="1688"/>
                    </a:cubicBezTo>
                    <a:cubicBezTo>
                      <a:pt x="3152" y="2046"/>
                      <a:pt x="3383" y="2450"/>
                      <a:pt x="3498" y="2900"/>
                    </a:cubicBezTo>
                    <a:cubicBezTo>
                      <a:pt x="3521" y="3004"/>
                      <a:pt x="3544" y="3108"/>
                      <a:pt x="3567" y="3223"/>
                    </a:cubicBezTo>
                    <a:lnTo>
                      <a:pt x="3613" y="3558"/>
                    </a:lnTo>
                    <a:lnTo>
                      <a:pt x="3613" y="3893"/>
                    </a:lnTo>
                    <a:cubicBezTo>
                      <a:pt x="3602" y="3985"/>
                      <a:pt x="3602" y="4089"/>
                      <a:pt x="3567" y="4193"/>
                    </a:cubicBezTo>
                    <a:cubicBezTo>
                      <a:pt x="3487" y="4585"/>
                      <a:pt x="3233" y="4931"/>
                      <a:pt x="2921" y="5162"/>
                    </a:cubicBezTo>
                    <a:cubicBezTo>
                      <a:pt x="2651" y="5370"/>
                      <a:pt x="2277" y="5466"/>
                      <a:pt x="1953" y="5466"/>
                    </a:cubicBezTo>
                    <a:cubicBezTo>
                      <a:pt x="1917" y="5466"/>
                      <a:pt x="1882" y="5465"/>
                      <a:pt x="1847" y="5462"/>
                    </a:cubicBezTo>
                    <a:cubicBezTo>
                      <a:pt x="1559" y="5428"/>
                      <a:pt x="1328" y="5197"/>
                      <a:pt x="1270" y="4943"/>
                    </a:cubicBezTo>
                    <a:cubicBezTo>
                      <a:pt x="1259" y="4885"/>
                      <a:pt x="1259" y="4816"/>
                      <a:pt x="1259" y="4758"/>
                    </a:cubicBezTo>
                    <a:cubicBezTo>
                      <a:pt x="1259" y="4735"/>
                      <a:pt x="1270" y="4712"/>
                      <a:pt x="1293" y="4712"/>
                    </a:cubicBezTo>
                    <a:cubicBezTo>
                      <a:pt x="1317" y="4678"/>
                      <a:pt x="1351" y="4678"/>
                      <a:pt x="1374" y="4678"/>
                    </a:cubicBezTo>
                    <a:cubicBezTo>
                      <a:pt x="1439" y="4696"/>
                      <a:pt x="1504" y="4705"/>
                      <a:pt x="1568" y="4705"/>
                    </a:cubicBezTo>
                    <a:cubicBezTo>
                      <a:pt x="1861" y="4705"/>
                      <a:pt x="2134" y="4519"/>
                      <a:pt x="2228" y="4216"/>
                    </a:cubicBezTo>
                    <a:cubicBezTo>
                      <a:pt x="2332" y="3858"/>
                      <a:pt x="2124" y="3489"/>
                      <a:pt x="1767" y="3373"/>
                    </a:cubicBezTo>
                    <a:cubicBezTo>
                      <a:pt x="1697" y="3350"/>
                      <a:pt x="1640" y="3339"/>
                      <a:pt x="1559" y="3339"/>
                    </a:cubicBezTo>
                    <a:lnTo>
                      <a:pt x="1374" y="3339"/>
                    </a:lnTo>
                    <a:cubicBezTo>
                      <a:pt x="889" y="3339"/>
                      <a:pt x="428" y="3627"/>
                      <a:pt x="197" y="4031"/>
                    </a:cubicBezTo>
                    <a:cubicBezTo>
                      <a:pt x="81" y="4239"/>
                      <a:pt x="1" y="4481"/>
                      <a:pt x="1" y="4712"/>
                    </a:cubicBezTo>
                    <a:cubicBezTo>
                      <a:pt x="1" y="4908"/>
                      <a:pt x="35" y="5105"/>
                      <a:pt x="93" y="5278"/>
                    </a:cubicBezTo>
                    <a:cubicBezTo>
                      <a:pt x="324" y="6005"/>
                      <a:pt x="1016" y="6524"/>
                      <a:pt x="1767" y="6559"/>
                    </a:cubicBezTo>
                    <a:cubicBezTo>
                      <a:pt x="1783" y="6559"/>
                      <a:pt x="1799" y="6559"/>
                      <a:pt x="1815" y="6559"/>
                    </a:cubicBezTo>
                    <a:cubicBezTo>
                      <a:pt x="2476" y="6559"/>
                      <a:pt x="3059" y="6330"/>
                      <a:pt x="3533" y="5936"/>
                    </a:cubicBezTo>
                    <a:cubicBezTo>
                      <a:pt x="4017" y="5532"/>
                      <a:pt x="4341" y="4955"/>
                      <a:pt x="4433" y="4354"/>
                    </a:cubicBezTo>
                    <a:cubicBezTo>
                      <a:pt x="4468" y="4193"/>
                      <a:pt x="4468" y="4054"/>
                      <a:pt x="4468" y="3893"/>
                    </a:cubicBezTo>
                    <a:lnTo>
                      <a:pt x="4433" y="3454"/>
                    </a:lnTo>
                    <a:lnTo>
                      <a:pt x="4364" y="3039"/>
                    </a:lnTo>
                    <a:cubicBezTo>
                      <a:pt x="4318" y="2912"/>
                      <a:pt x="4283" y="2761"/>
                      <a:pt x="4248" y="2635"/>
                    </a:cubicBezTo>
                    <a:cubicBezTo>
                      <a:pt x="4064" y="2104"/>
                      <a:pt x="3752" y="1607"/>
                      <a:pt x="3371" y="1215"/>
                    </a:cubicBezTo>
                    <a:cubicBezTo>
                      <a:pt x="2626" y="436"/>
                      <a:pt x="1571" y="1"/>
                      <a:pt x="52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2857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5" name="Google Shape;145;p2"/>
            <p:cNvGrpSpPr/>
            <p:nvPr/>
          </p:nvGrpSpPr>
          <p:grpSpPr>
            <a:xfrm rot="10800000">
              <a:off x="4914911" y="4700092"/>
              <a:ext cx="2320685" cy="149200"/>
              <a:chOff x="1018925" y="254356"/>
              <a:chExt cx="3295960" cy="211872"/>
            </a:xfrm>
          </p:grpSpPr>
          <p:sp>
            <p:nvSpPr>
              <p:cNvPr id="146" name="Google Shape;146;p2"/>
              <p:cNvSpPr/>
              <p:nvPr/>
            </p:nvSpPr>
            <p:spPr>
              <a:xfrm>
                <a:off x="1149795" y="254421"/>
                <a:ext cx="3165090" cy="14954"/>
              </a:xfrm>
              <a:custGeom>
                <a:avLst/>
                <a:gdLst/>
                <a:ahLst/>
                <a:cxnLst/>
                <a:rect l="l" t="t" r="r" b="b"/>
                <a:pathLst>
                  <a:path w="97998" h="463" extrusionOk="0">
                    <a:moveTo>
                      <a:pt x="0" y="1"/>
                    </a:moveTo>
                    <a:lnTo>
                      <a:pt x="0" y="463"/>
                    </a:lnTo>
                    <a:lnTo>
                      <a:pt x="97998" y="463"/>
                    </a:lnTo>
                    <a:lnTo>
                      <a:pt x="97998" y="1"/>
                    </a:lnTo>
                    <a:close/>
                  </a:path>
                </a:pathLst>
              </a:custGeom>
              <a:solidFill>
                <a:schemeClr val="accent2"/>
              </a:solidFill>
              <a:ln w="2857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2"/>
              <p:cNvSpPr/>
              <p:nvPr/>
            </p:nvSpPr>
            <p:spPr>
              <a:xfrm>
                <a:off x="1018925" y="254356"/>
                <a:ext cx="143950" cy="211872"/>
              </a:xfrm>
              <a:custGeom>
                <a:avLst/>
                <a:gdLst/>
                <a:ahLst/>
                <a:cxnLst/>
                <a:rect l="l" t="t" r="r" b="b"/>
                <a:pathLst>
                  <a:path w="4457" h="6560" extrusionOk="0">
                    <a:moveTo>
                      <a:pt x="3933" y="1"/>
                    </a:moveTo>
                    <a:cubicBezTo>
                      <a:pt x="2886" y="1"/>
                      <a:pt x="1831" y="436"/>
                      <a:pt x="1097" y="1215"/>
                    </a:cubicBezTo>
                    <a:cubicBezTo>
                      <a:pt x="705" y="1607"/>
                      <a:pt x="405" y="2104"/>
                      <a:pt x="209" y="2635"/>
                    </a:cubicBezTo>
                    <a:cubicBezTo>
                      <a:pt x="174" y="2761"/>
                      <a:pt x="139" y="2912"/>
                      <a:pt x="93" y="3039"/>
                    </a:cubicBezTo>
                    <a:lnTo>
                      <a:pt x="24" y="3454"/>
                    </a:lnTo>
                    <a:lnTo>
                      <a:pt x="1" y="3893"/>
                    </a:lnTo>
                    <a:cubicBezTo>
                      <a:pt x="1" y="4054"/>
                      <a:pt x="1" y="4193"/>
                      <a:pt x="24" y="4354"/>
                    </a:cubicBezTo>
                    <a:cubicBezTo>
                      <a:pt x="105" y="4955"/>
                      <a:pt x="440" y="5532"/>
                      <a:pt x="913" y="5936"/>
                    </a:cubicBezTo>
                    <a:cubicBezTo>
                      <a:pt x="1397" y="6330"/>
                      <a:pt x="1992" y="6559"/>
                      <a:pt x="2642" y="6559"/>
                    </a:cubicBezTo>
                    <a:cubicBezTo>
                      <a:pt x="2658" y="6559"/>
                      <a:pt x="2674" y="6559"/>
                      <a:pt x="2690" y="6559"/>
                    </a:cubicBezTo>
                    <a:cubicBezTo>
                      <a:pt x="3441" y="6524"/>
                      <a:pt x="4133" y="6005"/>
                      <a:pt x="4364" y="5278"/>
                    </a:cubicBezTo>
                    <a:cubicBezTo>
                      <a:pt x="4422" y="5105"/>
                      <a:pt x="4456" y="4908"/>
                      <a:pt x="4456" y="4712"/>
                    </a:cubicBezTo>
                    <a:cubicBezTo>
                      <a:pt x="4456" y="4481"/>
                      <a:pt x="4387" y="4239"/>
                      <a:pt x="4272" y="4031"/>
                    </a:cubicBezTo>
                    <a:cubicBezTo>
                      <a:pt x="4041" y="3627"/>
                      <a:pt x="3579" y="3339"/>
                      <a:pt x="3083" y="3339"/>
                    </a:cubicBezTo>
                    <a:lnTo>
                      <a:pt x="2898" y="3339"/>
                    </a:lnTo>
                    <a:cubicBezTo>
                      <a:pt x="2829" y="3339"/>
                      <a:pt x="2771" y="3350"/>
                      <a:pt x="2690" y="3373"/>
                    </a:cubicBezTo>
                    <a:cubicBezTo>
                      <a:pt x="2333" y="3489"/>
                      <a:pt x="2136" y="3858"/>
                      <a:pt x="2229" y="4216"/>
                    </a:cubicBezTo>
                    <a:cubicBezTo>
                      <a:pt x="2323" y="4519"/>
                      <a:pt x="2597" y="4705"/>
                      <a:pt x="2889" y="4705"/>
                    </a:cubicBezTo>
                    <a:cubicBezTo>
                      <a:pt x="2953" y="4705"/>
                      <a:pt x="3018" y="4696"/>
                      <a:pt x="3083" y="4678"/>
                    </a:cubicBezTo>
                    <a:cubicBezTo>
                      <a:pt x="3117" y="4678"/>
                      <a:pt x="3141" y="4678"/>
                      <a:pt x="3175" y="4712"/>
                    </a:cubicBezTo>
                    <a:cubicBezTo>
                      <a:pt x="3187" y="4712"/>
                      <a:pt x="3198" y="4735"/>
                      <a:pt x="3198" y="4758"/>
                    </a:cubicBezTo>
                    <a:cubicBezTo>
                      <a:pt x="3198" y="4816"/>
                      <a:pt x="3198" y="4885"/>
                      <a:pt x="3187" y="4943"/>
                    </a:cubicBezTo>
                    <a:cubicBezTo>
                      <a:pt x="3129" y="5197"/>
                      <a:pt x="2898" y="5428"/>
                      <a:pt x="2610" y="5462"/>
                    </a:cubicBezTo>
                    <a:cubicBezTo>
                      <a:pt x="2575" y="5465"/>
                      <a:pt x="2540" y="5466"/>
                      <a:pt x="2505" y="5466"/>
                    </a:cubicBezTo>
                    <a:cubicBezTo>
                      <a:pt x="2180" y="5466"/>
                      <a:pt x="1806" y="5370"/>
                      <a:pt x="1536" y="5162"/>
                    </a:cubicBezTo>
                    <a:cubicBezTo>
                      <a:pt x="1224" y="4931"/>
                      <a:pt x="970" y="4585"/>
                      <a:pt x="890" y="4193"/>
                    </a:cubicBezTo>
                    <a:cubicBezTo>
                      <a:pt x="855" y="4089"/>
                      <a:pt x="855" y="3985"/>
                      <a:pt x="844" y="3893"/>
                    </a:cubicBezTo>
                    <a:lnTo>
                      <a:pt x="844" y="3558"/>
                    </a:lnTo>
                    <a:lnTo>
                      <a:pt x="890" y="3223"/>
                    </a:lnTo>
                    <a:cubicBezTo>
                      <a:pt x="913" y="3108"/>
                      <a:pt x="936" y="3004"/>
                      <a:pt x="959" y="2900"/>
                    </a:cubicBezTo>
                    <a:cubicBezTo>
                      <a:pt x="1074" y="2450"/>
                      <a:pt x="1305" y="2046"/>
                      <a:pt x="1594" y="1688"/>
                    </a:cubicBezTo>
                    <a:cubicBezTo>
                      <a:pt x="2171" y="961"/>
                      <a:pt x="3083" y="499"/>
                      <a:pt x="4052" y="476"/>
                    </a:cubicBezTo>
                    <a:cubicBezTo>
                      <a:pt x="4179" y="476"/>
                      <a:pt x="4272" y="372"/>
                      <a:pt x="4272" y="234"/>
                    </a:cubicBezTo>
                    <a:cubicBezTo>
                      <a:pt x="4283" y="118"/>
                      <a:pt x="4179" y="3"/>
                      <a:pt x="4052" y="3"/>
                    </a:cubicBezTo>
                    <a:cubicBezTo>
                      <a:pt x="4013" y="2"/>
                      <a:pt x="3973" y="1"/>
                      <a:pt x="393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2857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" name="Google Shape;148;p2"/>
            <p:cNvGrpSpPr/>
            <p:nvPr/>
          </p:nvGrpSpPr>
          <p:grpSpPr>
            <a:xfrm>
              <a:off x="4427061" y="4703576"/>
              <a:ext cx="317198" cy="288571"/>
              <a:chOff x="4520653" y="4806269"/>
              <a:chExt cx="189780" cy="172662"/>
            </a:xfrm>
          </p:grpSpPr>
          <p:sp>
            <p:nvSpPr>
              <p:cNvPr id="149" name="Google Shape;149;p2"/>
              <p:cNvSpPr/>
              <p:nvPr/>
            </p:nvSpPr>
            <p:spPr>
              <a:xfrm>
                <a:off x="4579176" y="4806269"/>
                <a:ext cx="73477" cy="172662"/>
              </a:xfrm>
              <a:custGeom>
                <a:avLst/>
                <a:gdLst/>
                <a:ahLst/>
                <a:cxnLst/>
                <a:rect l="l" t="t" r="r" b="b"/>
                <a:pathLst>
                  <a:path w="2275" h="5346" extrusionOk="0">
                    <a:moveTo>
                      <a:pt x="1131" y="1"/>
                    </a:moveTo>
                    <a:cubicBezTo>
                      <a:pt x="1131" y="1"/>
                      <a:pt x="0" y="1201"/>
                      <a:pt x="0" y="2679"/>
                    </a:cubicBezTo>
                    <a:cubicBezTo>
                      <a:pt x="0" y="4145"/>
                      <a:pt x="1131" y="5345"/>
                      <a:pt x="1131" y="5345"/>
                    </a:cubicBezTo>
                    <a:cubicBezTo>
                      <a:pt x="1131" y="5345"/>
                      <a:pt x="2274" y="4145"/>
                      <a:pt x="2274" y="2679"/>
                    </a:cubicBezTo>
                    <a:cubicBezTo>
                      <a:pt x="2274" y="1201"/>
                      <a:pt x="1131" y="1"/>
                      <a:pt x="113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2"/>
              <p:cNvSpPr/>
              <p:nvPr/>
            </p:nvSpPr>
            <p:spPr>
              <a:xfrm>
                <a:off x="4520653" y="4826423"/>
                <a:ext cx="60396" cy="60429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871" extrusionOk="0">
                    <a:moveTo>
                      <a:pt x="1870" y="0"/>
                    </a:moveTo>
                    <a:lnTo>
                      <a:pt x="1870" y="0"/>
                    </a:lnTo>
                    <a:cubicBezTo>
                      <a:pt x="1870" y="0"/>
                      <a:pt x="1062" y="23"/>
                      <a:pt x="543" y="531"/>
                    </a:cubicBezTo>
                    <a:cubicBezTo>
                      <a:pt x="35" y="1062"/>
                      <a:pt x="0" y="1870"/>
                      <a:pt x="0" y="1870"/>
                    </a:cubicBezTo>
                    <a:cubicBezTo>
                      <a:pt x="0" y="1870"/>
                      <a:pt x="808" y="1847"/>
                      <a:pt x="1327" y="1328"/>
                    </a:cubicBezTo>
                    <a:cubicBezTo>
                      <a:pt x="1847" y="808"/>
                      <a:pt x="1870" y="0"/>
                      <a:pt x="187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2"/>
              <p:cNvSpPr/>
              <p:nvPr/>
            </p:nvSpPr>
            <p:spPr>
              <a:xfrm>
                <a:off x="4650359" y="4826423"/>
                <a:ext cx="60073" cy="60429"/>
              </a:xfrm>
              <a:custGeom>
                <a:avLst/>
                <a:gdLst/>
                <a:ahLst/>
                <a:cxnLst/>
                <a:rect l="l" t="t" r="r" b="b"/>
                <a:pathLst>
                  <a:path w="1860" h="1871" extrusionOk="0">
                    <a:moveTo>
                      <a:pt x="1" y="0"/>
                    </a:moveTo>
                    <a:cubicBezTo>
                      <a:pt x="1" y="0"/>
                      <a:pt x="12" y="808"/>
                      <a:pt x="532" y="1328"/>
                    </a:cubicBezTo>
                    <a:cubicBezTo>
                      <a:pt x="1051" y="1847"/>
                      <a:pt x="1859" y="1870"/>
                      <a:pt x="1859" y="1870"/>
                    </a:cubicBezTo>
                    <a:cubicBezTo>
                      <a:pt x="1859" y="1870"/>
                      <a:pt x="1836" y="1062"/>
                      <a:pt x="1328" y="531"/>
                    </a:cubicBezTo>
                    <a:cubicBezTo>
                      <a:pt x="809" y="23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52" name="Google Shape;152;p2"/>
          <p:cNvSpPr txBox="1">
            <a:spLocks noGrp="1"/>
          </p:cNvSpPr>
          <p:nvPr>
            <p:ph type="ctrTitle"/>
          </p:nvPr>
        </p:nvSpPr>
        <p:spPr>
          <a:xfrm>
            <a:off x="1395450" y="1703200"/>
            <a:ext cx="6353100" cy="1148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None/>
              <a:defRPr sz="5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None/>
              <a:defRPr sz="5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None/>
              <a:defRPr sz="5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None/>
              <a:defRPr sz="5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None/>
              <a:defRPr sz="5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None/>
              <a:defRPr sz="5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None/>
              <a:defRPr sz="5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None/>
              <a:defRPr sz="5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None/>
              <a:defRPr sz="52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53" name="Google Shape;153;p2"/>
          <p:cNvSpPr txBox="1">
            <a:spLocks noGrp="1"/>
          </p:cNvSpPr>
          <p:nvPr>
            <p:ph type="subTitle" idx="1"/>
          </p:nvPr>
        </p:nvSpPr>
        <p:spPr>
          <a:xfrm>
            <a:off x="1395450" y="2765564"/>
            <a:ext cx="6353100" cy="52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1800">
                <a:solidFill>
                  <a:schemeClr val="l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Google Shape;577;p8"/>
          <p:cNvSpPr txBox="1">
            <a:spLocks noGrp="1"/>
          </p:cNvSpPr>
          <p:nvPr>
            <p:ph type="title"/>
          </p:nvPr>
        </p:nvSpPr>
        <p:spPr>
          <a:xfrm>
            <a:off x="1767600" y="1503678"/>
            <a:ext cx="5608800" cy="22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7300">
                <a:solidFill>
                  <a:schemeClr val="accent5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578" name="Google Shape;578;p8"/>
          <p:cNvSpPr txBox="1">
            <a:spLocks noGrp="1"/>
          </p:cNvSpPr>
          <p:nvPr>
            <p:ph type="subTitle" idx="1"/>
          </p:nvPr>
        </p:nvSpPr>
        <p:spPr>
          <a:xfrm>
            <a:off x="3235988" y="3752737"/>
            <a:ext cx="2672100" cy="502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579" name="Google Shape;579;p8"/>
          <p:cNvGrpSpPr/>
          <p:nvPr/>
        </p:nvGrpSpPr>
        <p:grpSpPr>
          <a:xfrm>
            <a:off x="713395" y="740600"/>
            <a:ext cx="7717207" cy="3591375"/>
            <a:chOff x="713395" y="740600"/>
            <a:chExt cx="7717207" cy="3591375"/>
          </a:xfrm>
        </p:grpSpPr>
        <p:grpSp>
          <p:nvGrpSpPr>
            <p:cNvPr id="580" name="Google Shape;580;p8"/>
            <p:cNvGrpSpPr/>
            <p:nvPr/>
          </p:nvGrpSpPr>
          <p:grpSpPr>
            <a:xfrm>
              <a:off x="6050577" y="740600"/>
              <a:ext cx="2380025" cy="3589749"/>
              <a:chOff x="5441727" y="740600"/>
              <a:chExt cx="2380025" cy="3589749"/>
            </a:xfrm>
          </p:grpSpPr>
          <p:sp>
            <p:nvSpPr>
              <p:cNvPr id="581" name="Google Shape;581;p8"/>
              <p:cNvSpPr/>
              <p:nvPr/>
            </p:nvSpPr>
            <p:spPr>
              <a:xfrm>
                <a:off x="7160363" y="1957572"/>
                <a:ext cx="355690" cy="208293"/>
              </a:xfrm>
              <a:custGeom>
                <a:avLst/>
                <a:gdLst/>
                <a:ahLst/>
                <a:cxnLst/>
                <a:rect l="l" t="t" r="r" b="b"/>
                <a:pathLst>
                  <a:path w="5251" h="3075" extrusionOk="0">
                    <a:moveTo>
                      <a:pt x="3548" y="1811"/>
                    </a:moveTo>
                    <a:lnTo>
                      <a:pt x="3548" y="1811"/>
                    </a:lnTo>
                    <a:cubicBezTo>
                      <a:pt x="3501" y="2049"/>
                      <a:pt x="3334" y="2275"/>
                      <a:pt x="3144" y="2430"/>
                    </a:cubicBezTo>
                    <a:lnTo>
                      <a:pt x="3013" y="2513"/>
                    </a:lnTo>
                    <a:cubicBezTo>
                      <a:pt x="3227" y="2454"/>
                      <a:pt x="3453" y="2382"/>
                      <a:pt x="3679" y="2323"/>
                    </a:cubicBezTo>
                    <a:cubicBezTo>
                      <a:pt x="3889" y="2246"/>
                      <a:pt x="4106" y="2208"/>
                      <a:pt x="4319" y="2208"/>
                    </a:cubicBezTo>
                    <a:cubicBezTo>
                      <a:pt x="4372" y="2208"/>
                      <a:pt x="4425" y="2211"/>
                      <a:pt x="4477" y="2215"/>
                    </a:cubicBezTo>
                    <a:cubicBezTo>
                      <a:pt x="4215" y="2215"/>
                      <a:pt x="3953" y="2275"/>
                      <a:pt x="3703" y="2370"/>
                    </a:cubicBezTo>
                    <a:cubicBezTo>
                      <a:pt x="3453" y="2454"/>
                      <a:pt x="3215" y="2549"/>
                      <a:pt x="2941" y="2620"/>
                    </a:cubicBezTo>
                    <a:cubicBezTo>
                      <a:pt x="2771" y="2661"/>
                      <a:pt x="2585" y="2685"/>
                      <a:pt x="2401" y="2685"/>
                    </a:cubicBezTo>
                    <a:cubicBezTo>
                      <a:pt x="2314" y="2685"/>
                      <a:pt x="2227" y="2679"/>
                      <a:pt x="2143" y="2668"/>
                    </a:cubicBezTo>
                    <a:cubicBezTo>
                      <a:pt x="1870" y="2620"/>
                      <a:pt x="1620" y="2513"/>
                      <a:pt x="1393" y="2382"/>
                    </a:cubicBezTo>
                    <a:lnTo>
                      <a:pt x="1393" y="2382"/>
                    </a:lnTo>
                    <a:cubicBezTo>
                      <a:pt x="1632" y="2489"/>
                      <a:pt x="1893" y="2561"/>
                      <a:pt x="2155" y="2584"/>
                    </a:cubicBezTo>
                    <a:cubicBezTo>
                      <a:pt x="2230" y="2595"/>
                      <a:pt x="2300" y="2601"/>
                      <a:pt x="2370" y="2601"/>
                    </a:cubicBezTo>
                    <a:cubicBezTo>
                      <a:pt x="2455" y="2601"/>
                      <a:pt x="2540" y="2592"/>
                      <a:pt x="2632" y="2573"/>
                    </a:cubicBezTo>
                    <a:cubicBezTo>
                      <a:pt x="2798" y="2513"/>
                      <a:pt x="2953" y="2430"/>
                      <a:pt x="3084" y="2334"/>
                    </a:cubicBezTo>
                    <a:cubicBezTo>
                      <a:pt x="3275" y="2204"/>
                      <a:pt x="3417" y="2025"/>
                      <a:pt x="3548" y="1811"/>
                    </a:cubicBezTo>
                    <a:close/>
                    <a:moveTo>
                      <a:pt x="2630" y="0"/>
                    </a:moveTo>
                    <a:cubicBezTo>
                      <a:pt x="2619" y="0"/>
                      <a:pt x="2607" y="0"/>
                      <a:pt x="2596" y="1"/>
                    </a:cubicBezTo>
                    <a:cubicBezTo>
                      <a:pt x="2798" y="537"/>
                      <a:pt x="2632" y="1227"/>
                      <a:pt x="2215" y="1632"/>
                    </a:cubicBezTo>
                    <a:cubicBezTo>
                      <a:pt x="1935" y="1904"/>
                      <a:pt x="1549" y="2047"/>
                      <a:pt x="1170" y="2047"/>
                    </a:cubicBezTo>
                    <a:cubicBezTo>
                      <a:pt x="984" y="2047"/>
                      <a:pt x="800" y="2012"/>
                      <a:pt x="631" y="1942"/>
                    </a:cubicBezTo>
                    <a:cubicBezTo>
                      <a:pt x="381" y="1846"/>
                      <a:pt x="167" y="1739"/>
                      <a:pt x="0" y="1572"/>
                    </a:cubicBezTo>
                    <a:lnTo>
                      <a:pt x="0" y="1572"/>
                    </a:lnTo>
                    <a:cubicBezTo>
                      <a:pt x="286" y="2025"/>
                      <a:pt x="679" y="2406"/>
                      <a:pt x="1143" y="2680"/>
                    </a:cubicBezTo>
                    <a:cubicBezTo>
                      <a:pt x="1618" y="2937"/>
                      <a:pt x="2168" y="3075"/>
                      <a:pt x="2714" y="3075"/>
                    </a:cubicBezTo>
                    <a:cubicBezTo>
                      <a:pt x="2976" y="3075"/>
                      <a:pt x="3238" y="3043"/>
                      <a:pt x="3489" y="2977"/>
                    </a:cubicBezTo>
                    <a:cubicBezTo>
                      <a:pt x="3787" y="2894"/>
                      <a:pt x="4084" y="2787"/>
                      <a:pt x="4394" y="2739"/>
                    </a:cubicBezTo>
                    <a:cubicBezTo>
                      <a:pt x="4441" y="2734"/>
                      <a:pt x="4489" y="2731"/>
                      <a:pt x="4536" y="2731"/>
                    </a:cubicBezTo>
                    <a:cubicBezTo>
                      <a:pt x="4813" y="2731"/>
                      <a:pt x="5088" y="2822"/>
                      <a:pt x="5251" y="3025"/>
                    </a:cubicBezTo>
                    <a:cubicBezTo>
                      <a:pt x="5239" y="2620"/>
                      <a:pt x="5215" y="2227"/>
                      <a:pt x="4918" y="1977"/>
                    </a:cubicBezTo>
                    <a:cubicBezTo>
                      <a:pt x="4644" y="1739"/>
                      <a:pt x="4287" y="1620"/>
                      <a:pt x="3929" y="1620"/>
                    </a:cubicBezTo>
                    <a:cubicBezTo>
                      <a:pt x="4060" y="1561"/>
                      <a:pt x="4179" y="1370"/>
                      <a:pt x="4156" y="1239"/>
                    </a:cubicBezTo>
                    <a:cubicBezTo>
                      <a:pt x="4108" y="1049"/>
                      <a:pt x="3918" y="941"/>
                      <a:pt x="3739" y="918"/>
                    </a:cubicBezTo>
                    <a:cubicBezTo>
                      <a:pt x="3722" y="917"/>
                      <a:pt x="3706" y="916"/>
                      <a:pt x="3690" y="916"/>
                    </a:cubicBezTo>
                    <a:cubicBezTo>
                      <a:pt x="3518" y="916"/>
                      <a:pt x="3354" y="971"/>
                      <a:pt x="3191" y="1037"/>
                    </a:cubicBezTo>
                    <a:cubicBezTo>
                      <a:pt x="3322" y="834"/>
                      <a:pt x="3382" y="549"/>
                      <a:pt x="3251" y="322"/>
                    </a:cubicBezTo>
                    <a:cubicBezTo>
                      <a:pt x="3114" y="118"/>
                      <a:pt x="2870" y="0"/>
                      <a:pt x="263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2" name="Google Shape;582;p8"/>
              <p:cNvSpPr/>
              <p:nvPr/>
            </p:nvSpPr>
            <p:spPr>
              <a:xfrm>
                <a:off x="6241775" y="870453"/>
                <a:ext cx="833984" cy="537971"/>
              </a:xfrm>
              <a:custGeom>
                <a:avLst/>
                <a:gdLst/>
                <a:ahLst/>
                <a:cxnLst/>
                <a:rect l="l" t="t" r="r" b="b"/>
                <a:pathLst>
                  <a:path w="12312" h="7942" extrusionOk="0">
                    <a:moveTo>
                      <a:pt x="0" y="0"/>
                    </a:moveTo>
                    <a:cubicBezTo>
                      <a:pt x="381" y="2001"/>
                      <a:pt x="1941" y="3739"/>
                      <a:pt x="3870" y="4334"/>
                    </a:cubicBezTo>
                    <a:cubicBezTo>
                      <a:pt x="4667" y="4584"/>
                      <a:pt x="5513" y="4644"/>
                      <a:pt x="6334" y="4798"/>
                    </a:cubicBezTo>
                    <a:cubicBezTo>
                      <a:pt x="7144" y="4941"/>
                      <a:pt x="7977" y="5179"/>
                      <a:pt x="8620" y="5715"/>
                    </a:cubicBezTo>
                    <a:cubicBezTo>
                      <a:pt x="9263" y="6251"/>
                      <a:pt x="9668" y="7132"/>
                      <a:pt x="9430" y="7942"/>
                    </a:cubicBezTo>
                    <a:cubicBezTo>
                      <a:pt x="10097" y="7084"/>
                      <a:pt x="10228" y="5691"/>
                      <a:pt x="9513" y="4882"/>
                    </a:cubicBezTo>
                    <a:lnTo>
                      <a:pt x="9513" y="4882"/>
                    </a:lnTo>
                    <a:cubicBezTo>
                      <a:pt x="9641" y="4909"/>
                      <a:pt x="9774" y="4922"/>
                      <a:pt x="9910" y="4922"/>
                    </a:cubicBezTo>
                    <a:cubicBezTo>
                      <a:pt x="10847" y="4922"/>
                      <a:pt x="11937" y="4311"/>
                      <a:pt x="12311" y="3501"/>
                    </a:cubicBezTo>
                    <a:lnTo>
                      <a:pt x="12311" y="3501"/>
                    </a:lnTo>
                    <a:cubicBezTo>
                      <a:pt x="11648" y="3722"/>
                      <a:pt x="11095" y="3800"/>
                      <a:pt x="10551" y="3800"/>
                    </a:cubicBezTo>
                    <a:cubicBezTo>
                      <a:pt x="9335" y="3800"/>
                      <a:pt x="8166" y="3408"/>
                      <a:pt x="5929" y="3334"/>
                    </a:cubicBezTo>
                    <a:cubicBezTo>
                      <a:pt x="1846" y="3215"/>
                      <a:pt x="203" y="1060"/>
                      <a:pt x="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3" name="Google Shape;583;p8"/>
              <p:cNvSpPr/>
              <p:nvPr/>
            </p:nvSpPr>
            <p:spPr>
              <a:xfrm>
                <a:off x="7037758" y="1909207"/>
                <a:ext cx="782368" cy="443139"/>
              </a:xfrm>
              <a:custGeom>
                <a:avLst/>
                <a:gdLst/>
                <a:ahLst/>
                <a:cxnLst/>
                <a:rect l="l" t="t" r="r" b="b"/>
                <a:pathLst>
                  <a:path w="11550" h="6542" extrusionOk="0">
                    <a:moveTo>
                      <a:pt x="1" y="0"/>
                    </a:moveTo>
                    <a:cubicBezTo>
                      <a:pt x="18" y="68"/>
                      <a:pt x="36" y="135"/>
                      <a:pt x="56" y="201"/>
                    </a:cubicBezTo>
                    <a:lnTo>
                      <a:pt x="56" y="201"/>
                    </a:lnTo>
                    <a:cubicBezTo>
                      <a:pt x="37" y="135"/>
                      <a:pt x="19" y="68"/>
                      <a:pt x="1" y="0"/>
                    </a:cubicBezTo>
                    <a:close/>
                    <a:moveTo>
                      <a:pt x="11276" y="3882"/>
                    </a:moveTo>
                    <a:lnTo>
                      <a:pt x="11276" y="3882"/>
                    </a:lnTo>
                    <a:cubicBezTo>
                      <a:pt x="11109" y="4275"/>
                      <a:pt x="10907" y="4644"/>
                      <a:pt x="10645" y="4965"/>
                    </a:cubicBezTo>
                    <a:cubicBezTo>
                      <a:pt x="10383" y="5299"/>
                      <a:pt x="10049" y="5584"/>
                      <a:pt x="9680" y="5775"/>
                    </a:cubicBezTo>
                    <a:cubicBezTo>
                      <a:pt x="9311" y="5965"/>
                      <a:pt x="8906" y="6108"/>
                      <a:pt x="8514" y="6204"/>
                    </a:cubicBezTo>
                    <a:cubicBezTo>
                      <a:pt x="8211" y="6264"/>
                      <a:pt x="7902" y="6306"/>
                      <a:pt x="7600" y="6306"/>
                    </a:cubicBezTo>
                    <a:cubicBezTo>
                      <a:pt x="7487" y="6306"/>
                      <a:pt x="7374" y="6300"/>
                      <a:pt x="7263" y="6287"/>
                    </a:cubicBezTo>
                    <a:cubicBezTo>
                      <a:pt x="7668" y="6287"/>
                      <a:pt x="8097" y="6227"/>
                      <a:pt x="8490" y="6132"/>
                    </a:cubicBezTo>
                    <a:cubicBezTo>
                      <a:pt x="8895" y="6025"/>
                      <a:pt x="9276" y="5870"/>
                      <a:pt x="9645" y="5680"/>
                    </a:cubicBezTo>
                    <a:cubicBezTo>
                      <a:pt x="10002" y="5489"/>
                      <a:pt x="10323" y="5215"/>
                      <a:pt x="10597" y="4906"/>
                    </a:cubicBezTo>
                    <a:cubicBezTo>
                      <a:pt x="10847" y="4608"/>
                      <a:pt x="11073" y="4251"/>
                      <a:pt x="11276" y="3882"/>
                    </a:cubicBezTo>
                    <a:close/>
                    <a:moveTo>
                      <a:pt x="56" y="201"/>
                    </a:moveTo>
                    <a:cubicBezTo>
                      <a:pt x="748" y="2597"/>
                      <a:pt x="2216" y="4322"/>
                      <a:pt x="4406" y="5584"/>
                    </a:cubicBezTo>
                    <a:cubicBezTo>
                      <a:pt x="5393" y="6148"/>
                      <a:pt x="6528" y="6542"/>
                      <a:pt x="7654" y="6542"/>
                    </a:cubicBezTo>
                    <a:cubicBezTo>
                      <a:pt x="7954" y="6542"/>
                      <a:pt x="8254" y="6514"/>
                      <a:pt x="8549" y="6454"/>
                    </a:cubicBezTo>
                    <a:cubicBezTo>
                      <a:pt x="10014" y="6204"/>
                      <a:pt x="11038" y="5239"/>
                      <a:pt x="11466" y="3882"/>
                    </a:cubicBezTo>
                    <a:cubicBezTo>
                      <a:pt x="11514" y="3763"/>
                      <a:pt x="11550" y="3632"/>
                      <a:pt x="11514" y="3513"/>
                    </a:cubicBezTo>
                    <a:cubicBezTo>
                      <a:pt x="11478" y="3370"/>
                      <a:pt x="11374" y="3300"/>
                      <a:pt x="11258" y="3300"/>
                    </a:cubicBezTo>
                    <a:cubicBezTo>
                      <a:pt x="11181" y="3300"/>
                      <a:pt x="11097" y="3332"/>
                      <a:pt x="11026" y="3394"/>
                    </a:cubicBezTo>
                    <a:cubicBezTo>
                      <a:pt x="10919" y="3501"/>
                      <a:pt x="10871" y="3644"/>
                      <a:pt x="10788" y="3715"/>
                    </a:cubicBezTo>
                    <a:cubicBezTo>
                      <a:pt x="10762" y="3334"/>
                      <a:pt x="10551" y="3168"/>
                      <a:pt x="10267" y="3168"/>
                    </a:cubicBezTo>
                    <a:cubicBezTo>
                      <a:pt x="9886" y="3168"/>
                      <a:pt x="9375" y="3469"/>
                      <a:pt x="9014" y="3953"/>
                    </a:cubicBezTo>
                    <a:cubicBezTo>
                      <a:pt x="8358" y="4855"/>
                      <a:pt x="7553" y="5572"/>
                      <a:pt x="6406" y="5777"/>
                    </a:cubicBezTo>
                    <a:lnTo>
                      <a:pt x="6406" y="5777"/>
                    </a:lnTo>
                    <a:cubicBezTo>
                      <a:pt x="6623" y="5721"/>
                      <a:pt x="6697" y="5482"/>
                      <a:pt x="6620" y="5263"/>
                    </a:cubicBezTo>
                    <a:cubicBezTo>
                      <a:pt x="6549" y="5013"/>
                      <a:pt x="6287" y="4870"/>
                      <a:pt x="6037" y="4787"/>
                    </a:cubicBezTo>
                    <a:cubicBezTo>
                      <a:pt x="5787" y="4715"/>
                      <a:pt x="5537" y="4703"/>
                      <a:pt x="5263" y="4668"/>
                    </a:cubicBezTo>
                    <a:cubicBezTo>
                      <a:pt x="5013" y="4644"/>
                      <a:pt x="4775" y="4608"/>
                      <a:pt x="4525" y="4525"/>
                    </a:cubicBezTo>
                    <a:cubicBezTo>
                      <a:pt x="4001" y="4358"/>
                      <a:pt x="3513" y="4108"/>
                      <a:pt x="3049" y="3834"/>
                    </a:cubicBezTo>
                    <a:cubicBezTo>
                      <a:pt x="1737" y="3059"/>
                      <a:pt x="513" y="1715"/>
                      <a:pt x="56" y="20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4" name="Google Shape;584;p8"/>
              <p:cNvSpPr/>
              <p:nvPr/>
            </p:nvSpPr>
            <p:spPr>
              <a:xfrm>
                <a:off x="7390197" y="2330196"/>
                <a:ext cx="321889" cy="166228"/>
              </a:xfrm>
              <a:custGeom>
                <a:avLst/>
                <a:gdLst/>
                <a:ahLst/>
                <a:cxnLst/>
                <a:rect l="l" t="t" r="r" b="b"/>
                <a:pathLst>
                  <a:path w="4752" h="2454" extrusionOk="0">
                    <a:moveTo>
                      <a:pt x="3334" y="2072"/>
                    </a:moveTo>
                    <a:cubicBezTo>
                      <a:pt x="3341" y="2082"/>
                      <a:pt x="3349" y="2091"/>
                      <a:pt x="3357" y="2100"/>
                    </a:cubicBezTo>
                    <a:lnTo>
                      <a:pt x="3357" y="2100"/>
                    </a:lnTo>
                    <a:cubicBezTo>
                      <a:pt x="3349" y="2091"/>
                      <a:pt x="3342" y="2082"/>
                      <a:pt x="3334" y="2072"/>
                    </a:cubicBezTo>
                    <a:close/>
                    <a:moveTo>
                      <a:pt x="1" y="1"/>
                    </a:moveTo>
                    <a:lnTo>
                      <a:pt x="1" y="1"/>
                    </a:lnTo>
                    <a:cubicBezTo>
                      <a:pt x="882" y="632"/>
                      <a:pt x="1787" y="1060"/>
                      <a:pt x="2858" y="1179"/>
                    </a:cubicBezTo>
                    <a:cubicBezTo>
                      <a:pt x="3037" y="1191"/>
                      <a:pt x="3215" y="1215"/>
                      <a:pt x="3394" y="1274"/>
                    </a:cubicBezTo>
                    <a:cubicBezTo>
                      <a:pt x="3573" y="1334"/>
                      <a:pt x="3739" y="1417"/>
                      <a:pt x="3823" y="1572"/>
                    </a:cubicBezTo>
                    <a:cubicBezTo>
                      <a:pt x="3918" y="1715"/>
                      <a:pt x="3930" y="1941"/>
                      <a:pt x="3811" y="2072"/>
                    </a:cubicBezTo>
                    <a:cubicBezTo>
                      <a:pt x="3749" y="2140"/>
                      <a:pt x="3651" y="2180"/>
                      <a:pt x="3557" y="2180"/>
                    </a:cubicBezTo>
                    <a:cubicBezTo>
                      <a:pt x="3482" y="2180"/>
                      <a:pt x="3408" y="2155"/>
                      <a:pt x="3357" y="2100"/>
                    </a:cubicBezTo>
                    <a:lnTo>
                      <a:pt x="3357" y="2100"/>
                    </a:lnTo>
                    <a:cubicBezTo>
                      <a:pt x="3526" y="2303"/>
                      <a:pt x="3774" y="2454"/>
                      <a:pt x="4018" y="2454"/>
                    </a:cubicBezTo>
                    <a:cubicBezTo>
                      <a:pt x="4085" y="2454"/>
                      <a:pt x="4151" y="2442"/>
                      <a:pt x="4215" y="2417"/>
                    </a:cubicBezTo>
                    <a:cubicBezTo>
                      <a:pt x="4525" y="2298"/>
                      <a:pt x="4751" y="1953"/>
                      <a:pt x="4739" y="1608"/>
                    </a:cubicBezTo>
                    <a:cubicBezTo>
                      <a:pt x="4716" y="1274"/>
                      <a:pt x="4477" y="1001"/>
                      <a:pt x="4168" y="870"/>
                    </a:cubicBezTo>
                    <a:cubicBezTo>
                      <a:pt x="4287" y="858"/>
                      <a:pt x="4418" y="822"/>
                      <a:pt x="4513" y="739"/>
                    </a:cubicBezTo>
                    <a:cubicBezTo>
                      <a:pt x="4725" y="515"/>
                      <a:pt x="4550" y="457"/>
                      <a:pt x="4304" y="457"/>
                    </a:cubicBezTo>
                    <a:cubicBezTo>
                      <a:pt x="4051" y="457"/>
                      <a:pt x="3722" y="518"/>
                      <a:pt x="3656" y="524"/>
                    </a:cubicBezTo>
                    <a:cubicBezTo>
                      <a:pt x="3306" y="574"/>
                      <a:pt x="2899" y="608"/>
                      <a:pt x="2478" y="608"/>
                    </a:cubicBezTo>
                    <a:cubicBezTo>
                      <a:pt x="1595" y="608"/>
                      <a:pt x="645" y="460"/>
                      <a:pt x="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" name="Google Shape;585;p8"/>
              <p:cNvSpPr/>
              <p:nvPr/>
            </p:nvSpPr>
            <p:spPr>
              <a:xfrm>
                <a:off x="6249836" y="740600"/>
                <a:ext cx="654141" cy="285581"/>
              </a:xfrm>
              <a:custGeom>
                <a:avLst/>
                <a:gdLst/>
                <a:ahLst/>
                <a:cxnLst/>
                <a:rect l="l" t="t" r="r" b="b"/>
                <a:pathLst>
                  <a:path w="9657" h="4216" extrusionOk="0">
                    <a:moveTo>
                      <a:pt x="0" y="1703"/>
                    </a:moveTo>
                    <a:lnTo>
                      <a:pt x="0" y="1703"/>
                    </a:lnTo>
                    <a:cubicBezTo>
                      <a:pt x="14" y="1723"/>
                      <a:pt x="28" y="1742"/>
                      <a:pt x="43" y="1761"/>
                    </a:cubicBezTo>
                    <a:lnTo>
                      <a:pt x="43" y="1761"/>
                    </a:lnTo>
                    <a:cubicBezTo>
                      <a:pt x="29" y="1742"/>
                      <a:pt x="15" y="1722"/>
                      <a:pt x="0" y="1703"/>
                    </a:cubicBezTo>
                    <a:close/>
                    <a:moveTo>
                      <a:pt x="8882" y="1774"/>
                    </a:moveTo>
                    <a:lnTo>
                      <a:pt x="8882" y="1774"/>
                    </a:lnTo>
                    <a:cubicBezTo>
                      <a:pt x="8227" y="1858"/>
                      <a:pt x="7596" y="2013"/>
                      <a:pt x="7001" y="2274"/>
                    </a:cubicBezTo>
                    <a:cubicBezTo>
                      <a:pt x="6406" y="2548"/>
                      <a:pt x="5834" y="2894"/>
                      <a:pt x="5239" y="3167"/>
                    </a:cubicBezTo>
                    <a:cubicBezTo>
                      <a:pt x="4644" y="3453"/>
                      <a:pt x="4025" y="3703"/>
                      <a:pt x="3358" y="3751"/>
                    </a:cubicBezTo>
                    <a:cubicBezTo>
                      <a:pt x="3268" y="3760"/>
                      <a:pt x="3178" y="3765"/>
                      <a:pt x="3088" y="3765"/>
                    </a:cubicBezTo>
                    <a:cubicBezTo>
                      <a:pt x="2842" y="3765"/>
                      <a:pt x="2596" y="3732"/>
                      <a:pt x="2370" y="3679"/>
                    </a:cubicBezTo>
                    <a:cubicBezTo>
                      <a:pt x="2203" y="3632"/>
                      <a:pt x="2060" y="3572"/>
                      <a:pt x="1905" y="3513"/>
                    </a:cubicBezTo>
                    <a:cubicBezTo>
                      <a:pt x="1762" y="3441"/>
                      <a:pt x="1619" y="3346"/>
                      <a:pt x="1488" y="3251"/>
                    </a:cubicBezTo>
                    <a:lnTo>
                      <a:pt x="1488" y="3251"/>
                    </a:lnTo>
                    <a:cubicBezTo>
                      <a:pt x="1927" y="3563"/>
                      <a:pt x="2469" y="3699"/>
                      <a:pt x="3005" y="3699"/>
                    </a:cubicBezTo>
                    <a:cubicBezTo>
                      <a:pt x="3123" y="3699"/>
                      <a:pt x="3241" y="3692"/>
                      <a:pt x="3358" y="3679"/>
                    </a:cubicBezTo>
                    <a:cubicBezTo>
                      <a:pt x="4001" y="3620"/>
                      <a:pt x="4620" y="3382"/>
                      <a:pt x="5191" y="3084"/>
                    </a:cubicBezTo>
                    <a:cubicBezTo>
                      <a:pt x="5787" y="2798"/>
                      <a:pt x="6358" y="2453"/>
                      <a:pt x="6965" y="2203"/>
                    </a:cubicBezTo>
                    <a:cubicBezTo>
                      <a:pt x="7275" y="2084"/>
                      <a:pt x="7596" y="1977"/>
                      <a:pt x="7906" y="1905"/>
                    </a:cubicBezTo>
                    <a:cubicBezTo>
                      <a:pt x="8227" y="1834"/>
                      <a:pt x="8561" y="1786"/>
                      <a:pt x="8882" y="1774"/>
                    </a:cubicBezTo>
                    <a:close/>
                    <a:moveTo>
                      <a:pt x="6834" y="0"/>
                    </a:moveTo>
                    <a:cubicBezTo>
                      <a:pt x="6608" y="655"/>
                      <a:pt x="6346" y="929"/>
                      <a:pt x="6346" y="929"/>
                    </a:cubicBezTo>
                    <a:cubicBezTo>
                      <a:pt x="6275" y="727"/>
                      <a:pt x="6120" y="489"/>
                      <a:pt x="6120" y="489"/>
                    </a:cubicBezTo>
                    <a:cubicBezTo>
                      <a:pt x="5894" y="1405"/>
                      <a:pt x="5465" y="2155"/>
                      <a:pt x="4703" y="2691"/>
                    </a:cubicBezTo>
                    <a:cubicBezTo>
                      <a:pt x="4798" y="2417"/>
                      <a:pt x="4703" y="2072"/>
                      <a:pt x="4441" y="1941"/>
                    </a:cubicBezTo>
                    <a:cubicBezTo>
                      <a:pt x="4358" y="1893"/>
                      <a:pt x="4263" y="1871"/>
                      <a:pt x="4166" y="1871"/>
                    </a:cubicBezTo>
                    <a:cubicBezTo>
                      <a:pt x="3974" y="1871"/>
                      <a:pt x="3778" y="1961"/>
                      <a:pt x="3667" y="2120"/>
                    </a:cubicBezTo>
                    <a:cubicBezTo>
                      <a:pt x="3714" y="2093"/>
                      <a:pt x="3767" y="2082"/>
                      <a:pt x="3821" y="2082"/>
                    </a:cubicBezTo>
                    <a:cubicBezTo>
                      <a:pt x="3990" y="2082"/>
                      <a:pt x="4173" y="2196"/>
                      <a:pt x="4227" y="2358"/>
                    </a:cubicBezTo>
                    <a:cubicBezTo>
                      <a:pt x="4298" y="2560"/>
                      <a:pt x="4251" y="2786"/>
                      <a:pt x="4144" y="2977"/>
                    </a:cubicBezTo>
                    <a:cubicBezTo>
                      <a:pt x="3936" y="3311"/>
                      <a:pt x="3511" y="3404"/>
                      <a:pt x="3093" y="3404"/>
                    </a:cubicBezTo>
                    <a:cubicBezTo>
                      <a:pt x="2841" y="3404"/>
                      <a:pt x="2591" y="3370"/>
                      <a:pt x="2393" y="3334"/>
                    </a:cubicBezTo>
                    <a:cubicBezTo>
                      <a:pt x="1441" y="3160"/>
                      <a:pt x="613" y="2533"/>
                      <a:pt x="43" y="1761"/>
                    </a:cubicBezTo>
                    <a:lnTo>
                      <a:pt x="43" y="1761"/>
                    </a:lnTo>
                    <a:cubicBezTo>
                      <a:pt x="303" y="2130"/>
                      <a:pt x="468" y="2555"/>
                      <a:pt x="762" y="2905"/>
                    </a:cubicBezTo>
                    <a:cubicBezTo>
                      <a:pt x="941" y="3108"/>
                      <a:pt x="1119" y="3286"/>
                      <a:pt x="1310" y="3441"/>
                    </a:cubicBezTo>
                    <a:cubicBezTo>
                      <a:pt x="1960" y="3951"/>
                      <a:pt x="2712" y="4183"/>
                      <a:pt x="3520" y="4183"/>
                    </a:cubicBezTo>
                    <a:cubicBezTo>
                      <a:pt x="3881" y="4183"/>
                      <a:pt x="4253" y="4137"/>
                      <a:pt x="4632" y="4048"/>
                    </a:cubicBezTo>
                    <a:cubicBezTo>
                      <a:pt x="5382" y="3882"/>
                      <a:pt x="6232" y="3738"/>
                      <a:pt x="7066" y="3738"/>
                    </a:cubicBezTo>
                    <a:cubicBezTo>
                      <a:pt x="7846" y="3738"/>
                      <a:pt x="8614" y="3864"/>
                      <a:pt x="9275" y="4215"/>
                    </a:cubicBezTo>
                    <a:cubicBezTo>
                      <a:pt x="8966" y="3798"/>
                      <a:pt x="8513" y="3548"/>
                      <a:pt x="8037" y="3346"/>
                    </a:cubicBezTo>
                    <a:lnTo>
                      <a:pt x="8037" y="3346"/>
                    </a:lnTo>
                    <a:cubicBezTo>
                      <a:pt x="8052" y="3347"/>
                      <a:pt x="8067" y="3348"/>
                      <a:pt x="8081" y="3348"/>
                    </a:cubicBezTo>
                    <a:cubicBezTo>
                      <a:pt x="8901" y="3348"/>
                      <a:pt x="8755" y="1714"/>
                      <a:pt x="9656" y="1679"/>
                    </a:cubicBezTo>
                    <a:lnTo>
                      <a:pt x="9656" y="1679"/>
                    </a:lnTo>
                    <a:cubicBezTo>
                      <a:pt x="9648" y="1679"/>
                      <a:pt x="9639" y="1679"/>
                      <a:pt x="9630" y="1679"/>
                    </a:cubicBezTo>
                    <a:cubicBezTo>
                      <a:pt x="8909" y="1679"/>
                      <a:pt x="8395" y="939"/>
                      <a:pt x="7754" y="939"/>
                    </a:cubicBezTo>
                    <a:cubicBezTo>
                      <a:pt x="7541" y="939"/>
                      <a:pt x="7314" y="1021"/>
                      <a:pt x="7061" y="1239"/>
                    </a:cubicBezTo>
                    <a:cubicBezTo>
                      <a:pt x="7073" y="679"/>
                      <a:pt x="7025" y="524"/>
                      <a:pt x="683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" name="Google Shape;586;p8"/>
              <p:cNvSpPr/>
              <p:nvPr/>
            </p:nvSpPr>
            <p:spPr>
              <a:xfrm>
                <a:off x="6543410" y="1039797"/>
                <a:ext cx="239588" cy="30685"/>
              </a:xfrm>
              <a:custGeom>
                <a:avLst/>
                <a:gdLst/>
                <a:ahLst/>
                <a:cxnLst/>
                <a:rect l="l" t="t" r="r" b="b"/>
                <a:pathLst>
                  <a:path w="3537" h="453" extrusionOk="0">
                    <a:moveTo>
                      <a:pt x="1586" y="0"/>
                    </a:moveTo>
                    <a:cubicBezTo>
                      <a:pt x="1056" y="0"/>
                      <a:pt x="522" y="98"/>
                      <a:pt x="0" y="298"/>
                    </a:cubicBezTo>
                    <a:cubicBezTo>
                      <a:pt x="1191" y="346"/>
                      <a:pt x="2369" y="405"/>
                      <a:pt x="3536" y="453"/>
                    </a:cubicBezTo>
                    <a:cubicBezTo>
                      <a:pt x="2913" y="155"/>
                      <a:pt x="2252" y="0"/>
                      <a:pt x="158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" name="Google Shape;587;p8"/>
              <p:cNvSpPr/>
              <p:nvPr/>
            </p:nvSpPr>
            <p:spPr>
              <a:xfrm>
                <a:off x="7031323" y="1942263"/>
                <a:ext cx="266208" cy="397687"/>
              </a:xfrm>
              <a:custGeom>
                <a:avLst/>
                <a:gdLst/>
                <a:ahLst/>
                <a:cxnLst/>
                <a:rect l="l" t="t" r="r" b="b"/>
                <a:pathLst>
                  <a:path w="3930" h="5871" extrusionOk="0">
                    <a:moveTo>
                      <a:pt x="393" y="1537"/>
                    </a:moveTo>
                    <a:cubicBezTo>
                      <a:pt x="500" y="1846"/>
                      <a:pt x="643" y="2144"/>
                      <a:pt x="786" y="2441"/>
                    </a:cubicBezTo>
                    <a:cubicBezTo>
                      <a:pt x="941" y="2739"/>
                      <a:pt x="1120" y="3025"/>
                      <a:pt x="1322" y="3287"/>
                    </a:cubicBezTo>
                    <a:cubicBezTo>
                      <a:pt x="1524" y="3572"/>
                      <a:pt x="1739" y="3823"/>
                      <a:pt x="1977" y="4084"/>
                    </a:cubicBezTo>
                    <a:cubicBezTo>
                      <a:pt x="2239" y="4334"/>
                      <a:pt x="2489" y="4573"/>
                      <a:pt x="2739" y="4811"/>
                    </a:cubicBezTo>
                    <a:cubicBezTo>
                      <a:pt x="2453" y="4596"/>
                      <a:pt x="2191" y="4358"/>
                      <a:pt x="1941" y="4120"/>
                    </a:cubicBezTo>
                    <a:cubicBezTo>
                      <a:pt x="1679" y="3882"/>
                      <a:pt x="1453" y="3620"/>
                      <a:pt x="1251" y="3334"/>
                    </a:cubicBezTo>
                    <a:cubicBezTo>
                      <a:pt x="1060" y="3049"/>
                      <a:pt x="881" y="2775"/>
                      <a:pt x="727" y="2453"/>
                    </a:cubicBezTo>
                    <a:cubicBezTo>
                      <a:pt x="584" y="2156"/>
                      <a:pt x="477" y="1846"/>
                      <a:pt x="393" y="1537"/>
                    </a:cubicBezTo>
                    <a:close/>
                    <a:moveTo>
                      <a:pt x="0" y="1"/>
                    </a:moveTo>
                    <a:cubicBezTo>
                      <a:pt x="48" y="1477"/>
                      <a:pt x="774" y="4977"/>
                      <a:pt x="2179" y="5870"/>
                    </a:cubicBezTo>
                    <a:cubicBezTo>
                      <a:pt x="2203" y="5811"/>
                      <a:pt x="1762" y="4870"/>
                      <a:pt x="1739" y="4537"/>
                    </a:cubicBezTo>
                    <a:lnTo>
                      <a:pt x="1739" y="4537"/>
                    </a:lnTo>
                    <a:cubicBezTo>
                      <a:pt x="2169" y="5164"/>
                      <a:pt x="3109" y="5633"/>
                      <a:pt x="3873" y="5633"/>
                    </a:cubicBezTo>
                    <a:cubicBezTo>
                      <a:pt x="3892" y="5633"/>
                      <a:pt x="3911" y="5633"/>
                      <a:pt x="3929" y="5632"/>
                    </a:cubicBezTo>
                    <a:cubicBezTo>
                      <a:pt x="2108" y="4180"/>
                      <a:pt x="750" y="2203"/>
                      <a:pt x="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" name="Google Shape;588;p8"/>
              <p:cNvSpPr/>
              <p:nvPr/>
            </p:nvSpPr>
            <p:spPr>
              <a:xfrm>
                <a:off x="6043372" y="1231629"/>
                <a:ext cx="314573" cy="227192"/>
              </a:xfrm>
              <a:custGeom>
                <a:avLst/>
                <a:gdLst/>
                <a:ahLst/>
                <a:cxnLst/>
                <a:rect l="l" t="t" r="r" b="b"/>
                <a:pathLst>
                  <a:path w="4644" h="3354" extrusionOk="0">
                    <a:moveTo>
                      <a:pt x="1536" y="538"/>
                    </a:moveTo>
                    <a:lnTo>
                      <a:pt x="1536" y="538"/>
                    </a:lnTo>
                    <a:cubicBezTo>
                      <a:pt x="1786" y="609"/>
                      <a:pt x="2036" y="717"/>
                      <a:pt x="2250" y="871"/>
                    </a:cubicBezTo>
                    <a:cubicBezTo>
                      <a:pt x="2453" y="1038"/>
                      <a:pt x="2631" y="1264"/>
                      <a:pt x="2751" y="1491"/>
                    </a:cubicBezTo>
                    <a:cubicBezTo>
                      <a:pt x="2882" y="1729"/>
                      <a:pt x="2977" y="1967"/>
                      <a:pt x="3096" y="2205"/>
                    </a:cubicBezTo>
                    <a:cubicBezTo>
                      <a:pt x="3203" y="2443"/>
                      <a:pt x="3334" y="2657"/>
                      <a:pt x="3513" y="2860"/>
                    </a:cubicBezTo>
                    <a:cubicBezTo>
                      <a:pt x="3322" y="2705"/>
                      <a:pt x="3167" y="2491"/>
                      <a:pt x="3036" y="2253"/>
                    </a:cubicBezTo>
                    <a:cubicBezTo>
                      <a:pt x="2917" y="2038"/>
                      <a:pt x="2834" y="1836"/>
                      <a:pt x="2727" y="1621"/>
                    </a:cubicBezTo>
                    <a:lnTo>
                      <a:pt x="2727" y="1621"/>
                    </a:lnTo>
                    <a:cubicBezTo>
                      <a:pt x="2739" y="1669"/>
                      <a:pt x="2751" y="1729"/>
                      <a:pt x="2751" y="1776"/>
                    </a:cubicBezTo>
                    <a:cubicBezTo>
                      <a:pt x="2786" y="2026"/>
                      <a:pt x="2739" y="2276"/>
                      <a:pt x="2584" y="2491"/>
                    </a:cubicBezTo>
                    <a:cubicBezTo>
                      <a:pt x="2667" y="2241"/>
                      <a:pt x="2679" y="2002"/>
                      <a:pt x="2643" y="1788"/>
                    </a:cubicBezTo>
                    <a:cubicBezTo>
                      <a:pt x="2631" y="1621"/>
                      <a:pt x="2584" y="1443"/>
                      <a:pt x="2512" y="1300"/>
                    </a:cubicBezTo>
                    <a:cubicBezTo>
                      <a:pt x="2429" y="1157"/>
                      <a:pt x="2322" y="1038"/>
                      <a:pt x="2203" y="943"/>
                    </a:cubicBezTo>
                    <a:cubicBezTo>
                      <a:pt x="2012" y="776"/>
                      <a:pt x="1774" y="645"/>
                      <a:pt x="1536" y="538"/>
                    </a:cubicBezTo>
                    <a:close/>
                    <a:moveTo>
                      <a:pt x="626" y="0"/>
                    </a:moveTo>
                    <a:cubicBezTo>
                      <a:pt x="417" y="0"/>
                      <a:pt x="208" y="20"/>
                      <a:pt x="0" y="62"/>
                    </a:cubicBezTo>
                    <a:cubicBezTo>
                      <a:pt x="226" y="74"/>
                      <a:pt x="465" y="169"/>
                      <a:pt x="703" y="264"/>
                    </a:cubicBezTo>
                    <a:cubicBezTo>
                      <a:pt x="1215" y="502"/>
                      <a:pt x="1572" y="1074"/>
                      <a:pt x="1560" y="1633"/>
                    </a:cubicBezTo>
                    <a:cubicBezTo>
                      <a:pt x="1548" y="2217"/>
                      <a:pt x="1155" y="2800"/>
                      <a:pt x="619" y="3026"/>
                    </a:cubicBezTo>
                    <a:cubicBezTo>
                      <a:pt x="759" y="3186"/>
                      <a:pt x="975" y="3288"/>
                      <a:pt x="1189" y="3288"/>
                    </a:cubicBezTo>
                    <a:cubicBezTo>
                      <a:pt x="1229" y="3288"/>
                      <a:pt x="1270" y="3284"/>
                      <a:pt x="1310" y="3276"/>
                    </a:cubicBezTo>
                    <a:cubicBezTo>
                      <a:pt x="1560" y="3229"/>
                      <a:pt x="1727" y="2991"/>
                      <a:pt x="1786" y="2741"/>
                    </a:cubicBezTo>
                    <a:cubicBezTo>
                      <a:pt x="1858" y="2919"/>
                      <a:pt x="1941" y="3098"/>
                      <a:pt x="2072" y="3217"/>
                    </a:cubicBezTo>
                    <a:cubicBezTo>
                      <a:pt x="2158" y="3295"/>
                      <a:pt x="2285" y="3353"/>
                      <a:pt x="2406" y="3353"/>
                    </a:cubicBezTo>
                    <a:cubicBezTo>
                      <a:pt x="2469" y="3353"/>
                      <a:pt x="2531" y="3337"/>
                      <a:pt x="2584" y="3300"/>
                    </a:cubicBezTo>
                    <a:cubicBezTo>
                      <a:pt x="2703" y="3229"/>
                      <a:pt x="2774" y="3026"/>
                      <a:pt x="2727" y="2872"/>
                    </a:cubicBezTo>
                    <a:lnTo>
                      <a:pt x="2727" y="2872"/>
                    </a:lnTo>
                    <a:cubicBezTo>
                      <a:pt x="2965" y="3145"/>
                      <a:pt x="3298" y="3300"/>
                      <a:pt x="3644" y="3348"/>
                    </a:cubicBezTo>
                    <a:cubicBezTo>
                      <a:pt x="3679" y="3352"/>
                      <a:pt x="3713" y="3354"/>
                      <a:pt x="3746" y="3354"/>
                    </a:cubicBezTo>
                    <a:cubicBezTo>
                      <a:pt x="4100" y="3354"/>
                      <a:pt x="4372" y="3134"/>
                      <a:pt x="4644" y="2884"/>
                    </a:cubicBezTo>
                    <a:lnTo>
                      <a:pt x="4644" y="2884"/>
                    </a:lnTo>
                    <a:cubicBezTo>
                      <a:pt x="4618" y="2886"/>
                      <a:pt x="4594" y="2888"/>
                      <a:pt x="4569" y="2888"/>
                    </a:cubicBezTo>
                    <a:cubicBezTo>
                      <a:pt x="4288" y="2888"/>
                      <a:pt x="4033" y="2708"/>
                      <a:pt x="3858" y="2467"/>
                    </a:cubicBezTo>
                    <a:cubicBezTo>
                      <a:pt x="3667" y="2217"/>
                      <a:pt x="3560" y="1919"/>
                      <a:pt x="3405" y="1657"/>
                    </a:cubicBezTo>
                    <a:cubicBezTo>
                      <a:pt x="3024" y="955"/>
                      <a:pt x="2346" y="407"/>
                      <a:pt x="1596" y="145"/>
                    </a:cubicBezTo>
                    <a:cubicBezTo>
                      <a:pt x="1282" y="50"/>
                      <a:pt x="955" y="0"/>
                      <a:pt x="62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9" name="Google Shape;589;p8"/>
              <p:cNvSpPr/>
              <p:nvPr/>
            </p:nvSpPr>
            <p:spPr>
              <a:xfrm>
                <a:off x="6657074" y="1448728"/>
                <a:ext cx="812240" cy="586336"/>
              </a:xfrm>
              <a:custGeom>
                <a:avLst/>
                <a:gdLst/>
                <a:ahLst/>
                <a:cxnLst/>
                <a:rect l="l" t="t" r="r" b="b"/>
                <a:pathLst>
                  <a:path w="11991" h="8656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215" y="2024"/>
                      <a:pt x="1620" y="3881"/>
                      <a:pt x="3513" y="4620"/>
                    </a:cubicBezTo>
                    <a:cubicBezTo>
                      <a:pt x="4287" y="4941"/>
                      <a:pt x="5121" y="5072"/>
                      <a:pt x="5930" y="5274"/>
                    </a:cubicBezTo>
                    <a:cubicBezTo>
                      <a:pt x="6728" y="5489"/>
                      <a:pt x="7549" y="5798"/>
                      <a:pt x="8133" y="6382"/>
                    </a:cubicBezTo>
                    <a:cubicBezTo>
                      <a:pt x="8728" y="6965"/>
                      <a:pt x="9050" y="7882"/>
                      <a:pt x="8752" y="8656"/>
                    </a:cubicBezTo>
                    <a:cubicBezTo>
                      <a:pt x="9502" y="7870"/>
                      <a:pt x="9740" y="6477"/>
                      <a:pt x="9085" y="5632"/>
                    </a:cubicBezTo>
                    <a:lnTo>
                      <a:pt x="9085" y="5632"/>
                    </a:lnTo>
                    <a:cubicBezTo>
                      <a:pt x="9262" y="5683"/>
                      <a:pt x="9453" y="5708"/>
                      <a:pt x="9651" y="5708"/>
                    </a:cubicBezTo>
                    <a:cubicBezTo>
                      <a:pt x="10545" y="5708"/>
                      <a:pt x="11571" y="5208"/>
                      <a:pt x="11990" y="4477"/>
                    </a:cubicBezTo>
                    <a:lnTo>
                      <a:pt x="11990" y="4477"/>
                    </a:lnTo>
                    <a:cubicBezTo>
                      <a:pt x="11486" y="4599"/>
                      <a:pt x="11048" y="4650"/>
                      <a:pt x="10635" y="4650"/>
                    </a:cubicBezTo>
                    <a:cubicBezTo>
                      <a:pt x="9243" y="4650"/>
                      <a:pt x="8123" y="4080"/>
                      <a:pt x="5644" y="3786"/>
                    </a:cubicBezTo>
                    <a:cubicBezTo>
                      <a:pt x="1584" y="3358"/>
                      <a:pt x="120" y="1072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0" name="Google Shape;590;p8"/>
              <p:cNvSpPr/>
              <p:nvPr/>
            </p:nvSpPr>
            <p:spPr>
              <a:xfrm>
                <a:off x="5848152" y="1180081"/>
                <a:ext cx="768685" cy="479581"/>
              </a:xfrm>
              <a:custGeom>
                <a:avLst/>
                <a:gdLst/>
                <a:ahLst/>
                <a:cxnLst/>
                <a:rect l="l" t="t" r="r" b="b"/>
                <a:pathLst>
                  <a:path w="11348" h="7080" extrusionOk="0">
                    <a:moveTo>
                      <a:pt x="39" y="1053"/>
                    </a:moveTo>
                    <a:cubicBezTo>
                      <a:pt x="26" y="1059"/>
                      <a:pt x="13" y="1066"/>
                      <a:pt x="1" y="1073"/>
                    </a:cubicBezTo>
                    <a:cubicBezTo>
                      <a:pt x="13" y="1066"/>
                      <a:pt x="26" y="1059"/>
                      <a:pt x="39" y="1053"/>
                    </a:cubicBezTo>
                    <a:close/>
                    <a:moveTo>
                      <a:pt x="9526" y="2025"/>
                    </a:moveTo>
                    <a:lnTo>
                      <a:pt x="9526" y="2025"/>
                    </a:lnTo>
                    <a:cubicBezTo>
                      <a:pt x="9835" y="2299"/>
                      <a:pt x="10097" y="2633"/>
                      <a:pt x="10312" y="2990"/>
                    </a:cubicBezTo>
                    <a:cubicBezTo>
                      <a:pt x="10514" y="3347"/>
                      <a:pt x="10681" y="3752"/>
                      <a:pt x="10800" y="4157"/>
                    </a:cubicBezTo>
                    <a:cubicBezTo>
                      <a:pt x="10907" y="4561"/>
                      <a:pt x="10919" y="5002"/>
                      <a:pt x="10871" y="5407"/>
                    </a:cubicBezTo>
                    <a:cubicBezTo>
                      <a:pt x="10812" y="5823"/>
                      <a:pt x="10693" y="6228"/>
                      <a:pt x="10514" y="6609"/>
                    </a:cubicBezTo>
                    <a:cubicBezTo>
                      <a:pt x="10657" y="6228"/>
                      <a:pt x="10752" y="5823"/>
                      <a:pt x="10800" y="5407"/>
                    </a:cubicBezTo>
                    <a:cubicBezTo>
                      <a:pt x="10847" y="4990"/>
                      <a:pt x="10836" y="4585"/>
                      <a:pt x="10717" y="4180"/>
                    </a:cubicBezTo>
                    <a:cubicBezTo>
                      <a:pt x="10609" y="3787"/>
                      <a:pt x="10443" y="3395"/>
                      <a:pt x="10252" y="3037"/>
                    </a:cubicBezTo>
                    <a:cubicBezTo>
                      <a:pt x="10062" y="2680"/>
                      <a:pt x="9824" y="2335"/>
                      <a:pt x="9526" y="2025"/>
                    </a:cubicBezTo>
                    <a:close/>
                    <a:moveTo>
                      <a:pt x="4151" y="0"/>
                    </a:moveTo>
                    <a:cubicBezTo>
                      <a:pt x="2747" y="0"/>
                      <a:pt x="1384" y="341"/>
                      <a:pt x="39" y="1053"/>
                    </a:cubicBezTo>
                    <a:lnTo>
                      <a:pt x="39" y="1053"/>
                    </a:lnTo>
                    <a:cubicBezTo>
                      <a:pt x="893" y="604"/>
                      <a:pt x="1906" y="402"/>
                      <a:pt x="2905" y="402"/>
                    </a:cubicBezTo>
                    <a:cubicBezTo>
                      <a:pt x="3585" y="402"/>
                      <a:pt x="4258" y="496"/>
                      <a:pt x="4871" y="668"/>
                    </a:cubicBezTo>
                    <a:cubicBezTo>
                      <a:pt x="5394" y="823"/>
                      <a:pt x="5906" y="1013"/>
                      <a:pt x="6383" y="1263"/>
                    </a:cubicBezTo>
                    <a:cubicBezTo>
                      <a:pt x="6609" y="1382"/>
                      <a:pt x="6799" y="1549"/>
                      <a:pt x="6990" y="1716"/>
                    </a:cubicBezTo>
                    <a:cubicBezTo>
                      <a:pt x="7180" y="1882"/>
                      <a:pt x="7383" y="2061"/>
                      <a:pt x="7597" y="2192"/>
                    </a:cubicBezTo>
                    <a:cubicBezTo>
                      <a:pt x="7743" y="2276"/>
                      <a:pt x="7913" y="2336"/>
                      <a:pt x="8080" y="2336"/>
                    </a:cubicBezTo>
                    <a:cubicBezTo>
                      <a:pt x="8172" y="2336"/>
                      <a:pt x="8262" y="2318"/>
                      <a:pt x="8347" y="2275"/>
                    </a:cubicBezTo>
                    <a:cubicBezTo>
                      <a:pt x="8559" y="2191"/>
                      <a:pt x="8677" y="1974"/>
                      <a:pt x="8582" y="1784"/>
                    </a:cubicBezTo>
                    <a:lnTo>
                      <a:pt x="8582" y="1784"/>
                    </a:lnTo>
                    <a:cubicBezTo>
                      <a:pt x="9194" y="2744"/>
                      <a:pt x="9223" y="3825"/>
                      <a:pt x="9014" y="4919"/>
                    </a:cubicBezTo>
                    <a:cubicBezTo>
                      <a:pt x="8862" y="5744"/>
                      <a:pt x="9179" y="6539"/>
                      <a:pt x="9663" y="6539"/>
                    </a:cubicBezTo>
                    <a:cubicBezTo>
                      <a:pt x="9787" y="6539"/>
                      <a:pt x="9921" y="6487"/>
                      <a:pt x="10062" y="6371"/>
                    </a:cubicBezTo>
                    <a:lnTo>
                      <a:pt x="10062" y="6371"/>
                    </a:lnTo>
                    <a:cubicBezTo>
                      <a:pt x="10062" y="6490"/>
                      <a:pt x="9978" y="6621"/>
                      <a:pt x="9978" y="6776"/>
                    </a:cubicBezTo>
                    <a:cubicBezTo>
                      <a:pt x="9978" y="6948"/>
                      <a:pt x="10103" y="7079"/>
                      <a:pt x="10251" y="7079"/>
                    </a:cubicBezTo>
                    <a:cubicBezTo>
                      <a:pt x="10298" y="7079"/>
                      <a:pt x="10347" y="7066"/>
                      <a:pt x="10395" y="7038"/>
                    </a:cubicBezTo>
                    <a:cubicBezTo>
                      <a:pt x="10502" y="6978"/>
                      <a:pt x="10574" y="6859"/>
                      <a:pt x="10633" y="6764"/>
                    </a:cubicBezTo>
                    <a:cubicBezTo>
                      <a:pt x="11336" y="5526"/>
                      <a:pt x="11348" y="4109"/>
                      <a:pt x="10562" y="2894"/>
                    </a:cubicBezTo>
                    <a:cubicBezTo>
                      <a:pt x="9788" y="1668"/>
                      <a:pt x="8466" y="894"/>
                      <a:pt x="7085" y="466"/>
                    </a:cubicBezTo>
                    <a:cubicBezTo>
                      <a:pt x="6082" y="159"/>
                      <a:pt x="5107" y="0"/>
                      <a:pt x="415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1" name="Google Shape;591;p8"/>
              <p:cNvSpPr/>
              <p:nvPr/>
            </p:nvSpPr>
            <p:spPr>
              <a:xfrm>
                <a:off x="6394184" y="1220453"/>
                <a:ext cx="322634" cy="202332"/>
              </a:xfrm>
              <a:custGeom>
                <a:avLst/>
                <a:gdLst/>
                <a:ahLst/>
                <a:cxnLst/>
                <a:rect l="l" t="t" r="r" b="b"/>
                <a:pathLst>
                  <a:path w="4763" h="2987" extrusionOk="0">
                    <a:moveTo>
                      <a:pt x="3809" y="1011"/>
                    </a:moveTo>
                    <a:cubicBezTo>
                      <a:pt x="3798" y="1011"/>
                      <a:pt x="3786" y="1011"/>
                      <a:pt x="3775" y="1013"/>
                    </a:cubicBezTo>
                    <a:cubicBezTo>
                      <a:pt x="3787" y="1012"/>
                      <a:pt x="3800" y="1011"/>
                      <a:pt x="3812" y="1011"/>
                    </a:cubicBezTo>
                    <a:lnTo>
                      <a:pt x="3812" y="1011"/>
                    </a:lnTo>
                    <a:cubicBezTo>
                      <a:pt x="3811" y="1011"/>
                      <a:pt x="3810" y="1011"/>
                      <a:pt x="3809" y="1011"/>
                    </a:cubicBezTo>
                    <a:close/>
                    <a:moveTo>
                      <a:pt x="0" y="1"/>
                    </a:moveTo>
                    <a:lnTo>
                      <a:pt x="0" y="1"/>
                    </a:lnTo>
                    <a:cubicBezTo>
                      <a:pt x="1132" y="239"/>
                      <a:pt x="2251" y="1417"/>
                      <a:pt x="2882" y="2310"/>
                    </a:cubicBezTo>
                    <a:cubicBezTo>
                      <a:pt x="2927" y="2374"/>
                      <a:pt x="3317" y="2986"/>
                      <a:pt x="3512" y="2986"/>
                    </a:cubicBezTo>
                    <a:cubicBezTo>
                      <a:pt x="3571" y="2986"/>
                      <a:pt x="3612" y="2930"/>
                      <a:pt x="3620" y="2787"/>
                    </a:cubicBezTo>
                    <a:cubicBezTo>
                      <a:pt x="3632" y="2668"/>
                      <a:pt x="3560" y="2537"/>
                      <a:pt x="3477" y="2441"/>
                    </a:cubicBezTo>
                    <a:lnTo>
                      <a:pt x="3477" y="2441"/>
                    </a:lnTo>
                    <a:cubicBezTo>
                      <a:pt x="3602" y="2491"/>
                      <a:pt x="3740" y="2520"/>
                      <a:pt x="3877" y="2520"/>
                    </a:cubicBezTo>
                    <a:cubicBezTo>
                      <a:pt x="4066" y="2520"/>
                      <a:pt x="4254" y="2465"/>
                      <a:pt x="4406" y="2334"/>
                    </a:cubicBezTo>
                    <a:cubicBezTo>
                      <a:pt x="4656" y="2132"/>
                      <a:pt x="4763" y="1727"/>
                      <a:pt x="4632" y="1417"/>
                    </a:cubicBezTo>
                    <a:cubicBezTo>
                      <a:pt x="4523" y="1133"/>
                      <a:pt x="4183" y="1010"/>
                      <a:pt x="3861" y="1010"/>
                    </a:cubicBezTo>
                    <a:cubicBezTo>
                      <a:pt x="3844" y="1010"/>
                      <a:pt x="3828" y="1010"/>
                      <a:pt x="3812" y="1011"/>
                    </a:cubicBezTo>
                    <a:lnTo>
                      <a:pt x="3812" y="1011"/>
                    </a:lnTo>
                    <a:cubicBezTo>
                      <a:pt x="3994" y="1013"/>
                      <a:pt x="4119" y="1190"/>
                      <a:pt x="4108" y="1358"/>
                    </a:cubicBezTo>
                    <a:cubicBezTo>
                      <a:pt x="4096" y="1536"/>
                      <a:pt x="3929" y="1679"/>
                      <a:pt x="3751" y="1715"/>
                    </a:cubicBezTo>
                    <a:cubicBezTo>
                      <a:pt x="3708" y="1727"/>
                      <a:pt x="3665" y="1732"/>
                      <a:pt x="3622" y="1732"/>
                    </a:cubicBezTo>
                    <a:cubicBezTo>
                      <a:pt x="3487" y="1732"/>
                      <a:pt x="3353" y="1680"/>
                      <a:pt x="3227" y="1608"/>
                    </a:cubicBezTo>
                    <a:cubicBezTo>
                      <a:pt x="3060" y="1525"/>
                      <a:pt x="2929" y="1405"/>
                      <a:pt x="2798" y="1286"/>
                    </a:cubicBezTo>
                    <a:cubicBezTo>
                      <a:pt x="2001" y="584"/>
                      <a:pt x="1060" y="215"/>
                      <a:pt x="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2" name="Google Shape;592;p8"/>
              <p:cNvSpPr/>
              <p:nvPr/>
            </p:nvSpPr>
            <p:spPr>
              <a:xfrm>
                <a:off x="5443285" y="846271"/>
                <a:ext cx="693700" cy="431285"/>
              </a:xfrm>
              <a:custGeom>
                <a:avLst/>
                <a:gdLst/>
                <a:ahLst/>
                <a:cxnLst/>
                <a:rect l="l" t="t" r="r" b="b"/>
                <a:pathLst>
                  <a:path w="10241" h="6367" extrusionOk="0">
                    <a:moveTo>
                      <a:pt x="9204" y="60"/>
                    </a:moveTo>
                    <a:cubicBezTo>
                      <a:pt x="9203" y="60"/>
                      <a:pt x="9202" y="61"/>
                      <a:pt x="9202" y="61"/>
                    </a:cubicBezTo>
                    <a:lnTo>
                      <a:pt x="9202" y="61"/>
                    </a:lnTo>
                    <a:cubicBezTo>
                      <a:pt x="9202" y="61"/>
                      <a:pt x="9203" y="60"/>
                      <a:pt x="9204" y="60"/>
                    </a:cubicBezTo>
                    <a:close/>
                    <a:moveTo>
                      <a:pt x="8490" y="583"/>
                    </a:moveTo>
                    <a:lnTo>
                      <a:pt x="8490" y="583"/>
                    </a:lnTo>
                    <a:cubicBezTo>
                      <a:pt x="7907" y="1036"/>
                      <a:pt x="7383" y="1524"/>
                      <a:pt x="6954" y="2107"/>
                    </a:cubicBezTo>
                    <a:cubicBezTo>
                      <a:pt x="6549" y="2679"/>
                      <a:pt x="6216" y="3310"/>
                      <a:pt x="5799" y="3917"/>
                    </a:cubicBezTo>
                    <a:cubicBezTo>
                      <a:pt x="5394" y="4513"/>
                      <a:pt x="4918" y="5096"/>
                      <a:pt x="4311" y="5513"/>
                    </a:cubicBezTo>
                    <a:cubicBezTo>
                      <a:pt x="4013" y="5715"/>
                      <a:pt x="3668" y="5882"/>
                      <a:pt x="3323" y="5989"/>
                    </a:cubicBezTo>
                    <a:cubicBezTo>
                      <a:pt x="3144" y="6037"/>
                      <a:pt x="2966" y="6060"/>
                      <a:pt x="2787" y="6072"/>
                    </a:cubicBezTo>
                    <a:cubicBezTo>
                      <a:pt x="2735" y="6079"/>
                      <a:pt x="2682" y="6082"/>
                      <a:pt x="2630" y="6082"/>
                    </a:cubicBezTo>
                    <a:cubicBezTo>
                      <a:pt x="2504" y="6082"/>
                      <a:pt x="2378" y="6065"/>
                      <a:pt x="2251" y="6048"/>
                    </a:cubicBezTo>
                    <a:lnTo>
                      <a:pt x="2251" y="6048"/>
                    </a:lnTo>
                    <a:cubicBezTo>
                      <a:pt x="2341" y="6054"/>
                      <a:pt x="2430" y="6057"/>
                      <a:pt x="2519" y="6057"/>
                    </a:cubicBezTo>
                    <a:cubicBezTo>
                      <a:pt x="2608" y="6057"/>
                      <a:pt x="2698" y="6054"/>
                      <a:pt x="2787" y="6048"/>
                    </a:cubicBezTo>
                    <a:cubicBezTo>
                      <a:pt x="2966" y="6037"/>
                      <a:pt x="3144" y="5989"/>
                      <a:pt x="3311" y="5929"/>
                    </a:cubicBezTo>
                    <a:cubicBezTo>
                      <a:pt x="3478" y="5870"/>
                      <a:pt x="3656" y="5810"/>
                      <a:pt x="3799" y="5715"/>
                    </a:cubicBezTo>
                    <a:cubicBezTo>
                      <a:pt x="3966" y="5632"/>
                      <a:pt x="4109" y="5536"/>
                      <a:pt x="4263" y="5441"/>
                    </a:cubicBezTo>
                    <a:cubicBezTo>
                      <a:pt x="4847" y="5024"/>
                      <a:pt x="5299" y="4453"/>
                      <a:pt x="5704" y="3858"/>
                    </a:cubicBezTo>
                    <a:cubicBezTo>
                      <a:pt x="6109" y="3262"/>
                      <a:pt x="6466" y="2643"/>
                      <a:pt x="6907" y="2060"/>
                    </a:cubicBezTo>
                    <a:cubicBezTo>
                      <a:pt x="7133" y="1774"/>
                      <a:pt x="7371" y="1488"/>
                      <a:pt x="7645" y="1250"/>
                    </a:cubicBezTo>
                    <a:cubicBezTo>
                      <a:pt x="7907" y="1012"/>
                      <a:pt x="8192" y="798"/>
                      <a:pt x="8490" y="583"/>
                    </a:cubicBezTo>
                    <a:close/>
                    <a:moveTo>
                      <a:pt x="5585" y="0"/>
                    </a:moveTo>
                    <a:lnTo>
                      <a:pt x="5585" y="0"/>
                    </a:lnTo>
                    <a:cubicBezTo>
                      <a:pt x="5740" y="750"/>
                      <a:pt x="5633" y="1167"/>
                      <a:pt x="5633" y="1167"/>
                    </a:cubicBezTo>
                    <a:cubicBezTo>
                      <a:pt x="5454" y="1012"/>
                      <a:pt x="5180" y="869"/>
                      <a:pt x="5180" y="869"/>
                    </a:cubicBezTo>
                    <a:lnTo>
                      <a:pt x="5180" y="869"/>
                    </a:lnTo>
                    <a:cubicBezTo>
                      <a:pt x="5466" y="1846"/>
                      <a:pt x="5466" y="2822"/>
                      <a:pt x="5049" y="3751"/>
                    </a:cubicBezTo>
                    <a:cubicBezTo>
                      <a:pt x="4979" y="3447"/>
                      <a:pt x="4715" y="3167"/>
                      <a:pt x="4402" y="3167"/>
                    </a:cubicBezTo>
                    <a:cubicBezTo>
                      <a:pt x="4395" y="3167"/>
                      <a:pt x="4389" y="3167"/>
                      <a:pt x="4382" y="3167"/>
                    </a:cubicBezTo>
                    <a:cubicBezTo>
                      <a:pt x="4049" y="3191"/>
                      <a:pt x="3775" y="3453"/>
                      <a:pt x="3740" y="3762"/>
                    </a:cubicBezTo>
                    <a:cubicBezTo>
                      <a:pt x="3809" y="3644"/>
                      <a:pt x="3963" y="3583"/>
                      <a:pt x="4115" y="3583"/>
                    </a:cubicBezTo>
                    <a:cubicBezTo>
                      <a:pt x="4224" y="3583"/>
                      <a:pt x="4332" y="3615"/>
                      <a:pt x="4406" y="3679"/>
                    </a:cubicBezTo>
                    <a:cubicBezTo>
                      <a:pt x="4585" y="3822"/>
                      <a:pt x="4668" y="4084"/>
                      <a:pt x="4668" y="4334"/>
                    </a:cubicBezTo>
                    <a:cubicBezTo>
                      <a:pt x="4644" y="5036"/>
                      <a:pt x="3740" y="5429"/>
                      <a:pt x="3192" y="5632"/>
                    </a:cubicBezTo>
                    <a:cubicBezTo>
                      <a:pt x="2803" y="5772"/>
                      <a:pt x="2392" y="5835"/>
                      <a:pt x="1977" y="5835"/>
                    </a:cubicBezTo>
                    <a:cubicBezTo>
                      <a:pt x="1300" y="5835"/>
                      <a:pt x="614" y="5667"/>
                      <a:pt x="1" y="5394"/>
                    </a:cubicBezTo>
                    <a:lnTo>
                      <a:pt x="1" y="5394"/>
                    </a:lnTo>
                    <a:cubicBezTo>
                      <a:pt x="477" y="5608"/>
                      <a:pt x="882" y="5941"/>
                      <a:pt x="1394" y="6120"/>
                    </a:cubicBezTo>
                    <a:cubicBezTo>
                      <a:pt x="1668" y="6227"/>
                      <a:pt x="1942" y="6287"/>
                      <a:pt x="2204" y="6322"/>
                    </a:cubicBezTo>
                    <a:cubicBezTo>
                      <a:pt x="2396" y="6352"/>
                      <a:pt x="2586" y="6367"/>
                      <a:pt x="2774" y="6367"/>
                    </a:cubicBezTo>
                    <a:cubicBezTo>
                      <a:pt x="3851" y="6367"/>
                      <a:pt x="4844" y="5887"/>
                      <a:pt x="5716" y="5096"/>
                    </a:cubicBezTo>
                    <a:cubicBezTo>
                      <a:pt x="6930" y="3977"/>
                      <a:pt x="8538" y="2750"/>
                      <a:pt x="10240" y="2691"/>
                    </a:cubicBezTo>
                    <a:cubicBezTo>
                      <a:pt x="9890" y="2546"/>
                      <a:pt x="9539" y="2494"/>
                      <a:pt x="9182" y="2494"/>
                    </a:cubicBezTo>
                    <a:cubicBezTo>
                      <a:pt x="8982" y="2494"/>
                      <a:pt x="8779" y="2510"/>
                      <a:pt x="8573" y="2536"/>
                    </a:cubicBezTo>
                    <a:cubicBezTo>
                      <a:pt x="9442" y="2120"/>
                      <a:pt x="8338" y="587"/>
                      <a:pt x="9202" y="61"/>
                    </a:cubicBezTo>
                    <a:lnTo>
                      <a:pt x="9202" y="61"/>
                    </a:lnTo>
                    <a:cubicBezTo>
                      <a:pt x="8925" y="229"/>
                      <a:pt x="8617" y="262"/>
                      <a:pt x="8308" y="262"/>
                    </a:cubicBezTo>
                    <a:cubicBezTo>
                      <a:pt x="8101" y="262"/>
                      <a:pt x="7893" y="247"/>
                      <a:pt x="7694" y="247"/>
                    </a:cubicBezTo>
                    <a:cubicBezTo>
                      <a:pt x="7182" y="247"/>
                      <a:pt x="6726" y="347"/>
                      <a:pt x="6478" y="1060"/>
                    </a:cubicBezTo>
                    <a:cubicBezTo>
                      <a:pt x="6192" y="524"/>
                      <a:pt x="6061" y="405"/>
                      <a:pt x="55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3" name="Google Shape;593;p8"/>
              <p:cNvSpPr/>
              <p:nvPr/>
            </p:nvSpPr>
            <p:spPr>
              <a:xfrm>
                <a:off x="6666760" y="1358366"/>
                <a:ext cx="651702" cy="300890"/>
              </a:xfrm>
              <a:custGeom>
                <a:avLst/>
                <a:gdLst/>
                <a:ahLst/>
                <a:cxnLst/>
                <a:rect l="l" t="t" r="r" b="b"/>
                <a:pathLst>
                  <a:path w="9621" h="4442" extrusionOk="0">
                    <a:moveTo>
                      <a:pt x="9618" y="1905"/>
                    </a:moveTo>
                    <a:cubicBezTo>
                      <a:pt x="9619" y="1905"/>
                      <a:pt x="9620" y="1905"/>
                      <a:pt x="9621" y="1906"/>
                    </a:cubicBezTo>
                    <a:cubicBezTo>
                      <a:pt x="9620" y="1905"/>
                      <a:pt x="9619" y="1905"/>
                      <a:pt x="9618" y="1905"/>
                    </a:cubicBezTo>
                    <a:close/>
                    <a:moveTo>
                      <a:pt x="8835" y="1906"/>
                    </a:moveTo>
                    <a:cubicBezTo>
                      <a:pt x="8180" y="1941"/>
                      <a:pt x="7525" y="2048"/>
                      <a:pt x="6918" y="2263"/>
                    </a:cubicBezTo>
                    <a:cubicBezTo>
                      <a:pt x="6311" y="2501"/>
                      <a:pt x="5716" y="2787"/>
                      <a:pt x="5097" y="3025"/>
                    </a:cubicBezTo>
                    <a:cubicBezTo>
                      <a:pt x="4507" y="3256"/>
                      <a:pt x="3873" y="3442"/>
                      <a:pt x="3227" y="3442"/>
                    </a:cubicBezTo>
                    <a:cubicBezTo>
                      <a:pt x="3207" y="3442"/>
                      <a:pt x="3188" y="3442"/>
                      <a:pt x="3168" y="3441"/>
                    </a:cubicBezTo>
                    <a:cubicBezTo>
                      <a:pt x="2834" y="3441"/>
                      <a:pt x="2501" y="3382"/>
                      <a:pt x="2180" y="3275"/>
                    </a:cubicBezTo>
                    <a:cubicBezTo>
                      <a:pt x="2037" y="3215"/>
                      <a:pt x="1870" y="3156"/>
                      <a:pt x="1739" y="3072"/>
                    </a:cubicBezTo>
                    <a:cubicBezTo>
                      <a:pt x="1584" y="2977"/>
                      <a:pt x="1465" y="2882"/>
                      <a:pt x="1346" y="2775"/>
                    </a:cubicBezTo>
                    <a:lnTo>
                      <a:pt x="1346" y="2775"/>
                    </a:lnTo>
                    <a:cubicBezTo>
                      <a:pt x="1858" y="3203"/>
                      <a:pt x="2525" y="3370"/>
                      <a:pt x="3168" y="3370"/>
                    </a:cubicBezTo>
                    <a:cubicBezTo>
                      <a:pt x="3823" y="3346"/>
                      <a:pt x="4442" y="3179"/>
                      <a:pt x="5061" y="2918"/>
                    </a:cubicBezTo>
                    <a:cubicBezTo>
                      <a:pt x="5668" y="2679"/>
                      <a:pt x="6263" y="2406"/>
                      <a:pt x="6883" y="2191"/>
                    </a:cubicBezTo>
                    <a:cubicBezTo>
                      <a:pt x="7204" y="2084"/>
                      <a:pt x="7525" y="2013"/>
                      <a:pt x="7859" y="1965"/>
                    </a:cubicBezTo>
                    <a:cubicBezTo>
                      <a:pt x="8180" y="1929"/>
                      <a:pt x="8514" y="1906"/>
                      <a:pt x="8835" y="1906"/>
                    </a:cubicBezTo>
                    <a:close/>
                    <a:moveTo>
                      <a:pt x="6942" y="1"/>
                    </a:moveTo>
                    <a:cubicBezTo>
                      <a:pt x="6680" y="643"/>
                      <a:pt x="6382" y="893"/>
                      <a:pt x="6382" y="893"/>
                    </a:cubicBezTo>
                    <a:cubicBezTo>
                      <a:pt x="6335" y="691"/>
                      <a:pt x="6204" y="453"/>
                      <a:pt x="6204" y="453"/>
                    </a:cubicBezTo>
                    <a:cubicBezTo>
                      <a:pt x="5906" y="1334"/>
                      <a:pt x="5418" y="2060"/>
                      <a:pt x="4608" y="2537"/>
                    </a:cubicBezTo>
                    <a:cubicBezTo>
                      <a:pt x="4716" y="2263"/>
                      <a:pt x="4656" y="1906"/>
                      <a:pt x="4418" y="1763"/>
                    </a:cubicBezTo>
                    <a:cubicBezTo>
                      <a:pt x="4320" y="1702"/>
                      <a:pt x="4208" y="1672"/>
                      <a:pt x="4096" y="1672"/>
                    </a:cubicBezTo>
                    <a:cubicBezTo>
                      <a:pt x="3921" y="1672"/>
                      <a:pt x="3748" y="1744"/>
                      <a:pt x="3632" y="1882"/>
                    </a:cubicBezTo>
                    <a:cubicBezTo>
                      <a:pt x="3670" y="1863"/>
                      <a:pt x="3712" y="1854"/>
                      <a:pt x="3756" y="1854"/>
                    </a:cubicBezTo>
                    <a:cubicBezTo>
                      <a:pt x="3932" y="1854"/>
                      <a:pt x="4132" y="1993"/>
                      <a:pt x="4180" y="2156"/>
                    </a:cubicBezTo>
                    <a:cubicBezTo>
                      <a:pt x="4239" y="2370"/>
                      <a:pt x="4168" y="2596"/>
                      <a:pt x="4025" y="2775"/>
                    </a:cubicBezTo>
                    <a:cubicBezTo>
                      <a:pt x="3845" y="3039"/>
                      <a:pt x="3528" y="3121"/>
                      <a:pt x="3193" y="3121"/>
                    </a:cubicBezTo>
                    <a:cubicBezTo>
                      <a:pt x="2864" y="3121"/>
                      <a:pt x="2517" y="3042"/>
                      <a:pt x="2263" y="2977"/>
                    </a:cubicBezTo>
                    <a:cubicBezTo>
                      <a:pt x="1287" y="2727"/>
                      <a:pt x="501" y="2001"/>
                      <a:pt x="1" y="1155"/>
                    </a:cubicBezTo>
                    <a:lnTo>
                      <a:pt x="1" y="1155"/>
                    </a:lnTo>
                    <a:cubicBezTo>
                      <a:pt x="239" y="1560"/>
                      <a:pt x="370" y="2013"/>
                      <a:pt x="656" y="2417"/>
                    </a:cubicBezTo>
                    <a:cubicBezTo>
                      <a:pt x="798" y="2644"/>
                      <a:pt x="977" y="2834"/>
                      <a:pt x="1156" y="3001"/>
                    </a:cubicBezTo>
                    <a:cubicBezTo>
                      <a:pt x="1861" y="3658"/>
                      <a:pt x="2746" y="3938"/>
                      <a:pt x="3722" y="3938"/>
                    </a:cubicBezTo>
                    <a:cubicBezTo>
                      <a:pt x="3950" y="3938"/>
                      <a:pt x="4182" y="3923"/>
                      <a:pt x="4418" y="3894"/>
                    </a:cubicBezTo>
                    <a:cubicBezTo>
                      <a:pt x="4978" y="3813"/>
                      <a:pt x="5588" y="3750"/>
                      <a:pt x="6201" y="3750"/>
                    </a:cubicBezTo>
                    <a:cubicBezTo>
                      <a:pt x="7203" y="3750"/>
                      <a:pt x="8213" y="3917"/>
                      <a:pt x="9026" y="4442"/>
                    </a:cubicBezTo>
                    <a:cubicBezTo>
                      <a:pt x="8764" y="3953"/>
                      <a:pt x="8347" y="3668"/>
                      <a:pt x="7883" y="3430"/>
                    </a:cubicBezTo>
                    <a:lnTo>
                      <a:pt x="7883" y="3430"/>
                    </a:lnTo>
                    <a:cubicBezTo>
                      <a:pt x="7915" y="3434"/>
                      <a:pt x="7945" y="3437"/>
                      <a:pt x="7975" y="3437"/>
                    </a:cubicBezTo>
                    <a:cubicBezTo>
                      <a:pt x="8736" y="3437"/>
                      <a:pt x="8738" y="1904"/>
                      <a:pt x="9575" y="1904"/>
                    </a:cubicBezTo>
                    <a:cubicBezTo>
                      <a:pt x="9589" y="1904"/>
                      <a:pt x="9603" y="1904"/>
                      <a:pt x="9618" y="1905"/>
                    </a:cubicBezTo>
                    <a:lnTo>
                      <a:pt x="9618" y="1905"/>
                    </a:lnTo>
                    <a:cubicBezTo>
                      <a:pt x="8859" y="1857"/>
                      <a:pt x="8402" y="1010"/>
                      <a:pt x="7713" y="1010"/>
                    </a:cubicBezTo>
                    <a:cubicBezTo>
                      <a:pt x="7519" y="1010"/>
                      <a:pt x="7305" y="1077"/>
                      <a:pt x="7061" y="1251"/>
                    </a:cubicBezTo>
                    <a:cubicBezTo>
                      <a:pt x="7121" y="703"/>
                      <a:pt x="7097" y="536"/>
                      <a:pt x="694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4" name="Google Shape;594;p8"/>
              <p:cNvSpPr/>
              <p:nvPr/>
            </p:nvSpPr>
            <p:spPr>
              <a:xfrm>
                <a:off x="6942587" y="1650315"/>
                <a:ext cx="237962" cy="41997"/>
              </a:xfrm>
              <a:custGeom>
                <a:avLst/>
                <a:gdLst/>
                <a:ahLst/>
                <a:cxnLst/>
                <a:rect l="l" t="t" r="r" b="b"/>
                <a:pathLst>
                  <a:path w="3513" h="620" extrusionOk="0">
                    <a:moveTo>
                      <a:pt x="1261" y="0"/>
                    </a:moveTo>
                    <a:cubicBezTo>
                      <a:pt x="843" y="0"/>
                      <a:pt x="420" y="62"/>
                      <a:pt x="1" y="191"/>
                    </a:cubicBezTo>
                    <a:cubicBezTo>
                      <a:pt x="1179" y="334"/>
                      <a:pt x="2334" y="477"/>
                      <a:pt x="3513" y="620"/>
                    </a:cubicBezTo>
                    <a:cubicBezTo>
                      <a:pt x="2808" y="217"/>
                      <a:pt x="2041" y="0"/>
                      <a:pt x="126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5" name="Google Shape;595;p8"/>
              <p:cNvSpPr/>
              <p:nvPr/>
            </p:nvSpPr>
            <p:spPr>
              <a:xfrm>
                <a:off x="5865087" y="1056325"/>
                <a:ext cx="459802" cy="168260"/>
              </a:xfrm>
              <a:custGeom>
                <a:avLst/>
                <a:gdLst/>
                <a:ahLst/>
                <a:cxnLst/>
                <a:rect l="l" t="t" r="r" b="b"/>
                <a:pathLst>
                  <a:path w="6788" h="2484" extrusionOk="0">
                    <a:moveTo>
                      <a:pt x="4096" y="1062"/>
                    </a:moveTo>
                    <a:cubicBezTo>
                      <a:pt x="4179" y="1062"/>
                      <a:pt x="4262" y="1063"/>
                      <a:pt x="4347" y="1066"/>
                    </a:cubicBezTo>
                    <a:cubicBezTo>
                      <a:pt x="4680" y="1090"/>
                      <a:pt x="5049" y="1126"/>
                      <a:pt x="5383" y="1185"/>
                    </a:cubicBezTo>
                    <a:cubicBezTo>
                      <a:pt x="5049" y="1162"/>
                      <a:pt x="4692" y="1150"/>
                      <a:pt x="4347" y="1150"/>
                    </a:cubicBezTo>
                    <a:cubicBezTo>
                      <a:pt x="4001" y="1150"/>
                      <a:pt x="3656" y="1162"/>
                      <a:pt x="3323" y="1209"/>
                    </a:cubicBezTo>
                    <a:cubicBezTo>
                      <a:pt x="2977" y="1245"/>
                      <a:pt x="2644" y="1304"/>
                      <a:pt x="2335" y="1400"/>
                    </a:cubicBezTo>
                    <a:cubicBezTo>
                      <a:pt x="2013" y="1483"/>
                      <a:pt x="1715" y="1590"/>
                      <a:pt x="1394" y="1721"/>
                    </a:cubicBezTo>
                    <a:cubicBezTo>
                      <a:pt x="1680" y="1578"/>
                      <a:pt x="1989" y="1447"/>
                      <a:pt x="2299" y="1340"/>
                    </a:cubicBezTo>
                    <a:cubicBezTo>
                      <a:pt x="2620" y="1233"/>
                      <a:pt x="2954" y="1162"/>
                      <a:pt x="3299" y="1114"/>
                    </a:cubicBezTo>
                    <a:cubicBezTo>
                      <a:pt x="3563" y="1077"/>
                      <a:pt x="3826" y="1062"/>
                      <a:pt x="4096" y="1062"/>
                    </a:cubicBezTo>
                    <a:close/>
                    <a:moveTo>
                      <a:pt x="5281" y="0"/>
                    </a:moveTo>
                    <a:cubicBezTo>
                      <a:pt x="3616" y="0"/>
                      <a:pt x="1016" y="1609"/>
                      <a:pt x="1" y="2483"/>
                    </a:cubicBezTo>
                    <a:cubicBezTo>
                      <a:pt x="1594" y="1750"/>
                      <a:pt x="3359" y="1368"/>
                      <a:pt x="5123" y="1368"/>
                    </a:cubicBezTo>
                    <a:cubicBezTo>
                      <a:pt x="5680" y="1368"/>
                      <a:pt x="6236" y="1406"/>
                      <a:pt x="6787" y="1483"/>
                    </a:cubicBezTo>
                    <a:cubicBezTo>
                      <a:pt x="6338" y="991"/>
                      <a:pt x="5502" y="628"/>
                      <a:pt x="4796" y="628"/>
                    </a:cubicBezTo>
                    <a:cubicBezTo>
                      <a:pt x="4699" y="628"/>
                      <a:pt x="4604" y="635"/>
                      <a:pt x="4513" y="650"/>
                    </a:cubicBezTo>
                    <a:cubicBezTo>
                      <a:pt x="4752" y="435"/>
                      <a:pt x="5728" y="114"/>
                      <a:pt x="5764" y="54"/>
                    </a:cubicBezTo>
                    <a:cubicBezTo>
                      <a:pt x="5615" y="18"/>
                      <a:pt x="5453" y="0"/>
                      <a:pt x="52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6" name="Google Shape;596;p8"/>
              <p:cNvSpPr/>
              <p:nvPr/>
            </p:nvSpPr>
            <p:spPr>
              <a:xfrm>
                <a:off x="7161176" y="2905694"/>
                <a:ext cx="355690" cy="208699"/>
              </a:xfrm>
              <a:custGeom>
                <a:avLst/>
                <a:gdLst/>
                <a:ahLst/>
                <a:cxnLst/>
                <a:rect l="l" t="t" r="r" b="b"/>
                <a:pathLst>
                  <a:path w="5251" h="3081" extrusionOk="0">
                    <a:moveTo>
                      <a:pt x="2404" y="417"/>
                    </a:moveTo>
                    <a:cubicBezTo>
                      <a:pt x="2586" y="417"/>
                      <a:pt x="2767" y="441"/>
                      <a:pt x="2953" y="482"/>
                    </a:cubicBezTo>
                    <a:cubicBezTo>
                      <a:pt x="3203" y="541"/>
                      <a:pt x="3453" y="649"/>
                      <a:pt x="3703" y="732"/>
                    </a:cubicBezTo>
                    <a:cubicBezTo>
                      <a:pt x="3965" y="827"/>
                      <a:pt x="4215" y="887"/>
                      <a:pt x="4489" y="887"/>
                    </a:cubicBezTo>
                    <a:cubicBezTo>
                      <a:pt x="4459" y="888"/>
                      <a:pt x="4430" y="888"/>
                      <a:pt x="4401" y="888"/>
                    </a:cubicBezTo>
                    <a:cubicBezTo>
                      <a:pt x="4147" y="888"/>
                      <a:pt x="3904" y="844"/>
                      <a:pt x="3679" y="779"/>
                    </a:cubicBezTo>
                    <a:cubicBezTo>
                      <a:pt x="3453" y="720"/>
                      <a:pt x="3239" y="649"/>
                      <a:pt x="3013" y="589"/>
                    </a:cubicBezTo>
                    <a:lnTo>
                      <a:pt x="3013" y="589"/>
                    </a:lnTo>
                    <a:lnTo>
                      <a:pt x="3144" y="672"/>
                    </a:lnTo>
                    <a:cubicBezTo>
                      <a:pt x="3334" y="827"/>
                      <a:pt x="3501" y="1053"/>
                      <a:pt x="3548" y="1291"/>
                    </a:cubicBezTo>
                    <a:cubicBezTo>
                      <a:pt x="3429" y="1077"/>
                      <a:pt x="3263" y="899"/>
                      <a:pt x="3084" y="768"/>
                    </a:cubicBezTo>
                    <a:cubicBezTo>
                      <a:pt x="2953" y="660"/>
                      <a:pt x="2798" y="589"/>
                      <a:pt x="2643" y="529"/>
                    </a:cubicBezTo>
                    <a:cubicBezTo>
                      <a:pt x="2528" y="521"/>
                      <a:pt x="2419" y="507"/>
                      <a:pt x="2308" y="507"/>
                    </a:cubicBezTo>
                    <a:cubicBezTo>
                      <a:pt x="2258" y="507"/>
                      <a:pt x="2207" y="510"/>
                      <a:pt x="2155" y="518"/>
                    </a:cubicBezTo>
                    <a:cubicBezTo>
                      <a:pt x="1905" y="541"/>
                      <a:pt x="1655" y="613"/>
                      <a:pt x="1405" y="720"/>
                    </a:cubicBezTo>
                    <a:cubicBezTo>
                      <a:pt x="1620" y="589"/>
                      <a:pt x="1881" y="482"/>
                      <a:pt x="2143" y="434"/>
                    </a:cubicBezTo>
                    <a:cubicBezTo>
                      <a:pt x="2231" y="423"/>
                      <a:pt x="2318" y="417"/>
                      <a:pt x="2404" y="417"/>
                    </a:cubicBezTo>
                    <a:close/>
                    <a:moveTo>
                      <a:pt x="2698" y="1"/>
                    </a:moveTo>
                    <a:cubicBezTo>
                      <a:pt x="2158" y="1"/>
                      <a:pt x="1613" y="136"/>
                      <a:pt x="1143" y="398"/>
                    </a:cubicBezTo>
                    <a:cubicBezTo>
                      <a:pt x="667" y="660"/>
                      <a:pt x="286" y="1030"/>
                      <a:pt x="0" y="1494"/>
                    </a:cubicBezTo>
                    <a:cubicBezTo>
                      <a:pt x="167" y="1339"/>
                      <a:pt x="393" y="1232"/>
                      <a:pt x="631" y="1125"/>
                    </a:cubicBezTo>
                    <a:cubicBezTo>
                      <a:pt x="808" y="1050"/>
                      <a:pt x="997" y="1014"/>
                      <a:pt x="1186" y="1014"/>
                    </a:cubicBezTo>
                    <a:cubicBezTo>
                      <a:pt x="1570" y="1014"/>
                      <a:pt x="1951" y="1163"/>
                      <a:pt x="2215" y="1434"/>
                    </a:cubicBezTo>
                    <a:cubicBezTo>
                      <a:pt x="2632" y="1839"/>
                      <a:pt x="2798" y="2530"/>
                      <a:pt x="2596" y="3077"/>
                    </a:cubicBezTo>
                    <a:cubicBezTo>
                      <a:pt x="2615" y="3079"/>
                      <a:pt x="2635" y="3080"/>
                      <a:pt x="2655" y="3080"/>
                    </a:cubicBezTo>
                    <a:cubicBezTo>
                      <a:pt x="2886" y="3080"/>
                      <a:pt x="3119" y="2953"/>
                      <a:pt x="3251" y="2744"/>
                    </a:cubicBezTo>
                    <a:cubicBezTo>
                      <a:pt x="3382" y="2518"/>
                      <a:pt x="3322" y="2232"/>
                      <a:pt x="3191" y="2030"/>
                    </a:cubicBezTo>
                    <a:lnTo>
                      <a:pt x="3191" y="2030"/>
                    </a:lnTo>
                    <a:cubicBezTo>
                      <a:pt x="3356" y="2085"/>
                      <a:pt x="3522" y="2150"/>
                      <a:pt x="3696" y="2150"/>
                    </a:cubicBezTo>
                    <a:cubicBezTo>
                      <a:pt x="3710" y="2150"/>
                      <a:pt x="3725" y="2150"/>
                      <a:pt x="3739" y="2149"/>
                    </a:cubicBezTo>
                    <a:cubicBezTo>
                      <a:pt x="3929" y="2137"/>
                      <a:pt x="4132" y="2018"/>
                      <a:pt x="4156" y="1839"/>
                    </a:cubicBezTo>
                    <a:cubicBezTo>
                      <a:pt x="4191" y="1696"/>
                      <a:pt x="4060" y="1506"/>
                      <a:pt x="3929" y="1446"/>
                    </a:cubicBezTo>
                    <a:cubicBezTo>
                      <a:pt x="4287" y="1446"/>
                      <a:pt x="4644" y="1327"/>
                      <a:pt x="4918" y="1089"/>
                    </a:cubicBezTo>
                    <a:cubicBezTo>
                      <a:pt x="5215" y="827"/>
                      <a:pt x="5239" y="446"/>
                      <a:pt x="5251" y="53"/>
                    </a:cubicBezTo>
                    <a:lnTo>
                      <a:pt x="5251" y="53"/>
                    </a:lnTo>
                    <a:cubicBezTo>
                      <a:pt x="5081" y="264"/>
                      <a:pt x="4809" y="348"/>
                      <a:pt x="4543" y="348"/>
                    </a:cubicBezTo>
                    <a:cubicBezTo>
                      <a:pt x="4493" y="348"/>
                      <a:pt x="4443" y="345"/>
                      <a:pt x="4394" y="339"/>
                    </a:cubicBezTo>
                    <a:cubicBezTo>
                      <a:pt x="4084" y="303"/>
                      <a:pt x="3798" y="184"/>
                      <a:pt x="3489" y="101"/>
                    </a:cubicBezTo>
                    <a:cubicBezTo>
                      <a:pt x="3233" y="34"/>
                      <a:pt x="2966" y="1"/>
                      <a:pt x="269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7" name="Google Shape;597;p8"/>
              <p:cNvSpPr/>
              <p:nvPr/>
            </p:nvSpPr>
            <p:spPr>
              <a:xfrm>
                <a:off x="6241775" y="3664151"/>
                <a:ext cx="833984" cy="537158"/>
              </a:xfrm>
              <a:custGeom>
                <a:avLst/>
                <a:gdLst/>
                <a:ahLst/>
                <a:cxnLst/>
                <a:rect l="l" t="t" r="r" b="b"/>
                <a:pathLst>
                  <a:path w="12312" h="7930" extrusionOk="0">
                    <a:moveTo>
                      <a:pt x="9430" y="0"/>
                    </a:moveTo>
                    <a:lnTo>
                      <a:pt x="9430" y="0"/>
                    </a:lnTo>
                    <a:cubicBezTo>
                      <a:pt x="9668" y="810"/>
                      <a:pt x="9263" y="1679"/>
                      <a:pt x="8620" y="2215"/>
                    </a:cubicBezTo>
                    <a:cubicBezTo>
                      <a:pt x="7977" y="2751"/>
                      <a:pt x="7144" y="2989"/>
                      <a:pt x="6334" y="3144"/>
                    </a:cubicBezTo>
                    <a:cubicBezTo>
                      <a:pt x="5513" y="3287"/>
                      <a:pt x="4667" y="3346"/>
                      <a:pt x="3870" y="3608"/>
                    </a:cubicBezTo>
                    <a:cubicBezTo>
                      <a:pt x="1941" y="4203"/>
                      <a:pt x="381" y="5942"/>
                      <a:pt x="0" y="7930"/>
                    </a:cubicBezTo>
                    <a:cubicBezTo>
                      <a:pt x="203" y="6882"/>
                      <a:pt x="1846" y="4703"/>
                      <a:pt x="5929" y="4596"/>
                    </a:cubicBezTo>
                    <a:cubicBezTo>
                      <a:pt x="8168" y="4522"/>
                      <a:pt x="9337" y="4135"/>
                      <a:pt x="10553" y="4135"/>
                    </a:cubicBezTo>
                    <a:cubicBezTo>
                      <a:pt x="11096" y="4135"/>
                      <a:pt x="11649" y="4213"/>
                      <a:pt x="12311" y="4430"/>
                    </a:cubicBezTo>
                    <a:cubicBezTo>
                      <a:pt x="11935" y="3624"/>
                      <a:pt x="10833" y="3012"/>
                      <a:pt x="9892" y="3012"/>
                    </a:cubicBezTo>
                    <a:cubicBezTo>
                      <a:pt x="9762" y="3012"/>
                      <a:pt x="9635" y="3024"/>
                      <a:pt x="9513" y="3048"/>
                    </a:cubicBezTo>
                    <a:cubicBezTo>
                      <a:pt x="10228" y="2251"/>
                      <a:pt x="10097" y="846"/>
                      <a:pt x="943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8" name="Google Shape;598;p8"/>
              <p:cNvSpPr/>
              <p:nvPr/>
            </p:nvSpPr>
            <p:spPr>
              <a:xfrm>
                <a:off x="7039384" y="2718196"/>
                <a:ext cx="782368" cy="442732"/>
              </a:xfrm>
              <a:custGeom>
                <a:avLst/>
                <a:gdLst/>
                <a:ahLst/>
                <a:cxnLst/>
                <a:rect l="l" t="t" r="r" b="b"/>
                <a:pathLst>
                  <a:path w="11550" h="6536" extrusionOk="0">
                    <a:moveTo>
                      <a:pt x="7557" y="242"/>
                    </a:moveTo>
                    <a:cubicBezTo>
                      <a:pt x="7860" y="242"/>
                      <a:pt x="8163" y="284"/>
                      <a:pt x="8466" y="345"/>
                    </a:cubicBezTo>
                    <a:cubicBezTo>
                      <a:pt x="8882" y="440"/>
                      <a:pt x="9275" y="583"/>
                      <a:pt x="9644" y="785"/>
                    </a:cubicBezTo>
                    <a:cubicBezTo>
                      <a:pt x="10014" y="976"/>
                      <a:pt x="10347" y="1273"/>
                      <a:pt x="10609" y="1583"/>
                    </a:cubicBezTo>
                    <a:cubicBezTo>
                      <a:pt x="10883" y="1916"/>
                      <a:pt x="11085" y="2285"/>
                      <a:pt x="11240" y="2666"/>
                    </a:cubicBezTo>
                    <a:cubicBezTo>
                      <a:pt x="11049" y="2309"/>
                      <a:pt x="10823" y="1952"/>
                      <a:pt x="10549" y="1642"/>
                    </a:cubicBezTo>
                    <a:cubicBezTo>
                      <a:pt x="10287" y="1333"/>
                      <a:pt x="9978" y="1059"/>
                      <a:pt x="9597" y="869"/>
                    </a:cubicBezTo>
                    <a:cubicBezTo>
                      <a:pt x="9240" y="666"/>
                      <a:pt x="8859" y="523"/>
                      <a:pt x="8454" y="428"/>
                    </a:cubicBezTo>
                    <a:cubicBezTo>
                      <a:pt x="8049" y="321"/>
                      <a:pt x="7632" y="261"/>
                      <a:pt x="7216" y="261"/>
                    </a:cubicBezTo>
                    <a:cubicBezTo>
                      <a:pt x="7330" y="248"/>
                      <a:pt x="7443" y="242"/>
                      <a:pt x="7557" y="242"/>
                    </a:cubicBezTo>
                    <a:close/>
                    <a:moveTo>
                      <a:pt x="7685" y="1"/>
                    </a:moveTo>
                    <a:cubicBezTo>
                      <a:pt x="6545" y="1"/>
                      <a:pt x="5400" y="396"/>
                      <a:pt x="4406" y="964"/>
                    </a:cubicBezTo>
                    <a:cubicBezTo>
                      <a:pt x="2162" y="2246"/>
                      <a:pt x="676" y="4025"/>
                      <a:pt x="7" y="6513"/>
                    </a:cubicBezTo>
                    <a:lnTo>
                      <a:pt x="7" y="6513"/>
                    </a:lnTo>
                    <a:cubicBezTo>
                      <a:pt x="430" y="4950"/>
                      <a:pt x="1686" y="3531"/>
                      <a:pt x="3048" y="2702"/>
                    </a:cubicBezTo>
                    <a:cubicBezTo>
                      <a:pt x="3513" y="2416"/>
                      <a:pt x="4001" y="2178"/>
                      <a:pt x="4525" y="2012"/>
                    </a:cubicBezTo>
                    <a:cubicBezTo>
                      <a:pt x="4763" y="1940"/>
                      <a:pt x="5013" y="1893"/>
                      <a:pt x="5275" y="1869"/>
                    </a:cubicBezTo>
                    <a:cubicBezTo>
                      <a:pt x="5525" y="1833"/>
                      <a:pt x="5787" y="1809"/>
                      <a:pt x="6049" y="1750"/>
                    </a:cubicBezTo>
                    <a:cubicBezTo>
                      <a:pt x="6299" y="1678"/>
                      <a:pt x="6537" y="1523"/>
                      <a:pt x="6620" y="1273"/>
                    </a:cubicBezTo>
                    <a:cubicBezTo>
                      <a:pt x="6694" y="1053"/>
                      <a:pt x="6628" y="823"/>
                      <a:pt x="6441" y="764"/>
                    </a:cubicBezTo>
                    <a:lnTo>
                      <a:pt x="6441" y="764"/>
                    </a:lnTo>
                    <a:cubicBezTo>
                      <a:pt x="7575" y="975"/>
                      <a:pt x="8363" y="1711"/>
                      <a:pt x="9025" y="2583"/>
                    </a:cubicBezTo>
                    <a:cubicBezTo>
                      <a:pt x="9387" y="3068"/>
                      <a:pt x="9894" y="3369"/>
                      <a:pt x="10272" y="3369"/>
                    </a:cubicBezTo>
                    <a:cubicBezTo>
                      <a:pt x="10553" y="3369"/>
                      <a:pt x="10762" y="3202"/>
                      <a:pt x="10787" y="2821"/>
                    </a:cubicBezTo>
                    <a:cubicBezTo>
                      <a:pt x="10883" y="2893"/>
                      <a:pt x="10930" y="3059"/>
                      <a:pt x="11026" y="3143"/>
                    </a:cubicBezTo>
                    <a:cubicBezTo>
                      <a:pt x="11092" y="3205"/>
                      <a:pt x="11173" y="3236"/>
                      <a:pt x="11250" y="3236"/>
                    </a:cubicBezTo>
                    <a:cubicBezTo>
                      <a:pt x="11366" y="3236"/>
                      <a:pt x="11476" y="3166"/>
                      <a:pt x="11526" y="3024"/>
                    </a:cubicBezTo>
                    <a:cubicBezTo>
                      <a:pt x="11549" y="2905"/>
                      <a:pt x="11526" y="2774"/>
                      <a:pt x="11478" y="2655"/>
                    </a:cubicBezTo>
                    <a:cubicBezTo>
                      <a:pt x="11014" y="1333"/>
                      <a:pt x="9990" y="345"/>
                      <a:pt x="8561" y="83"/>
                    </a:cubicBezTo>
                    <a:cubicBezTo>
                      <a:pt x="8271" y="27"/>
                      <a:pt x="7978" y="1"/>
                      <a:pt x="7685" y="1"/>
                    </a:cubicBezTo>
                    <a:close/>
                    <a:moveTo>
                      <a:pt x="7" y="6513"/>
                    </a:moveTo>
                    <a:lnTo>
                      <a:pt x="7" y="6513"/>
                    </a:lnTo>
                    <a:cubicBezTo>
                      <a:pt x="5" y="6520"/>
                      <a:pt x="2" y="6528"/>
                      <a:pt x="0" y="6536"/>
                    </a:cubicBezTo>
                    <a:cubicBezTo>
                      <a:pt x="2" y="6528"/>
                      <a:pt x="5" y="6520"/>
                      <a:pt x="7" y="651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9" name="Google Shape;599;p8"/>
              <p:cNvSpPr/>
              <p:nvPr/>
            </p:nvSpPr>
            <p:spPr>
              <a:xfrm>
                <a:off x="7390197" y="2576151"/>
                <a:ext cx="321889" cy="165415"/>
              </a:xfrm>
              <a:custGeom>
                <a:avLst/>
                <a:gdLst/>
                <a:ahLst/>
                <a:cxnLst/>
                <a:rect l="l" t="t" r="r" b="b"/>
                <a:pathLst>
                  <a:path w="4752" h="2442" extrusionOk="0">
                    <a:moveTo>
                      <a:pt x="3358" y="353"/>
                    </a:moveTo>
                    <a:cubicBezTo>
                      <a:pt x="3349" y="362"/>
                      <a:pt x="3342" y="372"/>
                      <a:pt x="3334" y="382"/>
                    </a:cubicBezTo>
                    <a:cubicBezTo>
                      <a:pt x="3342" y="372"/>
                      <a:pt x="3350" y="363"/>
                      <a:pt x="3358" y="353"/>
                    </a:cubicBezTo>
                    <a:close/>
                    <a:moveTo>
                      <a:pt x="4018" y="0"/>
                    </a:moveTo>
                    <a:cubicBezTo>
                      <a:pt x="3775" y="0"/>
                      <a:pt x="3527" y="151"/>
                      <a:pt x="3358" y="353"/>
                    </a:cubicBezTo>
                    <a:lnTo>
                      <a:pt x="3358" y="353"/>
                    </a:lnTo>
                    <a:cubicBezTo>
                      <a:pt x="3411" y="297"/>
                      <a:pt x="3486" y="270"/>
                      <a:pt x="3563" y="270"/>
                    </a:cubicBezTo>
                    <a:cubicBezTo>
                      <a:pt x="3655" y="270"/>
                      <a:pt x="3750" y="309"/>
                      <a:pt x="3811" y="382"/>
                    </a:cubicBezTo>
                    <a:cubicBezTo>
                      <a:pt x="3930" y="513"/>
                      <a:pt x="3918" y="739"/>
                      <a:pt x="3823" y="882"/>
                    </a:cubicBezTo>
                    <a:cubicBezTo>
                      <a:pt x="3739" y="1037"/>
                      <a:pt x="3573" y="1120"/>
                      <a:pt x="3394" y="1180"/>
                    </a:cubicBezTo>
                    <a:cubicBezTo>
                      <a:pt x="3215" y="1239"/>
                      <a:pt x="3037" y="1251"/>
                      <a:pt x="2858" y="1275"/>
                    </a:cubicBezTo>
                    <a:cubicBezTo>
                      <a:pt x="1787" y="1394"/>
                      <a:pt x="882" y="1823"/>
                      <a:pt x="1" y="2442"/>
                    </a:cubicBezTo>
                    <a:cubicBezTo>
                      <a:pt x="643" y="1992"/>
                      <a:pt x="1589" y="1840"/>
                      <a:pt x="2469" y="1840"/>
                    </a:cubicBezTo>
                    <a:cubicBezTo>
                      <a:pt x="2894" y="1840"/>
                      <a:pt x="3303" y="1875"/>
                      <a:pt x="3656" y="1930"/>
                    </a:cubicBezTo>
                    <a:cubicBezTo>
                      <a:pt x="3722" y="1936"/>
                      <a:pt x="4051" y="1997"/>
                      <a:pt x="4304" y="1997"/>
                    </a:cubicBezTo>
                    <a:cubicBezTo>
                      <a:pt x="4550" y="1997"/>
                      <a:pt x="4725" y="1939"/>
                      <a:pt x="4513" y="1715"/>
                    </a:cubicBezTo>
                    <a:cubicBezTo>
                      <a:pt x="4418" y="1632"/>
                      <a:pt x="4287" y="1596"/>
                      <a:pt x="4168" y="1584"/>
                    </a:cubicBezTo>
                    <a:cubicBezTo>
                      <a:pt x="4477" y="1453"/>
                      <a:pt x="4716" y="1180"/>
                      <a:pt x="4739" y="834"/>
                    </a:cubicBezTo>
                    <a:cubicBezTo>
                      <a:pt x="4751" y="501"/>
                      <a:pt x="4525" y="156"/>
                      <a:pt x="4215" y="37"/>
                    </a:cubicBezTo>
                    <a:cubicBezTo>
                      <a:pt x="4151" y="12"/>
                      <a:pt x="4085" y="0"/>
                      <a:pt x="401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0" name="Google Shape;600;p8"/>
              <p:cNvSpPr/>
              <p:nvPr/>
            </p:nvSpPr>
            <p:spPr>
              <a:xfrm>
                <a:off x="6248210" y="4045648"/>
                <a:ext cx="654141" cy="284701"/>
              </a:xfrm>
              <a:custGeom>
                <a:avLst/>
                <a:gdLst/>
                <a:ahLst/>
                <a:cxnLst/>
                <a:rect l="l" t="t" r="r" b="b"/>
                <a:pathLst>
                  <a:path w="9657" h="4203" extrusionOk="0">
                    <a:moveTo>
                      <a:pt x="3141" y="444"/>
                    </a:moveTo>
                    <a:cubicBezTo>
                      <a:pt x="3221" y="444"/>
                      <a:pt x="3301" y="447"/>
                      <a:pt x="3382" y="453"/>
                    </a:cubicBezTo>
                    <a:cubicBezTo>
                      <a:pt x="4049" y="500"/>
                      <a:pt x="4668" y="750"/>
                      <a:pt x="5263" y="1036"/>
                    </a:cubicBezTo>
                    <a:cubicBezTo>
                      <a:pt x="5858" y="1334"/>
                      <a:pt x="6430" y="1667"/>
                      <a:pt x="7025" y="1929"/>
                    </a:cubicBezTo>
                    <a:cubicBezTo>
                      <a:pt x="7620" y="2203"/>
                      <a:pt x="8251" y="2346"/>
                      <a:pt x="8918" y="2441"/>
                    </a:cubicBezTo>
                    <a:cubicBezTo>
                      <a:pt x="8585" y="2405"/>
                      <a:pt x="8263" y="2357"/>
                      <a:pt x="7930" y="2298"/>
                    </a:cubicBezTo>
                    <a:cubicBezTo>
                      <a:pt x="7597" y="2227"/>
                      <a:pt x="7287" y="2119"/>
                      <a:pt x="6989" y="2000"/>
                    </a:cubicBezTo>
                    <a:cubicBezTo>
                      <a:pt x="6382" y="1750"/>
                      <a:pt x="5823" y="1405"/>
                      <a:pt x="5227" y="1131"/>
                    </a:cubicBezTo>
                    <a:cubicBezTo>
                      <a:pt x="4644" y="845"/>
                      <a:pt x="4013" y="595"/>
                      <a:pt x="3382" y="536"/>
                    </a:cubicBezTo>
                    <a:cubicBezTo>
                      <a:pt x="3267" y="525"/>
                      <a:pt x="3152" y="520"/>
                      <a:pt x="3036" y="520"/>
                    </a:cubicBezTo>
                    <a:cubicBezTo>
                      <a:pt x="2498" y="520"/>
                      <a:pt x="1953" y="641"/>
                      <a:pt x="1512" y="964"/>
                    </a:cubicBezTo>
                    <a:cubicBezTo>
                      <a:pt x="1655" y="857"/>
                      <a:pt x="1786" y="774"/>
                      <a:pt x="1929" y="691"/>
                    </a:cubicBezTo>
                    <a:cubicBezTo>
                      <a:pt x="2084" y="619"/>
                      <a:pt x="2251" y="560"/>
                      <a:pt x="2394" y="536"/>
                    </a:cubicBezTo>
                    <a:cubicBezTo>
                      <a:pt x="2646" y="473"/>
                      <a:pt x="2892" y="444"/>
                      <a:pt x="3141" y="444"/>
                    </a:cubicBezTo>
                    <a:close/>
                    <a:moveTo>
                      <a:pt x="8" y="2501"/>
                    </a:moveTo>
                    <a:cubicBezTo>
                      <a:pt x="6" y="2505"/>
                      <a:pt x="3" y="2508"/>
                      <a:pt x="0" y="2512"/>
                    </a:cubicBezTo>
                    <a:cubicBezTo>
                      <a:pt x="3" y="2508"/>
                      <a:pt x="6" y="2505"/>
                      <a:pt x="8" y="2501"/>
                    </a:cubicBezTo>
                    <a:close/>
                    <a:moveTo>
                      <a:pt x="9275" y="0"/>
                    </a:moveTo>
                    <a:lnTo>
                      <a:pt x="9275" y="0"/>
                    </a:lnTo>
                    <a:cubicBezTo>
                      <a:pt x="8612" y="349"/>
                      <a:pt x="7849" y="475"/>
                      <a:pt x="7073" y="475"/>
                    </a:cubicBezTo>
                    <a:cubicBezTo>
                      <a:pt x="6234" y="475"/>
                      <a:pt x="5381" y="328"/>
                      <a:pt x="4620" y="155"/>
                    </a:cubicBezTo>
                    <a:cubicBezTo>
                      <a:pt x="4252" y="72"/>
                      <a:pt x="3888" y="28"/>
                      <a:pt x="3533" y="28"/>
                    </a:cubicBezTo>
                    <a:cubicBezTo>
                      <a:pt x="2716" y="28"/>
                      <a:pt x="1949" y="259"/>
                      <a:pt x="1310" y="774"/>
                    </a:cubicBezTo>
                    <a:cubicBezTo>
                      <a:pt x="1120" y="917"/>
                      <a:pt x="941" y="1095"/>
                      <a:pt x="750" y="1310"/>
                    </a:cubicBezTo>
                    <a:cubicBezTo>
                      <a:pt x="444" y="1675"/>
                      <a:pt x="278" y="2111"/>
                      <a:pt x="8" y="2501"/>
                    </a:cubicBezTo>
                    <a:lnTo>
                      <a:pt x="8" y="2501"/>
                    </a:lnTo>
                    <a:cubicBezTo>
                      <a:pt x="568" y="1696"/>
                      <a:pt x="1410" y="1047"/>
                      <a:pt x="2394" y="869"/>
                    </a:cubicBezTo>
                    <a:cubicBezTo>
                      <a:pt x="2596" y="837"/>
                      <a:pt x="2856" y="801"/>
                      <a:pt x="3117" y="801"/>
                    </a:cubicBezTo>
                    <a:cubicBezTo>
                      <a:pt x="3529" y="801"/>
                      <a:pt x="3942" y="891"/>
                      <a:pt x="4132" y="1226"/>
                    </a:cubicBezTo>
                    <a:cubicBezTo>
                      <a:pt x="4239" y="1429"/>
                      <a:pt x="4310" y="1643"/>
                      <a:pt x="4227" y="1857"/>
                    </a:cubicBezTo>
                    <a:cubicBezTo>
                      <a:pt x="4172" y="2012"/>
                      <a:pt x="3986" y="2132"/>
                      <a:pt x="3810" y="2132"/>
                    </a:cubicBezTo>
                    <a:cubicBezTo>
                      <a:pt x="3756" y="2132"/>
                      <a:pt x="3703" y="2121"/>
                      <a:pt x="3656" y="2096"/>
                    </a:cubicBezTo>
                    <a:lnTo>
                      <a:pt x="3656" y="2096"/>
                    </a:lnTo>
                    <a:cubicBezTo>
                      <a:pt x="3775" y="2254"/>
                      <a:pt x="3968" y="2339"/>
                      <a:pt x="4157" y="2339"/>
                    </a:cubicBezTo>
                    <a:cubicBezTo>
                      <a:pt x="4252" y="2339"/>
                      <a:pt x="4346" y="2318"/>
                      <a:pt x="4430" y="2274"/>
                    </a:cubicBezTo>
                    <a:cubicBezTo>
                      <a:pt x="4691" y="2143"/>
                      <a:pt x="4775" y="1798"/>
                      <a:pt x="4703" y="1512"/>
                    </a:cubicBezTo>
                    <a:lnTo>
                      <a:pt x="4703" y="1512"/>
                    </a:lnTo>
                    <a:cubicBezTo>
                      <a:pt x="5465" y="2048"/>
                      <a:pt x="5894" y="2810"/>
                      <a:pt x="6120" y="3715"/>
                    </a:cubicBezTo>
                    <a:cubicBezTo>
                      <a:pt x="6120" y="3715"/>
                      <a:pt x="6263" y="3477"/>
                      <a:pt x="6335" y="3286"/>
                    </a:cubicBezTo>
                    <a:cubicBezTo>
                      <a:pt x="6335" y="3286"/>
                      <a:pt x="6608" y="3548"/>
                      <a:pt x="6835" y="4203"/>
                    </a:cubicBezTo>
                    <a:cubicBezTo>
                      <a:pt x="7025" y="3691"/>
                      <a:pt x="7073" y="3536"/>
                      <a:pt x="7049" y="2977"/>
                    </a:cubicBezTo>
                    <a:lnTo>
                      <a:pt x="7049" y="2977"/>
                    </a:lnTo>
                    <a:cubicBezTo>
                      <a:pt x="7304" y="3190"/>
                      <a:pt x="7531" y="3271"/>
                      <a:pt x="7742" y="3271"/>
                    </a:cubicBezTo>
                    <a:cubicBezTo>
                      <a:pt x="8388" y="3271"/>
                      <a:pt x="8896" y="2524"/>
                      <a:pt x="9643" y="2524"/>
                    </a:cubicBezTo>
                    <a:cubicBezTo>
                      <a:pt x="9647" y="2524"/>
                      <a:pt x="9652" y="2524"/>
                      <a:pt x="9656" y="2524"/>
                    </a:cubicBezTo>
                    <a:cubicBezTo>
                      <a:pt x="8755" y="2512"/>
                      <a:pt x="8912" y="856"/>
                      <a:pt x="8081" y="856"/>
                    </a:cubicBezTo>
                    <a:cubicBezTo>
                      <a:pt x="8067" y="856"/>
                      <a:pt x="8052" y="856"/>
                      <a:pt x="8037" y="857"/>
                    </a:cubicBezTo>
                    <a:cubicBezTo>
                      <a:pt x="8537" y="679"/>
                      <a:pt x="8990" y="429"/>
                      <a:pt x="927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1" name="Google Shape;601;p8"/>
              <p:cNvSpPr/>
              <p:nvPr/>
            </p:nvSpPr>
            <p:spPr>
              <a:xfrm>
                <a:off x="6543410" y="4002093"/>
                <a:ext cx="239588" cy="30008"/>
              </a:xfrm>
              <a:custGeom>
                <a:avLst/>
                <a:gdLst/>
                <a:ahLst/>
                <a:cxnLst/>
                <a:rect l="l" t="t" r="r" b="b"/>
                <a:pathLst>
                  <a:path w="3537" h="443" extrusionOk="0">
                    <a:moveTo>
                      <a:pt x="3536" y="0"/>
                    </a:moveTo>
                    <a:lnTo>
                      <a:pt x="3536" y="0"/>
                    </a:lnTo>
                    <a:cubicBezTo>
                      <a:pt x="2369" y="36"/>
                      <a:pt x="1191" y="107"/>
                      <a:pt x="0" y="143"/>
                    </a:cubicBezTo>
                    <a:cubicBezTo>
                      <a:pt x="525" y="344"/>
                      <a:pt x="1062" y="442"/>
                      <a:pt x="1595" y="442"/>
                    </a:cubicBezTo>
                    <a:cubicBezTo>
                      <a:pt x="2258" y="442"/>
                      <a:pt x="2915" y="291"/>
                      <a:pt x="353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" name="Google Shape;602;p8"/>
              <p:cNvSpPr/>
              <p:nvPr/>
            </p:nvSpPr>
            <p:spPr>
              <a:xfrm>
                <a:off x="7031323" y="2732625"/>
                <a:ext cx="266208" cy="397687"/>
              </a:xfrm>
              <a:custGeom>
                <a:avLst/>
                <a:gdLst/>
                <a:ahLst/>
                <a:cxnLst/>
                <a:rect l="l" t="t" r="r" b="b"/>
                <a:pathLst>
                  <a:path w="3930" h="5871" extrusionOk="0">
                    <a:moveTo>
                      <a:pt x="2751" y="1048"/>
                    </a:moveTo>
                    <a:lnTo>
                      <a:pt x="2751" y="1048"/>
                    </a:lnTo>
                    <a:cubicBezTo>
                      <a:pt x="2489" y="1287"/>
                      <a:pt x="2239" y="1525"/>
                      <a:pt x="1989" y="1775"/>
                    </a:cubicBezTo>
                    <a:cubicBezTo>
                      <a:pt x="1751" y="2025"/>
                      <a:pt x="1536" y="2275"/>
                      <a:pt x="1346" y="2561"/>
                    </a:cubicBezTo>
                    <a:cubicBezTo>
                      <a:pt x="1131" y="2823"/>
                      <a:pt x="965" y="3120"/>
                      <a:pt x="798" y="3406"/>
                    </a:cubicBezTo>
                    <a:cubicBezTo>
                      <a:pt x="655" y="3704"/>
                      <a:pt x="524" y="4001"/>
                      <a:pt x="405" y="4323"/>
                    </a:cubicBezTo>
                    <a:cubicBezTo>
                      <a:pt x="477" y="4001"/>
                      <a:pt x="596" y="3692"/>
                      <a:pt x="739" y="3394"/>
                    </a:cubicBezTo>
                    <a:cubicBezTo>
                      <a:pt x="893" y="3096"/>
                      <a:pt x="1072" y="2799"/>
                      <a:pt x="1262" y="2513"/>
                    </a:cubicBezTo>
                    <a:cubicBezTo>
                      <a:pt x="1477" y="2239"/>
                      <a:pt x="1691" y="1977"/>
                      <a:pt x="1953" y="1727"/>
                    </a:cubicBezTo>
                    <a:cubicBezTo>
                      <a:pt x="2203" y="1489"/>
                      <a:pt x="2465" y="1251"/>
                      <a:pt x="2751" y="1048"/>
                    </a:cubicBezTo>
                    <a:close/>
                    <a:moveTo>
                      <a:pt x="2179" y="1"/>
                    </a:moveTo>
                    <a:lnTo>
                      <a:pt x="2179" y="1"/>
                    </a:lnTo>
                    <a:cubicBezTo>
                      <a:pt x="786" y="894"/>
                      <a:pt x="60" y="4394"/>
                      <a:pt x="0" y="5870"/>
                    </a:cubicBezTo>
                    <a:cubicBezTo>
                      <a:pt x="727" y="3668"/>
                      <a:pt x="2120" y="1680"/>
                      <a:pt x="3929" y="239"/>
                    </a:cubicBezTo>
                    <a:cubicBezTo>
                      <a:pt x="3911" y="238"/>
                      <a:pt x="3892" y="238"/>
                      <a:pt x="3873" y="238"/>
                    </a:cubicBezTo>
                    <a:cubicBezTo>
                      <a:pt x="3109" y="238"/>
                      <a:pt x="2169" y="706"/>
                      <a:pt x="1739" y="1322"/>
                    </a:cubicBezTo>
                    <a:cubicBezTo>
                      <a:pt x="1739" y="1001"/>
                      <a:pt x="2191" y="72"/>
                      <a:pt x="217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" name="Google Shape;603;p8"/>
              <p:cNvSpPr/>
              <p:nvPr/>
            </p:nvSpPr>
            <p:spPr>
              <a:xfrm>
                <a:off x="6043372" y="3612060"/>
                <a:ext cx="314573" cy="227733"/>
              </a:xfrm>
              <a:custGeom>
                <a:avLst/>
                <a:gdLst/>
                <a:ahLst/>
                <a:cxnLst/>
                <a:rect l="l" t="t" r="r" b="b"/>
                <a:pathLst>
                  <a:path w="4644" h="3362" extrusionOk="0">
                    <a:moveTo>
                      <a:pt x="3524" y="484"/>
                    </a:moveTo>
                    <a:lnTo>
                      <a:pt x="3524" y="484"/>
                    </a:lnTo>
                    <a:cubicBezTo>
                      <a:pt x="3346" y="686"/>
                      <a:pt x="3215" y="900"/>
                      <a:pt x="3108" y="1139"/>
                    </a:cubicBezTo>
                    <a:cubicBezTo>
                      <a:pt x="3012" y="1377"/>
                      <a:pt x="2905" y="1615"/>
                      <a:pt x="2774" y="1853"/>
                    </a:cubicBezTo>
                    <a:cubicBezTo>
                      <a:pt x="2631" y="2091"/>
                      <a:pt x="2477" y="2305"/>
                      <a:pt x="2262" y="2472"/>
                    </a:cubicBezTo>
                    <a:cubicBezTo>
                      <a:pt x="2060" y="2627"/>
                      <a:pt x="1798" y="2746"/>
                      <a:pt x="1548" y="2805"/>
                    </a:cubicBezTo>
                    <a:cubicBezTo>
                      <a:pt x="1786" y="2698"/>
                      <a:pt x="2024" y="2567"/>
                      <a:pt x="2215" y="2401"/>
                    </a:cubicBezTo>
                    <a:cubicBezTo>
                      <a:pt x="2334" y="2305"/>
                      <a:pt x="2441" y="2186"/>
                      <a:pt x="2536" y="2043"/>
                    </a:cubicBezTo>
                    <a:cubicBezTo>
                      <a:pt x="2608" y="1889"/>
                      <a:pt x="2655" y="1722"/>
                      <a:pt x="2667" y="1555"/>
                    </a:cubicBezTo>
                    <a:cubicBezTo>
                      <a:pt x="2691" y="1317"/>
                      <a:pt x="2679" y="1091"/>
                      <a:pt x="2608" y="853"/>
                    </a:cubicBezTo>
                    <a:lnTo>
                      <a:pt x="2608" y="853"/>
                    </a:lnTo>
                    <a:cubicBezTo>
                      <a:pt x="2751" y="1055"/>
                      <a:pt x="2798" y="1317"/>
                      <a:pt x="2774" y="1567"/>
                    </a:cubicBezTo>
                    <a:cubicBezTo>
                      <a:pt x="2774" y="1615"/>
                      <a:pt x="2751" y="1674"/>
                      <a:pt x="2739" y="1722"/>
                    </a:cubicBezTo>
                    <a:cubicBezTo>
                      <a:pt x="2846" y="1508"/>
                      <a:pt x="2929" y="1305"/>
                      <a:pt x="3048" y="1091"/>
                    </a:cubicBezTo>
                    <a:cubicBezTo>
                      <a:pt x="3167" y="888"/>
                      <a:pt x="3322" y="650"/>
                      <a:pt x="3524" y="484"/>
                    </a:cubicBezTo>
                    <a:close/>
                    <a:moveTo>
                      <a:pt x="2404" y="0"/>
                    </a:moveTo>
                    <a:cubicBezTo>
                      <a:pt x="2287" y="0"/>
                      <a:pt x="2164" y="58"/>
                      <a:pt x="2072" y="150"/>
                    </a:cubicBezTo>
                    <a:cubicBezTo>
                      <a:pt x="1941" y="269"/>
                      <a:pt x="1858" y="448"/>
                      <a:pt x="1786" y="627"/>
                    </a:cubicBezTo>
                    <a:cubicBezTo>
                      <a:pt x="1727" y="365"/>
                      <a:pt x="1560" y="126"/>
                      <a:pt x="1310" y="91"/>
                    </a:cubicBezTo>
                    <a:cubicBezTo>
                      <a:pt x="1264" y="82"/>
                      <a:pt x="1218" y="78"/>
                      <a:pt x="1172" y="78"/>
                    </a:cubicBezTo>
                    <a:cubicBezTo>
                      <a:pt x="964" y="78"/>
                      <a:pt x="756" y="165"/>
                      <a:pt x="619" y="341"/>
                    </a:cubicBezTo>
                    <a:cubicBezTo>
                      <a:pt x="1155" y="567"/>
                      <a:pt x="1548" y="1162"/>
                      <a:pt x="1560" y="1722"/>
                    </a:cubicBezTo>
                    <a:cubicBezTo>
                      <a:pt x="1572" y="2305"/>
                      <a:pt x="1215" y="2853"/>
                      <a:pt x="703" y="3091"/>
                    </a:cubicBezTo>
                    <a:cubicBezTo>
                      <a:pt x="465" y="3198"/>
                      <a:pt x="226" y="3282"/>
                      <a:pt x="0" y="3305"/>
                    </a:cubicBezTo>
                    <a:cubicBezTo>
                      <a:pt x="202" y="3342"/>
                      <a:pt x="407" y="3361"/>
                      <a:pt x="613" y="3361"/>
                    </a:cubicBezTo>
                    <a:cubicBezTo>
                      <a:pt x="942" y="3361"/>
                      <a:pt x="1274" y="3313"/>
                      <a:pt x="1596" y="3210"/>
                    </a:cubicBezTo>
                    <a:cubicBezTo>
                      <a:pt x="2370" y="2972"/>
                      <a:pt x="3024" y="2424"/>
                      <a:pt x="3405" y="1710"/>
                    </a:cubicBezTo>
                    <a:cubicBezTo>
                      <a:pt x="3560" y="1436"/>
                      <a:pt x="3679" y="1139"/>
                      <a:pt x="3858" y="888"/>
                    </a:cubicBezTo>
                    <a:cubicBezTo>
                      <a:pt x="4038" y="663"/>
                      <a:pt x="4304" y="470"/>
                      <a:pt x="4594" y="470"/>
                    </a:cubicBezTo>
                    <a:cubicBezTo>
                      <a:pt x="4610" y="470"/>
                      <a:pt x="4627" y="470"/>
                      <a:pt x="4644" y="472"/>
                    </a:cubicBezTo>
                    <a:cubicBezTo>
                      <a:pt x="4366" y="227"/>
                      <a:pt x="4088" y="4"/>
                      <a:pt x="3724" y="4"/>
                    </a:cubicBezTo>
                    <a:cubicBezTo>
                      <a:pt x="3697" y="4"/>
                      <a:pt x="3671" y="5"/>
                      <a:pt x="3644" y="7"/>
                    </a:cubicBezTo>
                    <a:cubicBezTo>
                      <a:pt x="3286" y="55"/>
                      <a:pt x="2965" y="222"/>
                      <a:pt x="2727" y="484"/>
                    </a:cubicBezTo>
                    <a:cubicBezTo>
                      <a:pt x="2762" y="353"/>
                      <a:pt x="2703" y="126"/>
                      <a:pt x="2584" y="55"/>
                    </a:cubicBezTo>
                    <a:cubicBezTo>
                      <a:pt x="2529" y="17"/>
                      <a:pt x="2467" y="0"/>
                      <a:pt x="240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" name="Google Shape;604;p8"/>
              <p:cNvSpPr/>
              <p:nvPr/>
            </p:nvSpPr>
            <p:spPr>
              <a:xfrm>
                <a:off x="6657074" y="3035885"/>
                <a:ext cx="812240" cy="587216"/>
              </a:xfrm>
              <a:custGeom>
                <a:avLst/>
                <a:gdLst/>
                <a:ahLst/>
                <a:cxnLst/>
                <a:rect l="l" t="t" r="r" b="b"/>
                <a:pathLst>
                  <a:path w="11991" h="8669" extrusionOk="0">
                    <a:moveTo>
                      <a:pt x="8752" y="0"/>
                    </a:moveTo>
                    <a:lnTo>
                      <a:pt x="8752" y="0"/>
                    </a:lnTo>
                    <a:cubicBezTo>
                      <a:pt x="9050" y="774"/>
                      <a:pt x="8728" y="1703"/>
                      <a:pt x="8133" y="2286"/>
                    </a:cubicBezTo>
                    <a:cubicBezTo>
                      <a:pt x="7549" y="2858"/>
                      <a:pt x="6728" y="3179"/>
                      <a:pt x="5930" y="3382"/>
                    </a:cubicBezTo>
                    <a:cubicBezTo>
                      <a:pt x="5121" y="3596"/>
                      <a:pt x="4287" y="3727"/>
                      <a:pt x="3513" y="4037"/>
                    </a:cubicBezTo>
                    <a:cubicBezTo>
                      <a:pt x="1620" y="4787"/>
                      <a:pt x="215" y="6644"/>
                      <a:pt x="1" y="8668"/>
                    </a:cubicBezTo>
                    <a:cubicBezTo>
                      <a:pt x="120" y="7597"/>
                      <a:pt x="1584" y="5299"/>
                      <a:pt x="5644" y="4870"/>
                    </a:cubicBezTo>
                    <a:cubicBezTo>
                      <a:pt x="8122" y="4586"/>
                      <a:pt x="9242" y="4018"/>
                      <a:pt x="10633" y="4018"/>
                    </a:cubicBezTo>
                    <a:cubicBezTo>
                      <a:pt x="11047" y="4018"/>
                      <a:pt x="11485" y="4069"/>
                      <a:pt x="11990" y="4191"/>
                    </a:cubicBezTo>
                    <a:cubicBezTo>
                      <a:pt x="11570" y="3458"/>
                      <a:pt x="10539" y="2950"/>
                      <a:pt x="9643" y="2950"/>
                    </a:cubicBezTo>
                    <a:cubicBezTo>
                      <a:pt x="9448" y="2950"/>
                      <a:pt x="9260" y="2974"/>
                      <a:pt x="9085" y="3025"/>
                    </a:cubicBezTo>
                    <a:cubicBezTo>
                      <a:pt x="9740" y="2179"/>
                      <a:pt x="9502" y="798"/>
                      <a:pt x="875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" name="Google Shape;605;p8"/>
              <p:cNvSpPr/>
              <p:nvPr/>
            </p:nvSpPr>
            <p:spPr>
              <a:xfrm>
                <a:off x="5848965" y="3411422"/>
                <a:ext cx="767872" cy="480123"/>
              </a:xfrm>
              <a:custGeom>
                <a:avLst/>
                <a:gdLst/>
                <a:ahLst/>
                <a:cxnLst/>
                <a:rect l="l" t="t" r="r" b="b"/>
                <a:pathLst>
                  <a:path w="11336" h="7088" extrusionOk="0">
                    <a:moveTo>
                      <a:pt x="10502" y="469"/>
                    </a:moveTo>
                    <a:cubicBezTo>
                      <a:pt x="10681" y="862"/>
                      <a:pt x="10800" y="1267"/>
                      <a:pt x="10859" y="1684"/>
                    </a:cubicBezTo>
                    <a:cubicBezTo>
                      <a:pt x="10919" y="2100"/>
                      <a:pt x="10907" y="2529"/>
                      <a:pt x="10788" y="2934"/>
                    </a:cubicBezTo>
                    <a:cubicBezTo>
                      <a:pt x="10681" y="3327"/>
                      <a:pt x="10526" y="3731"/>
                      <a:pt x="10300" y="4089"/>
                    </a:cubicBezTo>
                    <a:cubicBezTo>
                      <a:pt x="10085" y="4446"/>
                      <a:pt x="9823" y="4791"/>
                      <a:pt x="9514" y="5053"/>
                    </a:cubicBezTo>
                    <a:cubicBezTo>
                      <a:pt x="9788" y="4755"/>
                      <a:pt x="10026" y="4422"/>
                      <a:pt x="10240" y="4041"/>
                    </a:cubicBezTo>
                    <a:cubicBezTo>
                      <a:pt x="10431" y="3684"/>
                      <a:pt x="10597" y="3303"/>
                      <a:pt x="10705" y="2898"/>
                    </a:cubicBezTo>
                    <a:cubicBezTo>
                      <a:pt x="10800" y="2493"/>
                      <a:pt x="10835" y="2076"/>
                      <a:pt x="10788" y="1672"/>
                    </a:cubicBezTo>
                    <a:cubicBezTo>
                      <a:pt x="10740" y="1279"/>
                      <a:pt x="10645" y="874"/>
                      <a:pt x="10502" y="469"/>
                    </a:cubicBezTo>
                    <a:close/>
                    <a:moveTo>
                      <a:pt x="10264" y="1"/>
                    </a:moveTo>
                    <a:cubicBezTo>
                      <a:pt x="10110" y="1"/>
                      <a:pt x="9990" y="140"/>
                      <a:pt x="9990" y="314"/>
                    </a:cubicBezTo>
                    <a:cubicBezTo>
                      <a:pt x="9990" y="457"/>
                      <a:pt x="10073" y="588"/>
                      <a:pt x="10062" y="707"/>
                    </a:cubicBezTo>
                    <a:cubicBezTo>
                      <a:pt x="9922" y="594"/>
                      <a:pt x="9790" y="544"/>
                      <a:pt x="9667" y="544"/>
                    </a:cubicBezTo>
                    <a:cubicBezTo>
                      <a:pt x="9184" y="544"/>
                      <a:pt x="8871" y="1335"/>
                      <a:pt x="9014" y="2172"/>
                    </a:cubicBezTo>
                    <a:cubicBezTo>
                      <a:pt x="9212" y="3243"/>
                      <a:pt x="9193" y="4326"/>
                      <a:pt x="8580" y="5309"/>
                    </a:cubicBezTo>
                    <a:lnTo>
                      <a:pt x="8580" y="5309"/>
                    </a:lnTo>
                    <a:cubicBezTo>
                      <a:pt x="8679" y="5113"/>
                      <a:pt x="8561" y="4910"/>
                      <a:pt x="8347" y="4803"/>
                    </a:cubicBezTo>
                    <a:cubicBezTo>
                      <a:pt x="8263" y="4765"/>
                      <a:pt x="8173" y="4748"/>
                      <a:pt x="8083" y="4748"/>
                    </a:cubicBezTo>
                    <a:cubicBezTo>
                      <a:pt x="7916" y="4748"/>
                      <a:pt x="7748" y="4806"/>
                      <a:pt x="7609" y="4898"/>
                    </a:cubicBezTo>
                    <a:cubicBezTo>
                      <a:pt x="7383" y="5029"/>
                      <a:pt x="7192" y="5208"/>
                      <a:pt x="6990" y="5374"/>
                    </a:cubicBezTo>
                    <a:cubicBezTo>
                      <a:pt x="6799" y="5529"/>
                      <a:pt x="6609" y="5684"/>
                      <a:pt x="6383" y="5815"/>
                    </a:cubicBezTo>
                    <a:cubicBezTo>
                      <a:pt x="5906" y="6065"/>
                      <a:pt x="5406" y="6267"/>
                      <a:pt x="4882" y="6410"/>
                    </a:cubicBezTo>
                    <a:cubicBezTo>
                      <a:pt x="4265" y="6582"/>
                      <a:pt x="3589" y="6676"/>
                      <a:pt x="2907" y="6676"/>
                    </a:cubicBezTo>
                    <a:cubicBezTo>
                      <a:pt x="1891" y="6676"/>
                      <a:pt x="863" y="6469"/>
                      <a:pt x="1" y="6006"/>
                    </a:cubicBezTo>
                    <a:lnTo>
                      <a:pt x="1" y="6006"/>
                    </a:lnTo>
                    <a:cubicBezTo>
                      <a:pt x="1355" y="6743"/>
                      <a:pt x="2725" y="7087"/>
                      <a:pt x="4138" y="7087"/>
                    </a:cubicBezTo>
                    <a:cubicBezTo>
                      <a:pt x="5098" y="7087"/>
                      <a:pt x="6078" y="6928"/>
                      <a:pt x="7085" y="6625"/>
                    </a:cubicBezTo>
                    <a:cubicBezTo>
                      <a:pt x="8466" y="6208"/>
                      <a:pt x="9788" y="5410"/>
                      <a:pt x="10562" y="4196"/>
                    </a:cubicBezTo>
                    <a:cubicBezTo>
                      <a:pt x="11336" y="2969"/>
                      <a:pt x="11324" y="1576"/>
                      <a:pt x="10645" y="326"/>
                    </a:cubicBezTo>
                    <a:cubicBezTo>
                      <a:pt x="10585" y="219"/>
                      <a:pt x="10502" y="100"/>
                      <a:pt x="10407" y="40"/>
                    </a:cubicBezTo>
                    <a:cubicBezTo>
                      <a:pt x="10358" y="13"/>
                      <a:pt x="10309" y="1"/>
                      <a:pt x="1026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" name="Google Shape;606;p8"/>
              <p:cNvSpPr/>
              <p:nvPr/>
            </p:nvSpPr>
            <p:spPr>
              <a:xfrm>
                <a:off x="6394184" y="3648232"/>
                <a:ext cx="322634" cy="202264"/>
              </a:xfrm>
              <a:custGeom>
                <a:avLst/>
                <a:gdLst/>
                <a:ahLst/>
                <a:cxnLst/>
                <a:rect l="l" t="t" r="r" b="b"/>
                <a:pathLst>
                  <a:path w="4763" h="2986" extrusionOk="0">
                    <a:moveTo>
                      <a:pt x="3512" y="0"/>
                    </a:moveTo>
                    <a:cubicBezTo>
                      <a:pt x="3317" y="0"/>
                      <a:pt x="2927" y="612"/>
                      <a:pt x="2882" y="676"/>
                    </a:cubicBezTo>
                    <a:cubicBezTo>
                      <a:pt x="2252" y="1579"/>
                      <a:pt x="1137" y="2766"/>
                      <a:pt x="8" y="2984"/>
                    </a:cubicBezTo>
                    <a:lnTo>
                      <a:pt x="8" y="2984"/>
                    </a:lnTo>
                    <a:cubicBezTo>
                      <a:pt x="1065" y="2782"/>
                      <a:pt x="2003" y="2413"/>
                      <a:pt x="2798" y="1712"/>
                    </a:cubicBezTo>
                    <a:cubicBezTo>
                      <a:pt x="2929" y="1593"/>
                      <a:pt x="3060" y="1474"/>
                      <a:pt x="3227" y="1378"/>
                    </a:cubicBezTo>
                    <a:cubicBezTo>
                      <a:pt x="3360" y="1312"/>
                      <a:pt x="3500" y="1261"/>
                      <a:pt x="3642" y="1261"/>
                    </a:cubicBezTo>
                    <a:cubicBezTo>
                      <a:pt x="3678" y="1261"/>
                      <a:pt x="3715" y="1264"/>
                      <a:pt x="3751" y="1271"/>
                    </a:cubicBezTo>
                    <a:cubicBezTo>
                      <a:pt x="3929" y="1307"/>
                      <a:pt x="4096" y="1450"/>
                      <a:pt x="4108" y="1628"/>
                    </a:cubicBezTo>
                    <a:cubicBezTo>
                      <a:pt x="4119" y="1792"/>
                      <a:pt x="4000" y="1975"/>
                      <a:pt x="3825" y="1978"/>
                    </a:cubicBezTo>
                    <a:lnTo>
                      <a:pt x="3825" y="1978"/>
                    </a:lnTo>
                    <a:cubicBezTo>
                      <a:pt x="3808" y="1977"/>
                      <a:pt x="3791" y="1975"/>
                      <a:pt x="3775" y="1974"/>
                    </a:cubicBezTo>
                    <a:lnTo>
                      <a:pt x="3775" y="1974"/>
                    </a:lnTo>
                    <a:cubicBezTo>
                      <a:pt x="3791" y="1977"/>
                      <a:pt x="3806" y="1978"/>
                      <a:pt x="3821" y="1978"/>
                    </a:cubicBezTo>
                    <a:cubicBezTo>
                      <a:pt x="3823" y="1978"/>
                      <a:pt x="3824" y="1978"/>
                      <a:pt x="3825" y="1978"/>
                    </a:cubicBezTo>
                    <a:lnTo>
                      <a:pt x="3825" y="1978"/>
                    </a:lnTo>
                    <a:cubicBezTo>
                      <a:pt x="3848" y="1979"/>
                      <a:pt x="3871" y="1980"/>
                      <a:pt x="3894" y="1980"/>
                    </a:cubicBezTo>
                    <a:cubicBezTo>
                      <a:pt x="4206" y="1980"/>
                      <a:pt x="4526" y="1854"/>
                      <a:pt x="4632" y="1569"/>
                    </a:cubicBezTo>
                    <a:cubicBezTo>
                      <a:pt x="4763" y="1259"/>
                      <a:pt x="4656" y="855"/>
                      <a:pt x="4406" y="652"/>
                    </a:cubicBezTo>
                    <a:cubicBezTo>
                      <a:pt x="4254" y="521"/>
                      <a:pt x="4066" y="466"/>
                      <a:pt x="3877" y="466"/>
                    </a:cubicBezTo>
                    <a:cubicBezTo>
                      <a:pt x="3740" y="466"/>
                      <a:pt x="3602" y="495"/>
                      <a:pt x="3477" y="545"/>
                    </a:cubicBezTo>
                    <a:cubicBezTo>
                      <a:pt x="3560" y="462"/>
                      <a:pt x="3632" y="319"/>
                      <a:pt x="3620" y="200"/>
                    </a:cubicBezTo>
                    <a:cubicBezTo>
                      <a:pt x="3612" y="56"/>
                      <a:pt x="3571" y="0"/>
                      <a:pt x="3512" y="0"/>
                    </a:cubicBezTo>
                    <a:close/>
                    <a:moveTo>
                      <a:pt x="8" y="2984"/>
                    </a:moveTo>
                    <a:cubicBezTo>
                      <a:pt x="6" y="2985"/>
                      <a:pt x="3" y="2985"/>
                      <a:pt x="0" y="2986"/>
                    </a:cubicBezTo>
                    <a:cubicBezTo>
                      <a:pt x="3" y="2985"/>
                      <a:pt x="6" y="2985"/>
                      <a:pt x="8" y="298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" name="Google Shape;607;p8"/>
              <p:cNvSpPr/>
              <p:nvPr/>
            </p:nvSpPr>
            <p:spPr>
              <a:xfrm>
                <a:off x="5441727" y="3792581"/>
                <a:ext cx="693632" cy="431352"/>
              </a:xfrm>
              <a:custGeom>
                <a:avLst/>
                <a:gdLst/>
                <a:ahLst/>
                <a:cxnLst/>
                <a:rect l="l" t="t" r="r" b="b"/>
                <a:pathLst>
                  <a:path w="10240" h="6368" extrusionOk="0">
                    <a:moveTo>
                      <a:pt x="70" y="943"/>
                    </a:moveTo>
                    <a:cubicBezTo>
                      <a:pt x="47" y="953"/>
                      <a:pt x="23" y="963"/>
                      <a:pt x="0" y="974"/>
                    </a:cubicBezTo>
                    <a:cubicBezTo>
                      <a:pt x="24" y="964"/>
                      <a:pt x="47" y="954"/>
                      <a:pt x="70" y="943"/>
                    </a:cubicBezTo>
                    <a:close/>
                    <a:moveTo>
                      <a:pt x="2846" y="319"/>
                    </a:moveTo>
                    <a:cubicBezTo>
                      <a:pt x="3024" y="343"/>
                      <a:pt x="3203" y="367"/>
                      <a:pt x="3382" y="414"/>
                    </a:cubicBezTo>
                    <a:cubicBezTo>
                      <a:pt x="3739" y="521"/>
                      <a:pt x="4060" y="676"/>
                      <a:pt x="4358" y="890"/>
                    </a:cubicBezTo>
                    <a:cubicBezTo>
                      <a:pt x="4965" y="1307"/>
                      <a:pt x="5429" y="1891"/>
                      <a:pt x="5846" y="2486"/>
                    </a:cubicBezTo>
                    <a:cubicBezTo>
                      <a:pt x="6239" y="3081"/>
                      <a:pt x="6572" y="3712"/>
                      <a:pt x="7013" y="4296"/>
                    </a:cubicBezTo>
                    <a:cubicBezTo>
                      <a:pt x="7430" y="4879"/>
                      <a:pt x="7965" y="5379"/>
                      <a:pt x="8537" y="5820"/>
                    </a:cubicBezTo>
                    <a:cubicBezTo>
                      <a:pt x="8239" y="5605"/>
                      <a:pt x="7965" y="5379"/>
                      <a:pt x="7692" y="5141"/>
                    </a:cubicBezTo>
                    <a:cubicBezTo>
                      <a:pt x="7430" y="4903"/>
                      <a:pt x="7192" y="4629"/>
                      <a:pt x="6965" y="4343"/>
                    </a:cubicBezTo>
                    <a:cubicBezTo>
                      <a:pt x="6513" y="3760"/>
                      <a:pt x="6156" y="3141"/>
                      <a:pt x="5763" y="2545"/>
                    </a:cubicBezTo>
                    <a:cubicBezTo>
                      <a:pt x="5358" y="1950"/>
                      <a:pt x="4906" y="1379"/>
                      <a:pt x="4310" y="962"/>
                    </a:cubicBezTo>
                    <a:cubicBezTo>
                      <a:pt x="4167" y="855"/>
                      <a:pt x="4013" y="771"/>
                      <a:pt x="3858" y="676"/>
                    </a:cubicBezTo>
                    <a:cubicBezTo>
                      <a:pt x="3691" y="605"/>
                      <a:pt x="3524" y="533"/>
                      <a:pt x="3358" y="474"/>
                    </a:cubicBezTo>
                    <a:cubicBezTo>
                      <a:pt x="3203" y="414"/>
                      <a:pt x="3024" y="379"/>
                      <a:pt x="2846" y="355"/>
                    </a:cubicBezTo>
                    <a:cubicBezTo>
                      <a:pt x="2756" y="349"/>
                      <a:pt x="2667" y="346"/>
                      <a:pt x="2578" y="346"/>
                    </a:cubicBezTo>
                    <a:cubicBezTo>
                      <a:pt x="2489" y="346"/>
                      <a:pt x="2399" y="349"/>
                      <a:pt x="2310" y="355"/>
                    </a:cubicBezTo>
                    <a:cubicBezTo>
                      <a:pt x="2489" y="319"/>
                      <a:pt x="2667" y="319"/>
                      <a:pt x="2846" y="319"/>
                    </a:cubicBezTo>
                    <a:close/>
                    <a:moveTo>
                      <a:pt x="9190" y="6307"/>
                    </a:moveTo>
                    <a:lnTo>
                      <a:pt x="9190" y="6307"/>
                    </a:lnTo>
                    <a:cubicBezTo>
                      <a:pt x="9191" y="6307"/>
                      <a:pt x="9191" y="6308"/>
                      <a:pt x="9192" y="6308"/>
                    </a:cubicBezTo>
                    <a:cubicBezTo>
                      <a:pt x="9191" y="6308"/>
                      <a:pt x="9191" y="6307"/>
                      <a:pt x="9190" y="6307"/>
                    </a:cubicBezTo>
                    <a:close/>
                    <a:moveTo>
                      <a:pt x="2773" y="1"/>
                    </a:moveTo>
                    <a:cubicBezTo>
                      <a:pt x="2585" y="1"/>
                      <a:pt x="2395" y="15"/>
                      <a:pt x="2203" y="45"/>
                    </a:cubicBezTo>
                    <a:cubicBezTo>
                      <a:pt x="1929" y="81"/>
                      <a:pt x="1667" y="140"/>
                      <a:pt x="1381" y="248"/>
                    </a:cubicBezTo>
                    <a:cubicBezTo>
                      <a:pt x="906" y="417"/>
                      <a:pt x="516" y="738"/>
                      <a:pt x="70" y="943"/>
                    </a:cubicBezTo>
                    <a:lnTo>
                      <a:pt x="70" y="943"/>
                    </a:lnTo>
                    <a:cubicBezTo>
                      <a:pt x="658" y="688"/>
                      <a:pt x="1315" y="533"/>
                      <a:pt x="1965" y="533"/>
                    </a:cubicBezTo>
                    <a:cubicBezTo>
                      <a:pt x="2379" y="533"/>
                      <a:pt x="2790" y="596"/>
                      <a:pt x="3179" y="736"/>
                    </a:cubicBezTo>
                    <a:cubicBezTo>
                      <a:pt x="3727" y="938"/>
                      <a:pt x="4644" y="1355"/>
                      <a:pt x="4655" y="2033"/>
                    </a:cubicBezTo>
                    <a:cubicBezTo>
                      <a:pt x="4655" y="2272"/>
                      <a:pt x="4596" y="2522"/>
                      <a:pt x="4405" y="2688"/>
                    </a:cubicBezTo>
                    <a:cubicBezTo>
                      <a:pt x="4331" y="2753"/>
                      <a:pt x="4223" y="2784"/>
                      <a:pt x="4114" y="2784"/>
                    </a:cubicBezTo>
                    <a:cubicBezTo>
                      <a:pt x="3960" y="2784"/>
                      <a:pt x="3803" y="2723"/>
                      <a:pt x="3727" y="2605"/>
                    </a:cubicBezTo>
                    <a:lnTo>
                      <a:pt x="3727" y="2605"/>
                    </a:lnTo>
                    <a:cubicBezTo>
                      <a:pt x="3774" y="2915"/>
                      <a:pt x="4060" y="3176"/>
                      <a:pt x="4370" y="3200"/>
                    </a:cubicBezTo>
                    <a:cubicBezTo>
                      <a:pt x="4376" y="3201"/>
                      <a:pt x="4383" y="3201"/>
                      <a:pt x="4389" y="3201"/>
                    </a:cubicBezTo>
                    <a:cubicBezTo>
                      <a:pt x="4702" y="3201"/>
                      <a:pt x="4967" y="2920"/>
                      <a:pt x="5048" y="2617"/>
                    </a:cubicBezTo>
                    <a:cubicBezTo>
                      <a:pt x="5477" y="3557"/>
                      <a:pt x="5465" y="4510"/>
                      <a:pt x="5179" y="5498"/>
                    </a:cubicBezTo>
                    <a:cubicBezTo>
                      <a:pt x="5179" y="5498"/>
                      <a:pt x="5453" y="5355"/>
                      <a:pt x="5620" y="5201"/>
                    </a:cubicBezTo>
                    <a:lnTo>
                      <a:pt x="5620" y="5201"/>
                    </a:lnTo>
                    <a:cubicBezTo>
                      <a:pt x="5620" y="5201"/>
                      <a:pt x="5727" y="5617"/>
                      <a:pt x="5572" y="6367"/>
                    </a:cubicBezTo>
                    <a:cubicBezTo>
                      <a:pt x="6049" y="5974"/>
                      <a:pt x="6191" y="5855"/>
                      <a:pt x="6465" y="5308"/>
                    </a:cubicBezTo>
                    <a:cubicBezTo>
                      <a:pt x="6731" y="6031"/>
                      <a:pt x="7209" y="6125"/>
                      <a:pt x="7735" y="6125"/>
                    </a:cubicBezTo>
                    <a:cubicBezTo>
                      <a:pt x="7920" y="6125"/>
                      <a:pt x="8111" y="6114"/>
                      <a:pt x="8301" y="6114"/>
                    </a:cubicBezTo>
                    <a:cubicBezTo>
                      <a:pt x="8611" y="6114"/>
                      <a:pt x="8918" y="6144"/>
                      <a:pt x="9190" y="6307"/>
                    </a:cubicBezTo>
                    <a:lnTo>
                      <a:pt x="9190" y="6307"/>
                    </a:lnTo>
                    <a:cubicBezTo>
                      <a:pt x="8312" y="5782"/>
                      <a:pt x="9418" y="4248"/>
                      <a:pt x="8573" y="3831"/>
                    </a:cubicBezTo>
                    <a:lnTo>
                      <a:pt x="8573" y="3831"/>
                    </a:lnTo>
                    <a:cubicBezTo>
                      <a:pt x="8805" y="3873"/>
                      <a:pt x="9030" y="3899"/>
                      <a:pt x="9249" y="3899"/>
                    </a:cubicBezTo>
                    <a:cubicBezTo>
                      <a:pt x="9592" y="3899"/>
                      <a:pt x="9920" y="3836"/>
                      <a:pt x="10240" y="3677"/>
                    </a:cubicBezTo>
                    <a:cubicBezTo>
                      <a:pt x="8525" y="3629"/>
                      <a:pt x="6918" y="2391"/>
                      <a:pt x="5715" y="1271"/>
                    </a:cubicBezTo>
                    <a:cubicBezTo>
                      <a:pt x="4843" y="481"/>
                      <a:pt x="3850" y="1"/>
                      <a:pt x="277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8" name="Google Shape;608;p8"/>
              <p:cNvSpPr/>
              <p:nvPr/>
            </p:nvSpPr>
            <p:spPr>
              <a:xfrm>
                <a:off x="6665134" y="3414944"/>
                <a:ext cx="652583" cy="300890"/>
              </a:xfrm>
              <a:custGeom>
                <a:avLst/>
                <a:gdLst/>
                <a:ahLst/>
                <a:cxnLst/>
                <a:rect l="l" t="t" r="r" b="b"/>
                <a:pathLst>
                  <a:path w="9634" h="4442" extrusionOk="0">
                    <a:moveTo>
                      <a:pt x="3245" y="952"/>
                    </a:moveTo>
                    <a:cubicBezTo>
                      <a:pt x="3893" y="952"/>
                      <a:pt x="4518" y="1161"/>
                      <a:pt x="5121" y="1370"/>
                    </a:cubicBezTo>
                    <a:cubicBezTo>
                      <a:pt x="5740" y="1632"/>
                      <a:pt x="6335" y="1905"/>
                      <a:pt x="6942" y="2132"/>
                    </a:cubicBezTo>
                    <a:cubicBezTo>
                      <a:pt x="7549" y="2358"/>
                      <a:pt x="8204" y="2441"/>
                      <a:pt x="8859" y="2489"/>
                    </a:cubicBezTo>
                    <a:cubicBezTo>
                      <a:pt x="8538" y="2489"/>
                      <a:pt x="8204" y="2477"/>
                      <a:pt x="7883" y="2429"/>
                    </a:cubicBezTo>
                    <a:cubicBezTo>
                      <a:pt x="7549" y="2382"/>
                      <a:pt x="7228" y="2310"/>
                      <a:pt x="6907" y="2203"/>
                    </a:cubicBezTo>
                    <a:cubicBezTo>
                      <a:pt x="6287" y="2001"/>
                      <a:pt x="5692" y="1715"/>
                      <a:pt x="5085" y="1477"/>
                    </a:cubicBezTo>
                    <a:cubicBezTo>
                      <a:pt x="4466" y="1239"/>
                      <a:pt x="3847" y="1048"/>
                      <a:pt x="3192" y="1036"/>
                    </a:cubicBezTo>
                    <a:cubicBezTo>
                      <a:pt x="3152" y="1035"/>
                      <a:pt x="3113" y="1034"/>
                      <a:pt x="3073" y="1034"/>
                    </a:cubicBezTo>
                    <a:cubicBezTo>
                      <a:pt x="2466" y="1034"/>
                      <a:pt x="1839" y="1207"/>
                      <a:pt x="1370" y="1632"/>
                    </a:cubicBezTo>
                    <a:cubicBezTo>
                      <a:pt x="1489" y="1512"/>
                      <a:pt x="1632" y="1417"/>
                      <a:pt x="1763" y="1334"/>
                    </a:cubicBezTo>
                    <a:cubicBezTo>
                      <a:pt x="1906" y="1239"/>
                      <a:pt x="2061" y="1179"/>
                      <a:pt x="2204" y="1120"/>
                    </a:cubicBezTo>
                    <a:cubicBezTo>
                      <a:pt x="2525" y="1012"/>
                      <a:pt x="2847" y="977"/>
                      <a:pt x="3192" y="953"/>
                    </a:cubicBezTo>
                    <a:cubicBezTo>
                      <a:pt x="3210" y="953"/>
                      <a:pt x="3227" y="952"/>
                      <a:pt x="3245" y="952"/>
                    </a:cubicBezTo>
                    <a:close/>
                    <a:moveTo>
                      <a:pt x="9633" y="2536"/>
                    </a:moveTo>
                    <a:lnTo>
                      <a:pt x="9633" y="2536"/>
                    </a:lnTo>
                    <a:cubicBezTo>
                      <a:pt x="9632" y="2536"/>
                      <a:pt x="9631" y="2537"/>
                      <a:pt x="9630" y="2537"/>
                    </a:cubicBezTo>
                    <a:lnTo>
                      <a:pt x="9630" y="2537"/>
                    </a:lnTo>
                    <a:cubicBezTo>
                      <a:pt x="9631" y="2537"/>
                      <a:pt x="9632" y="2536"/>
                      <a:pt x="9633" y="2536"/>
                    </a:cubicBezTo>
                    <a:close/>
                    <a:moveTo>
                      <a:pt x="9038" y="0"/>
                    </a:moveTo>
                    <a:cubicBezTo>
                      <a:pt x="8224" y="533"/>
                      <a:pt x="7208" y="698"/>
                      <a:pt x="6201" y="698"/>
                    </a:cubicBezTo>
                    <a:cubicBezTo>
                      <a:pt x="5588" y="698"/>
                      <a:pt x="4977" y="637"/>
                      <a:pt x="4418" y="560"/>
                    </a:cubicBezTo>
                    <a:cubicBezTo>
                      <a:pt x="4169" y="524"/>
                      <a:pt x="3922" y="505"/>
                      <a:pt x="3681" y="505"/>
                    </a:cubicBezTo>
                    <a:cubicBezTo>
                      <a:pt x="2726" y="505"/>
                      <a:pt x="1852" y="797"/>
                      <a:pt x="1168" y="1453"/>
                    </a:cubicBezTo>
                    <a:cubicBezTo>
                      <a:pt x="989" y="1608"/>
                      <a:pt x="822" y="1810"/>
                      <a:pt x="656" y="2024"/>
                    </a:cubicBezTo>
                    <a:cubicBezTo>
                      <a:pt x="382" y="2429"/>
                      <a:pt x="239" y="2882"/>
                      <a:pt x="1" y="3298"/>
                    </a:cubicBezTo>
                    <a:cubicBezTo>
                      <a:pt x="513" y="2441"/>
                      <a:pt x="1299" y="1715"/>
                      <a:pt x="2263" y="1465"/>
                    </a:cubicBezTo>
                    <a:cubicBezTo>
                      <a:pt x="2518" y="1401"/>
                      <a:pt x="2859" y="1329"/>
                      <a:pt x="3184" y="1329"/>
                    </a:cubicBezTo>
                    <a:cubicBezTo>
                      <a:pt x="3528" y="1329"/>
                      <a:pt x="3853" y="1410"/>
                      <a:pt x="4037" y="1667"/>
                    </a:cubicBezTo>
                    <a:cubicBezTo>
                      <a:pt x="4156" y="1846"/>
                      <a:pt x="4251" y="2072"/>
                      <a:pt x="4192" y="2286"/>
                    </a:cubicBezTo>
                    <a:cubicBezTo>
                      <a:pt x="4144" y="2449"/>
                      <a:pt x="3951" y="2588"/>
                      <a:pt x="3766" y="2588"/>
                    </a:cubicBezTo>
                    <a:cubicBezTo>
                      <a:pt x="3720" y="2588"/>
                      <a:pt x="3675" y="2579"/>
                      <a:pt x="3632" y="2560"/>
                    </a:cubicBezTo>
                    <a:lnTo>
                      <a:pt x="3632" y="2560"/>
                    </a:lnTo>
                    <a:cubicBezTo>
                      <a:pt x="3748" y="2698"/>
                      <a:pt x="3930" y="2769"/>
                      <a:pt x="4106" y="2769"/>
                    </a:cubicBezTo>
                    <a:cubicBezTo>
                      <a:pt x="4219" y="2769"/>
                      <a:pt x="4330" y="2740"/>
                      <a:pt x="4418" y="2679"/>
                    </a:cubicBezTo>
                    <a:cubicBezTo>
                      <a:pt x="4680" y="2536"/>
                      <a:pt x="4740" y="2179"/>
                      <a:pt x="4621" y="1905"/>
                    </a:cubicBezTo>
                    <a:lnTo>
                      <a:pt x="4621" y="1905"/>
                    </a:lnTo>
                    <a:cubicBezTo>
                      <a:pt x="5418" y="2382"/>
                      <a:pt x="5906" y="3120"/>
                      <a:pt x="6204" y="3989"/>
                    </a:cubicBezTo>
                    <a:cubicBezTo>
                      <a:pt x="6204" y="3989"/>
                      <a:pt x="6347" y="3739"/>
                      <a:pt x="6395" y="3548"/>
                    </a:cubicBezTo>
                    <a:cubicBezTo>
                      <a:pt x="6395" y="3548"/>
                      <a:pt x="6692" y="3798"/>
                      <a:pt x="6954" y="4441"/>
                    </a:cubicBezTo>
                    <a:cubicBezTo>
                      <a:pt x="7097" y="3906"/>
                      <a:pt x="7145" y="3739"/>
                      <a:pt x="7073" y="3191"/>
                    </a:cubicBezTo>
                    <a:lnTo>
                      <a:pt x="7073" y="3191"/>
                    </a:lnTo>
                    <a:cubicBezTo>
                      <a:pt x="7315" y="3364"/>
                      <a:pt x="7526" y="3432"/>
                      <a:pt x="7719" y="3432"/>
                    </a:cubicBezTo>
                    <a:cubicBezTo>
                      <a:pt x="8402" y="3432"/>
                      <a:pt x="8861" y="2585"/>
                      <a:pt x="9630" y="2537"/>
                    </a:cubicBezTo>
                    <a:lnTo>
                      <a:pt x="9630" y="2537"/>
                    </a:lnTo>
                    <a:cubicBezTo>
                      <a:pt x="9615" y="2538"/>
                      <a:pt x="9601" y="2538"/>
                      <a:pt x="9586" y="2538"/>
                    </a:cubicBezTo>
                    <a:cubicBezTo>
                      <a:pt x="8738" y="2538"/>
                      <a:pt x="8725" y="1005"/>
                      <a:pt x="7985" y="1005"/>
                    </a:cubicBezTo>
                    <a:cubicBezTo>
                      <a:pt x="7956" y="1005"/>
                      <a:pt x="7926" y="1008"/>
                      <a:pt x="7895" y="1012"/>
                    </a:cubicBezTo>
                    <a:cubicBezTo>
                      <a:pt x="8371" y="750"/>
                      <a:pt x="8788" y="465"/>
                      <a:pt x="903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9" name="Google Shape;609;p8"/>
              <p:cNvSpPr/>
              <p:nvPr/>
            </p:nvSpPr>
            <p:spPr>
              <a:xfrm>
                <a:off x="6942587" y="3380263"/>
                <a:ext cx="237962" cy="41455"/>
              </a:xfrm>
              <a:custGeom>
                <a:avLst/>
                <a:gdLst/>
                <a:ahLst/>
                <a:cxnLst/>
                <a:rect l="l" t="t" r="r" b="b"/>
                <a:pathLst>
                  <a:path w="3513" h="612" extrusionOk="0">
                    <a:moveTo>
                      <a:pt x="3513" y="0"/>
                    </a:moveTo>
                    <a:lnTo>
                      <a:pt x="3513" y="0"/>
                    </a:lnTo>
                    <a:cubicBezTo>
                      <a:pt x="2334" y="143"/>
                      <a:pt x="1179" y="274"/>
                      <a:pt x="1" y="429"/>
                    </a:cubicBezTo>
                    <a:cubicBezTo>
                      <a:pt x="416" y="552"/>
                      <a:pt x="834" y="612"/>
                      <a:pt x="1248" y="612"/>
                    </a:cubicBezTo>
                    <a:cubicBezTo>
                      <a:pt x="2033" y="612"/>
                      <a:pt x="2804" y="398"/>
                      <a:pt x="351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0" name="Google Shape;610;p8"/>
              <p:cNvSpPr/>
              <p:nvPr/>
            </p:nvSpPr>
            <p:spPr>
              <a:xfrm>
                <a:off x="5865900" y="3845619"/>
                <a:ext cx="459802" cy="168666"/>
              </a:xfrm>
              <a:custGeom>
                <a:avLst/>
                <a:gdLst/>
                <a:ahLst/>
                <a:cxnLst/>
                <a:rect l="l" t="t" r="r" b="b"/>
                <a:pathLst>
                  <a:path w="6788" h="2490" extrusionOk="0">
                    <a:moveTo>
                      <a:pt x="1382" y="786"/>
                    </a:moveTo>
                    <a:lnTo>
                      <a:pt x="1382" y="786"/>
                    </a:lnTo>
                    <a:cubicBezTo>
                      <a:pt x="1692" y="905"/>
                      <a:pt x="1989" y="1024"/>
                      <a:pt x="2323" y="1120"/>
                    </a:cubicBezTo>
                    <a:cubicBezTo>
                      <a:pt x="2644" y="1203"/>
                      <a:pt x="2977" y="1286"/>
                      <a:pt x="3299" y="1310"/>
                    </a:cubicBezTo>
                    <a:cubicBezTo>
                      <a:pt x="3632" y="1358"/>
                      <a:pt x="3978" y="1370"/>
                      <a:pt x="4335" y="1370"/>
                    </a:cubicBezTo>
                    <a:cubicBezTo>
                      <a:pt x="4680" y="1370"/>
                      <a:pt x="5037" y="1346"/>
                      <a:pt x="5371" y="1322"/>
                    </a:cubicBezTo>
                    <a:lnTo>
                      <a:pt x="5371" y="1322"/>
                    </a:lnTo>
                    <a:cubicBezTo>
                      <a:pt x="5037" y="1381"/>
                      <a:pt x="4668" y="1429"/>
                      <a:pt x="4335" y="1441"/>
                    </a:cubicBezTo>
                    <a:cubicBezTo>
                      <a:pt x="4238" y="1448"/>
                      <a:pt x="4141" y="1451"/>
                      <a:pt x="4043" y="1451"/>
                    </a:cubicBezTo>
                    <a:cubicBezTo>
                      <a:pt x="3791" y="1451"/>
                      <a:pt x="3536" y="1431"/>
                      <a:pt x="3287" y="1405"/>
                    </a:cubicBezTo>
                    <a:cubicBezTo>
                      <a:pt x="2954" y="1358"/>
                      <a:pt x="2620" y="1286"/>
                      <a:pt x="2287" y="1179"/>
                    </a:cubicBezTo>
                    <a:cubicBezTo>
                      <a:pt x="1977" y="1072"/>
                      <a:pt x="1668" y="941"/>
                      <a:pt x="1382" y="786"/>
                    </a:cubicBezTo>
                    <a:close/>
                    <a:moveTo>
                      <a:pt x="1" y="0"/>
                    </a:moveTo>
                    <a:cubicBezTo>
                      <a:pt x="989" y="891"/>
                      <a:pt x="3573" y="2489"/>
                      <a:pt x="5251" y="2489"/>
                    </a:cubicBezTo>
                    <a:cubicBezTo>
                      <a:pt x="5433" y="2489"/>
                      <a:pt x="5605" y="2470"/>
                      <a:pt x="5763" y="2429"/>
                    </a:cubicBezTo>
                    <a:cubicBezTo>
                      <a:pt x="5728" y="2370"/>
                      <a:pt x="4751" y="2048"/>
                      <a:pt x="4513" y="1834"/>
                    </a:cubicBezTo>
                    <a:lnTo>
                      <a:pt x="4513" y="1834"/>
                    </a:lnTo>
                    <a:cubicBezTo>
                      <a:pt x="4618" y="1854"/>
                      <a:pt x="4729" y="1864"/>
                      <a:pt x="4843" y="1864"/>
                    </a:cubicBezTo>
                    <a:cubicBezTo>
                      <a:pt x="5530" y="1864"/>
                      <a:pt x="6338" y="1511"/>
                      <a:pt x="6787" y="1000"/>
                    </a:cubicBezTo>
                    <a:lnTo>
                      <a:pt x="6787" y="1000"/>
                    </a:lnTo>
                    <a:cubicBezTo>
                      <a:pt x="6226" y="1079"/>
                      <a:pt x="5658" y="1119"/>
                      <a:pt x="5089" y="1119"/>
                    </a:cubicBezTo>
                    <a:cubicBezTo>
                      <a:pt x="3339" y="1119"/>
                      <a:pt x="1582" y="746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11" name="Google Shape;611;p8"/>
            <p:cNvGrpSpPr/>
            <p:nvPr/>
          </p:nvGrpSpPr>
          <p:grpSpPr>
            <a:xfrm>
              <a:off x="713395" y="741413"/>
              <a:ext cx="2381650" cy="3590562"/>
              <a:chOff x="1405995" y="741413"/>
              <a:chExt cx="2381650" cy="3590562"/>
            </a:xfrm>
          </p:grpSpPr>
          <p:sp>
            <p:nvSpPr>
              <p:cNvPr id="612" name="Google Shape;612;p8"/>
              <p:cNvSpPr/>
              <p:nvPr/>
            </p:nvSpPr>
            <p:spPr>
              <a:xfrm>
                <a:off x="1710814" y="1957233"/>
                <a:ext cx="355757" cy="208293"/>
              </a:xfrm>
              <a:custGeom>
                <a:avLst/>
                <a:gdLst/>
                <a:ahLst/>
                <a:cxnLst/>
                <a:rect l="l" t="t" r="r" b="b"/>
                <a:pathLst>
                  <a:path w="5252" h="3075" extrusionOk="0">
                    <a:moveTo>
                      <a:pt x="1703" y="1792"/>
                    </a:moveTo>
                    <a:lnTo>
                      <a:pt x="1703" y="1792"/>
                    </a:lnTo>
                    <a:cubicBezTo>
                      <a:pt x="1822" y="1994"/>
                      <a:pt x="1989" y="2173"/>
                      <a:pt x="2168" y="2304"/>
                    </a:cubicBezTo>
                    <a:cubicBezTo>
                      <a:pt x="2299" y="2411"/>
                      <a:pt x="2454" y="2494"/>
                      <a:pt x="2608" y="2542"/>
                    </a:cubicBezTo>
                    <a:cubicBezTo>
                      <a:pt x="2730" y="2559"/>
                      <a:pt x="2846" y="2570"/>
                      <a:pt x="2965" y="2570"/>
                    </a:cubicBezTo>
                    <a:cubicBezTo>
                      <a:pt x="3008" y="2570"/>
                      <a:pt x="3052" y="2569"/>
                      <a:pt x="3096" y="2566"/>
                    </a:cubicBezTo>
                    <a:cubicBezTo>
                      <a:pt x="3346" y="2530"/>
                      <a:pt x="3597" y="2459"/>
                      <a:pt x="3847" y="2351"/>
                    </a:cubicBezTo>
                    <a:lnTo>
                      <a:pt x="3847" y="2351"/>
                    </a:lnTo>
                    <a:cubicBezTo>
                      <a:pt x="3620" y="2494"/>
                      <a:pt x="3370" y="2589"/>
                      <a:pt x="3108" y="2637"/>
                    </a:cubicBezTo>
                    <a:cubicBezTo>
                      <a:pt x="3020" y="2653"/>
                      <a:pt x="2933" y="2659"/>
                      <a:pt x="2846" y="2659"/>
                    </a:cubicBezTo>
                    <a:cubicBezTo>
                      <a:pt x="2664" y="2659"/>
                      <a:pt x="2484" y="2630"/>
                      <a:pt x="2299" y="2589"/>
                    </a:cubicBezTo>
                    <a:cubicBezTo>
                      <a:pt x="2049" y="2530"/>
                      <a:pt x="1799" y="2435"/>
                      <a:pt x="1537" y="2339"/>
                    </a:cubicBezTo>
                    <a:cubicBezTo>
                      <a:pt x="1287" y="2244"/>
                      <a:pt x="1037" y="2197"/>
                      <a:pt x="763" y="2197"/>
                    </a:cubicBezTo>
                    <a:cubicBezTo>
                      <a:pt x="1049" y="2197"/>
                      <a:pt x="1322" y="2232"/>
                      <a:pt x="1572" y="2292"/>
                    </a:cubicBezTo>
                    <a:cubicBezTo>
                      <a:pt x="1799" y="2351"/>
                      <a:pt x="2025" y="2435"/>
                      <a:pt x="2239" y="2494"/>
                    </a:cubicBezTo>
                    <a:lnTo>
                      <a:pt x="2108" y="2399"/>
                    </a:lnTo>
                    <a:cubicBezTo>
                      <a:pt x="1918" y="2244"/>
                      <a:pt x="1751" y="2030"/>
                      <a:pt x="1703" y="1792"/>
                    </a:cubicBezTo>
                    <a:close/>
                    <a:moveTo>
                      <a:pt x="2578" y="0"/>
                    </a:moveTo>
                    <a:cubicBezTo>
                      <a:pt x="2353" y="0"/>
                      <a:pt x="2129" y="135"/>
                      <a:pt x="2001" y="327"/>
                    </a:cubicBezTo>
                    <a:cubicBezTo>
                      <a:pt x="1870" y="554"/>
                      <a:pt x="1930" y="839"/>
                      <a:pt x="2061" y="1042"/>
                    </a:cubicBezTo>
                    <a:cubicBezTo>
                      <a:pt x="1895" y="987"/>
                      <a:pt x="1730" y="921"/>
                      <a:pt x="1555" y="921"/>
                    </a:cubicBezTo>
                    <a:cubicBezTo>
                      <a:pt x="1541" y="921"/>
                      <a:pt x="1527" y="922"/>
                      <a:pt x="1513" y="923"/>
                    </a:cubicBezTo>
                    <a:cubicBezTo>
                      <a:pt x="1322" y="946"/>
                      <a:pt x="1132" y="1066"/>
                      <a:pt x="1096" y="1244"/>
                    </a:cubicBezTo>
                    <a:cubicBezTo>
                      <a:pt x="1072" y="1375"/>
                      <a:pt x="1191" y="1566"/>
                      <a:pt x="1322" y="1625"/>
                    </a:cubicBezTo>
                    <a:cubicBezTo>
                      <a:pt x="965" y="1625"/>
                      <a:pt x="608" y="1744"/>
                      <a:pt x="334" y="1982"/>
                    </a:cubicBezTo>
                    <a:cubicBezTo>
                      <a:pt x="37" y="2256"/>
                      <a:pt x="13" y="2625"/>
                      <a:pt x="1" y="3030"/>
                    </a:cubicBezTo>
                    <a:cubicBezTo>
                      <a:pt x="174" y="2827"/>
                      <a:pt x="450" y="2736"/>
                      <a:pt x="720" y="2736"/>
                    </a:cubicBezTo>
                    <a:cubicBezTo>
                      <a:pt x="766" y="2736"/>
                      <a:pt x="813" y="2739"/>
                      <a:pt x="858" y="2744"/>
                    </a:cubicBezTo>
                    <a:cubicBezTo>
                      <a:pt x="1168" y="2768"/>
                      <a:pt x="1453" y="2887"/>
                      <a:pt x="1763" y="2982"/>
                    </a:cubicBezTo>
                    <a:cubicBezTo>
                      <a:pt x="2014" y="3044"/>
                      <a:pt x="2275" y="3075"/>
                      <a:pt x="2537" y="3075"/>
                    </a:cubicBezTo>
                    <a:cubicBezTo>
                      <a:pt x="3083" y="3075"/>
                      <a:pt x="3634" y="2942"/>
                      <a:pt x="4108" y="2685"/>
                    </a:cubicBezTo>
                    <a:cubicBezTo>
                      <a:pt x="4585" y="2411"/>
                      <a:pt x="4966" y="2042"/>
                      <a:pt x="5251" y="1577"/>
                    </a:cubicBezTo>
                    <a:lnTo>
                      <a:pt x="5251" y="1577"/>
                    </a:lnTo>
                    <a:cubicBezTo>
                      <a:pt x="5085" y="1732"/>
                      <a:pt x="4859" y="1851"/>
                      <a:pt x="4620" y="1958"/>
                    </a:cubicBezTo>
                    <a:cubicBezTo>
                      <a:pt x="4448" y="2027"/>
                      <a:pt x="4264" y="2060"/>
                      <a:pt x="4080" y="2060"/>
                    </a:cubicBezTo>
                    <a:cubicBezTo>
                      <a:pt x="3691" y="2060"/>
                      <a:pt x="3304" y="1912"/>
                      <a:pt x="3037" y="1637"/>
                    </a:cubicBezTo>
                    <a:cubicBezTo>
                      <a:pt x="2632" y="1244"/>
                      <a:pt x="2454" y="542"/>
                      <a:pt x="2656" y="6"/>
                    </a:cubicBezTo>
                    <a:cubicBezTo>
                      <a:pt x="2630" y="2"/>
                      <a:pt x="2604" y="0"/>
                      <a:pt x="257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3" name="Google Shape;613;p8"/>
              <p:cNvSpPr/>
              <p:nvPr/>
            </p:nvSpPr>
            <p:spPr>
              <a:xfrm>
                <a:off x="2151988" y="870453"/>
                <a:ext cx="833984" cy="537971"/>
              </a:xfrm>
              <a:custGeom>
                <a:avLst/>
                <a:gdLst/>
                <a:ahLst/>
                <a:cxnLst/>
                <a:rect l="l" t="t" r="r" b="b"/>
                <a:pathLst>
                  <a:path w="12312" h="7942" extrusionOk="0">
                    <a:moveTo>
                      <a:pt x="12312" y="0"/>
                    </a:moveTo>
                    <a:lnTo>
                      <a:pt x="12312" y="0"/>
                    </a:lnTo>
                    <a:cubicBezTo>
                      <a:pt x="12311" y="6"/>
                      <a:pt x="12309" y="12"/>
                      <a:pt x="12308" y="18"/>
                    </a:cubicBezTo>
                    <a:lnTo>
                      <a:pt x="12308" y="18"/>
                    </a:lnTo>
                    <a:cubicBezTo>
                      <a:pt x="12309" y="12"/>
                      <a:pt x="12311" y="6"/>
                      <a:pt x="12312" y="0"/>
                    </a:cubicBezTo>
                    <a:close/>
                    <a:moveTo>
                      <a:pt x="12308" y="18"/>
                    </a:moveTo>
                    <a:cubicBezTo>
                      <a:pt x="12103" y="1084"/>
                      <a:pt x="10444" y="3216"/>
                      <a:pt x="6382" y="3334"/>
                    </a:cubicBezTo>
                    <a:cubicBezTo>
                      <a:pt x="4145" y="3408"/>
                      <a:pt x="2976" y="3800"/>
                      <a:pt x="1761" y="3800"/>
                    </a:cubicBezTo>
                    <a:cubicBezTo>
                      <a:pt x="1217" y="3800"/>
                      <a:pt x="663" y="3722"/>
                      <a:pt x="1" y="3501"/>
                    </a:cubicBezTo>
                    <a:lnTo>
                      <a:pt x="1" y="3501"/>
                    </a:lnTo>
                    <a:cubicBezTo>
                      <a:pt x="375" y="4311"/>
                      <a:pt x="1465" y="4922"/>
                      <a:pt x="2401" y="4922"/>
                    </a:cubicBezTo>
                    <a:cubicBezTo>
                      <a:pt x="2538" y="4922"/>
                      <a:pt x="2671" y="4909"/>
                      <a:pt x="2799" y="4882"/>
                    </a:cubicBezTo>
                    <a:lnTo>
                      <a:pt x="2799" y="4882"/>
                    </a:lnTo>
                    <a:cubicBezTo>
                      <a:pt x="2084" y="5691"/>
                      <a:pt x="2215" y="7084"/>
                      <a:pt x="2882" y="7942"/>
                    </a:cubicBezTo>
                    <a:cubicBezTo>
                      <a:pt x="2644" y="7132"/>
                      <a:pt x="3049" y="6251"/>
                      <a:pt x="3691" y="5715"/>
                    </a:cubicBezTo>
                    <a:cubicBezTo>
                      <a:pt x="4334" y="5179"/>
                      <a:pt x="5168" y="4941"/>
                      <a:pt x="5989" y="4798"/>
                    </a:cubicBezTo>
                    <a:cubicBezTo>
                      <a:pt x="6799" y="4644"/>
                      <a:pt x="7632" y="4584"/>
                      <a:pt x="8442" y="4334"/>
                    </a:cubicBezTo>
                    <a:cubicBezTo>
                      <a:pt x="10365" y="3741"/>
                      <a:pt x="11933" y="2011"/>
                      <a:pt x="12308" y="1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4" name="Google Shape;614;p8"/>
              <p:cNvSpPr/>
              <p:nvPr/>
            </p:nvSpPr>
            <p:spPr>
              <a:xfrm>
                <a:off x="1405995" y="1910833"/>
                <a:ext cx="782368" cy="443206"/>
              </a:xfrm>
              <a:custGeom>
                <a:avLst/>
                <a:gdLst/>
                <a:ahLst/>
                <a:cxnLst/>
                <a:rect l="l" t="t" r="r" b="b"/>
                <a:pathLst>
                  <a:path w="11550" h="6543" extrusionOk="0">
                    <a:moveTo>
                      <a:pt x="11549" y="0"/>
                    </a:moveTo>
                    <a:lnTo>
                      <a:pt x="11549" y="0"/>
                    </a:lnTo>
                    <a:cubicBezTo>
                      <a:pt x="11544" y="19"/>
                      <a:pt x="11539" y="37"/>
                      <a:pt x="11534" y="56"/>
                    </a:cubicBezTo>
                    <a:lnTo>
                      <a:pt x="11534" y="56"/>
                    </a:lnTo>
                    <a:cubicBezTo>
                      <a:pt x="11539" y="37"/>
                      <a:pt x="11544" y="19"/>
                      <a:pt x="11549" y="0"/>
                    </a:cubicBezTo>
                    <a:close/>
                    <a:moveTo>
                      <a:pt x="310" y="3870"/>
                    </a:moveTo>
                    <a:cubicBezTo>
                      <a:pt x="512" y="4227"/>
                      <a:pt x="727" y="4584"/>
                      <a:pt x="1000" y="4906"/>
                    </a:cubicBezTo>
                    <a:cubicBezTo>
                      <a:pt x="1262" y="5215"/>
                      <a:pt x="1584" y="5477"/>
                      <a:pt x="1953" y="5680"/>
                    </a:cubicBezTo>
                    <a:cubicBezTo>
                      <a:pt x="2310" y="5882"/>
                      <a:pt x="2691" y="6013"/>
                      <a:pt x="3096" y="6120"/>
                    </a:cubicBezTo>
                    <a:cubicBezTo>
                      <a:pt x="3501" y="6227"/>
                      <a:pt x="3917" y="6287"/>
                      <a:pt x="4334" y="6287"/>
                    </a:cubicBezTo>
                    <a:cubicBezTo>
                      <a:pt x="4222" y="6300"/>
                      <a:pt x="4111" y="6305"/>
                      <a:pt x="3999" y="6305"/>
                    </a:cubicBezTo>
                    <a:cubicBezTo>
                      <a:pt x="3694" y="6305"/>
                      <a:pt x="3389" y="6261"/>
                      <a:pt x="3084" y="6192"/>
                    </a:cubicBezTo>
                    <a:cubicBezTo>
                      <a:pt x="2667" y="6108"/>
                      <a:pt x="2274" y="5953"/>
                      <a:pt x="1905" y="5763"/>
                    </a:cubicBezTo>
                    <a:cubicBezTo>
                      <a:pt x="1536" y="5572"/>
                      <a:pt x="1203" y="5275"/>
                      <a:pt x="941" y="4965"/>
                    </a:cubicBezTo>
                    <a:cubicBezTo>
                      <a:pt x="667" y="4632"/>
                      <a:pt x="465" y="4263"/>
                      <a:pt x="310" y="3870"/>
                    </a:cubicBezTo>
                    <a:close/>
                    <a:moveTo>
                      <a:pt x="11534" y="56"/>
                    </a:moveTo>
                    <a:cubicBezTo>
                      <a:pt x="11103" y="1617"/>
                      <a:pt x="9855" y="3022"/>
                      <a:pt x="8501" y="3846"/>
                    </a:cubicBezTo>
                    <a:cubicBezTo>
                      <a:pt x="8037" y="4120"/>
                      <a:pt x="7549" y="4370"/>
                      <a:pt x="7025" y="4525"/>
                    </a:cubicBezTo>
                    <a:cubicBezTo>
                      <a:pt x="6787" y="4608"/>
                      <a:pt x="6537" y="4644"/>
                      <a:pt x="6287" y="4679"/>
                    </a:cubicBezTo>
                    <a:cubicBezTo>
                      <a:pt x="6025" y="4703"/>
                      <a:pt x="5763" y="4739"/>
                      <a:pt x="5513" y="4798"/>
                    </a:cubicBezTo>
                    <a:cubicBezTo>
                      <a:pt x="5251" y="4870"/>
                      <a:pt x="5013" y="5013"/>
                      <a:pt x="4929" y="5275"/>
                    </a:cubicBezTo>
                    <a:cubicBezTo>
                      <a:pt x="4853" y="5503"/>
                      <a:pt x="4926" y="5732"/>
                      <a:pt x="5130" y="5788"/>
                    </a:cubicBezTo>
                    <a:lnTo>
                      <a:pt x="5130" y="5788"/>
                    </a:lnTo>
                    <a:cubicBezTo>
                      <a:pt x="3985" y="5571"/>
                      <a:pt x="3191" y="4843"/>
                      <a:pt x="2524" y="3965"/>
                    </a:cubicBezTo>
                    <a:cubicBezTo>
                      <a:pt x="2163" y="3480"/>
                      <a:pt x="1656" y="3180"/>
                      <a:pt x="1278" y="3180"/>
                    </a:cubicBezTo>
                    <a:cubicBezTo>
                      <a:pt x="997" y="3180"/>
                      <a:pt x="788" y="3346"/>
                      <a:pt x="762" y="3727"/>
                    </a:cubicBezTo>
                    <a:cubicBezTo>
                      <a:pt x="667" y="3655"/>
                      <a:pt x="619" y="3489"/>
                      <a:pt x="524" y="3394"/>
                    </a:cubicBezTo>
                    <a:cubicBezTo>
                      <a:pt x="457" y="3336"/>
                      <a:pt x="375" y="3305"/>
                      <a:pt x="297" y="3305"/>
                    </a:cubicBezTo>
                    <a:cubicBezTo>
                      <a:pt x="182" y="3305"/>
                      <a:pt x="74" y="3371"/>
                      <a:pt x="24" y="3513"/>
                    </a:cubicBezTo>
                    <a:cubicBezTo>
                      <a:pt x="0" y="3632"/>
                      <a:pt x="24" y="3775"/>
                      <a:pt x="72" y="3882"/>
                    </a:cubicBezTo>
                    <a:cubicBezTo>
                      <a:pt x="536" y="5215"/>
                      <a:pt x="1560" y="6180"/>
                      <a:pt x="2989" y="6465"/>
                    </a:cubicBezTo>
                    <a:cubicBezTo>
                      <a:pt x="3274" y="6518"/>
                      <a:pt x="3563" y="6543"/>
                      <a:pt x="3852" y="6543"/>
                    </a:cubicBezTo>
                    <a:cubicBezTo>
                      <a:pt x="4996" y="6543"/>
                      <a:pt x="6146" y="6155"/>
                      <a:pt x="7144" y="5584"/>
                    </a:cubicBezTo>
                    <a:cubicBezTo>
                      <a:pt x="9378" y="4296"/>
                      <a:pt x="10861" y="2527"/>
                      <a:pt x="11534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5" name="Google Shape;615;p8"/>
              <p:cNvSpPr/>
              <p:nvPr/>
            </p:nvSpPr>
            <p:spPr>
              <a:xfrm>
                <a:off x="1515662" y="2330196"/>
                <a:ext cx="321889" cy="166228"/>
              </a:xfrm>
              <a:custGeom>
                <a:avLst/>
                <a:gdLst/>
                <a:ahLst/>
                <a:cxnLst/>
                <a:rect l="l" t="t" r="r" b="b"/>
                <a:pathLst>
                  <a:path w="4752" h="2454" extrusionOk="0">
                    <a:moveTo>
                      <a:pt x="1417" y="2072"/>
                    </a:moveTo>
                    <a:lnTo>
                      <a:pt x="1417" y="2072"/>
                    </a:lnTo>
                    <a:cubicBezTo>
                      <a:pt x="1410" y="2081"/>
                      <a:pt x="1403" y="2091"/>
                      <a:pt x="1395" y="2100"/>
                    </a:cubicBezTo>
                    <a:lnTo>
                      <a:pt x="1395" y="2100"/>
                    </a:lnTo>
                    <a:cubicBezTo>
                      <a:pt x="1403" y="2091"/>
                      <a:pt x="1411" y="2082"/>
                      <a:pt x="1417" y="2072"/>
                    </a:cubicBezTo>
                    <a:close/>
                    <a:moveTo>
                      <a:pt x="4751" y="1"/>
                    </a:moveTo>
                    <a:lnTo>
                      <a:pt x="4751" y="1"/>
                    </a:lnTo>
                    <a:cubicBezTo>
                      <a:pt x="4106" y="460"/>
                      <a:pt x="3156" y="608"/>
                      <a:pt x="2270" y="608"/>
                    </a:cubicBezTo>
                    <a:cubicBezTo>
                      <a:pt x="1847" y="608"/>
                      <a:pt x="1438" y="574"/>
                      <a:pt x="1084" y="524"/>
                    </a:cubicBezTo>
                    <a:cubicBezTo>
                      <a:pt x="1030" y="518"/>
                      <a:pt x="704" y="457"/>
                      <a:pt x="451" y="457"/>
                    </a:cubicBezTo>
                    <a:cubicBezTo>
                      <a:pt x="204" y="457"/>
                      <a:pt x="27" y="515"/>
                      <a:pt x="239" y="739"/>
                    </a:cubicBezTo>
                    <a:cubicBezTo>
                      <a:pt x="334" y="822"/>
                      <a:pt x="465" y="858"/>
                      <a:pt x="584" y="870"/>
                    </a:cubicBezTo>
                    <a:cubicBezTo>
                      <a:pt x="274" y="1001"/>
                      <a:pt x="36" y="1274"/>
                      <a:pt x="12" y="1608"/>
                    </a:cubicBezTo>
                    <a:cubicBezTo>
                      <a:pt x="1" y="1953"/>
                      <a:pt x="227" y="2298"/>
                      <a:pt x="536" y="2417"/>
                    </a:cubicBezTo>
                    <a:cubicBezTo>
                      <a:pt x="603" y="2442"/>
                      <a:pt x="671" y="2454"/>
                      <a:pt x="739" y="2454"/>
                    </a:cubicBezTo>
                    <a:cubicBezTo>
                      <a:pt x="985" y="2454"/>
                      <a:pt x="1226" y="2303"/>
                      <a:pt x="1395" y="2100"/>
                    </a:cubicBezTo>
                    <a:lnTo>
                      <a:pt x="1395" y="2100"/>
                    </a:lnTo>
                    <a:cubicBezTo>
                      <a:pt x="1344" y="2155"/>
                      <a:pt x="1270" y="2180"/>
                      <a:pt x="1195" y="2180"/>
                    </a:cubicBezTo>
                    <a:cubicBezTo>
                      <a:pt x="1101" y="2180"/>
                      <a:pt x="1003" y="2140"/>
                      <a:pt x="941" y="2072"/>
                    </a:cubicBezTo>
                    <a:cubicBezTo>
                      <a:pt x="822" y="1941"/>
                      <a:pt x="834" y="1715"/>
                      <a:pt x="929" y="1572"/>
                    </a:cubicBezTo>
                    <a:cubicBezTo>
                      <a:pt x="1013" y="1417"/>
                      <a:pt x="1179" y="1334"/>
                      <a:pt x="1358" y="1274"/>
                    </a:cubicBezTo>
                    <a:cubicBezTo>
                      <a:pt x="1536" y="1215"/>
                      <a:pt x="1715" y="1191"/>
                      <a:pt x="1894" y="1179"/>
                    </a:cubicBezTo>
                    <a:cubicBezTo>
                      <a:pt x="2965" y="1060"/>
                      <a:pt x="3870" y="632"/>
                      <a:pt x="475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" name="Google Shape;616;p8"/>
              <p:cNvSpPr/>
              <p:nvPr/>
            </p:nvSpPr>
            <p:spPr>
              <a:xfrm>
                <a:off x="2325396" y="741413"/>
                <a:ext cx="654141" cy="285581"/>
              </a:xfrm>
              <a:custGeom>
                <a:avLst/>
                <a:gdLst/>
                <a:ahLst/>
                <a:cxnLst/>
                <a:rect l="l" t="t" r="r" b="b"/>
                <a:pathLst>
                  <a:path w="9657" h="4216" extrusionOk="0">
                    <a:moveTo>
                      <a:pt x="9656" y="1703"/>
                    </a:moveTo>
                    <a:cubicBezTo>
                      <a:pt x="9636" y="1729"/>
                      <a:pt x="9617" y="1756"/>
                      <a:pt x="9599" y="1783"/>
                    </a:cubicBezTo>
                    <a:lnTo>
                      <a:pt x="9599" y="1783"/>
                    </a:lnTo>
                    <a:cubicBezTo>
                      <a:pt x="9618" y="1757"/>
                      <a:pt x="9637" y="1730"/>
                      <a:pt x="9656" y="1703"/>
                    </a:cubicBezTo>
                    <a:close/>
                    <a:moveTo>
                      <a:pt x="750" y="1762"/>
                    </a:moveTo>
                    <a:lnTo>
                      <a:pt x="750" y="1762"/>
                    </a:lnTo>
                    <a:cubicBezTo>
                      <a:pt x="1072" y="1786"/>
                      <a:pt x="1405" y="1834"/>
                      <a:pt x="1727" y="1893"/>
                    </a:cubicBezTo>
                    <a:cubicBezTo>
                      <a:pt x="2060" y="1965"/>
                      <a:pt x="2370" y="2072"/>
                      <a:pt x="2667" y="2191"/>
                    </a:cubicBezTo>
                    <a:cubicBezTo>
                      <a:pt x="3275" y="2441"/>
                      <a:pt x="3846" y="2786"/>
                      <a:pt x="4441" y="3072"/>
                    </a:cubicBezTo>
                    <a:cubicBezTo>
                      <a:pt x="5013" y="3358"/>
                      <a:pt x="5644" y="3608"/>
                      <a:pt x="6287" y="3667"/>
                    </a:cubicBezTo>
                    <a:cubicBezTo>
                      <a:pt x="6394" y="3677"/>
                      <a:pt x="6502" y="3683"/>
                      <a:pt x="6612" y="3683"/>
                    </a:cubicBezTo>
                    <a:cubicBezTo>
                      <a:pt x="7147" y="3683"/>
                      <a:pt x="7699" y="3555"/>
                      <a:pt x="8144" y="3239"/>
                    </a:cubicBezTo>
                    <a:lnTo>
                      <a:pt x="8144" y="3239"/>
                    </a:lnTo>
                    <a:cubicBezTo>
                      <a:pt x="8013" y="3334"/>
                      <a:pt x="7870" y="3429"/>
                      <a:pt x="7728" y="3501"/>
                    </a:cubicBezTo>
                    <a:cubicBezTo>
                      <a:pt x="7573" y="3572"/>
                      <a:pt x="7418" y="3632"/>
                      <a:pt x="7263" y="3667"/>
                    </a:cubicBezTo>
                    <a:cubicBezTo>
                      <a:pt x="7028" y="3720"/>
                      <a:pt x="6786" y="3753"/>
                      <a:pt x="6547" y="3753"/>
                    </a:cubicBezTo>
                    <a:cubicBezTo>
                      <a:pt x="6460" y="3753"/>
                      <a:pt x="6373" y="3748"/>
                      <a:pt x="6287" y="3739"/>
                    </a:cubicBezTo>
                    <a:cubicBezTo>
                      <a:pt x="5608" y="3691"/>
                      <a:pt x="4989" y="3441"/>
                      <a:pt x="4394" y="3155"/>
                    </a:cubicBezTo>
                    <a:cubicBezTo>
                      <a:pt x="3798" y="2882"/>
                      <a:pt x="3227" y="2536"/>
                      <a:pt x="2632" y="2262"/>
                    </a:cubicBezTo>
                    <a:cubicBezTo>
                      <a:pt x="2036" y="2001"/>
                      <a:pt x="1405" y="1846"/>
                      <a:pt x="750" y="1762"/>
                    </a:cubicBezTo>
                    <a:close/>
                    <a:moveTo>
                      <a:pt x="2834" y="0"/>
                    </a:moveTo>
                    <a:cubicBezTo>
                      <a:pt x="2632" y="524"/>
                      <a:pt x="2596" y="667"/>
                      <a:pt x="2608" y="1239"/>
                    </a:cubicBezTo>
                    <a:cubicBezTo>
                      <a:pt x="2352" y="1021"/>
                      <a:pt x="2124" y="939"/>
                      <a:pt x="1911" y="939"/>
                    </a:cubicBezTo>
                    <a:cubicBezTo>
                      <a:pt x="1271" y="939"/>
                      <a:pt x="765" y="1679"/>
                      <a:pt x="27" y="1679"/>
                    </a:cubicBezTo>
                    <a:cubicBezTo>
                      <a:pt x="18" y="1679"/>
                      <a:pt x="9" y="1679"/>
                      <a:pt x="0" y="1679"/>
                    </a:cubicBezTo>
                    <a:lnTo>
                      <a:pt x="0" y="1679"/>
                    </a:lnTo>
                    <a:cubicBezTo>
                      <a:pt x="901" y="1702"/>
                      <a:pt x="756" y="3347"/>
                      <a:pt x="1576" y="3347"/>
                    </a:cubicBezTo>
                    <a:cubicBezTo>
                      <a:pt x="1590" y="3347"/>
                      <a:pt x="1605" y="3347"/>
                      <a:pt x="1620" y="3346"/>
                    </a:cubicBezTo>
                    <a:lnTo>
                      <a:pt x="1620" y="3346"/>
                    </a:lnTo>
                    <a:cubicBezTo>
                      <a:pt x="1120" y="3536"/>
                      <a:pt x="667" y="3786"/>
                      <a:pt x="381" y="4215"/>
                    </a:cubicBezTo>
                    <a:cubicBezTo>
                      <a:pt x="1043" y="3864"/>
                      <a:pt x="1810" y="3738"/>
                      <a:pt x="2590" y="3738"/>
                    </a:cubicBezTo>
                    <a:cubicBezTo>
                      <a:pt x="3425" y="3738"/>
                      <a:pt x="4274" y="3882"/>
                      <a:pt x="5025" y="4048"/>
                    </a:cubicBezTo>
                    <a:cubicBezTo>
                      <a:pt x="5399" y="4135"/>
                      <a:pt x="5768" y="4181"/>
                      <a:pt x="6127" y="4181"/>
                    </a:cubicBezTo>
                    <a:cubicBezTo>
                      <a:pt x="6945" y="4181"/>
                      <a:pt x="7709" y="3946"/>
                      <a:pt x="8347" y="3441"/>
                    </a:cubicBezTo>
                    <a:cubicBezTo>
                      <a:pt x="8549" y="3298"/>
                      <a:pt x="8728" y="3120"/>
                      <a:pt x="8894" y="2905"/>
                    </a:cubicBezTo>
                    <a:cubicBezTo>
                      <a:pt x="9193" y="2562"/>
                      <a:pt x="9348" y="2146"/>
                      <a:pt x="9599" y="1783"/>
                    </a:cubicBezTo>
                    <a:lnTo>
                      <a:pt x="9599" y="1783"/>
                    </a:lnTo>
                    <a:cubicBezTo>
                      <a:pt x="9039" y="2544"/>
                      <a:pt x="8206" y="3161"/>
                      <a:pt x="7263" y="3334"/>
                    </a:cubicBezTo>
                    <a:cubicBezTo>
                      <a:pt x="7062" y="3371"/>
                      <a:pt x="6803" y="3407"/>
                      <a:pt x="6545" y="3407"/>
                    </a:cubicBezTo>
                    <a:cubicBezTo>
                      <a:pt x="6131" y="3407"/>
                      <a:pt x="5715" y="3314"/>
                      <a:pt x="5525" y="2977"/>
                    </a:cubicBezTo>
                    <a:cubicBezTo>
                      <a:pt x="5418" y="2786"/>
                      <a:pt x="5346" y="2560"/>
                      <a:pt x="5430" y="2358"/>
                    </a:cubicBezTo>
                    <a:cubicBezTo>
                      <a:pt x="5502" y="2196"/>
                      <a:pt x="5682" y="2081"/>
                      <a:pt x="5849" y="2081"/>
                    </a:cubicBezTo>
                    <a:cubicBezTo>
                      <a:pt x="5902" y="2081"/>
                      <a:pt x="5955" y="2093"/>
                      <a:pt x="6001" y="2120"/>
                    </a:cubicBezTo>
                    <a:cubicBezTo>
                      <a:pt x="5882" y="1961"/>
                      <a:pt x="5689" y="1871"/>
                      <a:pt x="5499" y="1871"/>
                    </a:cubicBezTo>
                    <a:cubicBezTo>
                      <a:pt x="5404" y="1871"/>
                      <a:pt x="5311" y="1893"/>
                      <a:pt x="5227" y="1941"/>
                    </a:cubicBezTo>
                    <a:cubicBezTo>
                      <a:pt x="4977" y="2072"/>
                      <a:pt x="4882" y="2417"/>
                      <a:pt x="4953" y="2691"/>
                    </a:cubicBezTo>
                    <a:cubicBezTo>
                      <a:pt x="4203" y="2155"/>
                      <a:pt x="3763" y="1405"/>
                      <a:pt x="3548" y="500"/>
                    </a:cubicBezTo>
                    <a:cubicBezTo>
                      <a:pt x="3548" y="500"/>
                      <a:pt x="3394" y="738"/>
                      <a:pt x="3322" y="929"/>
                    </a:cubicBezTo>
                    <a:cubicBezTo>
                      <a:pt x="3322" y="929"/>
                      <a:pt x="3048" y="655"/>
                      <a:pt x="283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8"/>
              <p:cNvSpPr/>
              <p:nvPr/>
            </p:nvSpPr>
            <p:spPr>
              <a:xfrm>
                <a:off x="2444750" y="1039797"/>
                <a:ext cx="239588" cy="30685"/>
              </a:xfrm>
              <a:custGeom>
                <a:avLst/>
                <a:gdLst/>
                <a:ahLst/>
                <a:cxnLst/>
                <a:rect l="l" t="t" r="r" b="b"/>
                <a:pathLst>
                  <a:path w="3537" h="453" extrusionOk="0">
                    <a:moveTo>
                      <a:pt x="1955" y="0"/>
                    </a:moveTo>
                    <a:cubicBezTo>
                      <a:pt x="1290" y="0"/>
                      <a:pt x="631" y="155"/>
                      <a:pt x="1" y="453"/>
                    </a:cubicBezTo>
                    <a:cubicBezTo>
                      <a:pt x="1167" y="405"/>
                      <a:pt x="2346" y="346"/>
                      <a:pt x="3537" y="298"/>
                    </a:cubicBezTo>
                    <a:cubicBezTo>
                      <a:pt x="3015" y="98"/>
                      <a:pt x="2483" y="0"/>
                      <a:pt x="195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8"/>
              <p:cNvSpPr/>
              <p:nvPr/>
            </p:nvSpPr>
            <p:spPr>
              <a:xfrm>
                <a:off x="1930215" y="1942263"/>
                <a:ext cx="266208" cy="397687"/>
              </a:xfrm>
              <a:custGeom>
                <a:avLst/>
                <a:gdLst/>
                <a:ahLst/>
                <a:cxnLst/>
                <a:rect l="l" t="t" r="r" b="b"/>
                <a:pathLst>
                  <a:path w="3930" h="5871" extrusionOk="0">
                    <a:moveTo>
                      <a:pt x="3525" y="1548"/>
                    </a:moveTo>
                    <a:lnTo>
                      <a:pt x="3525" y="1548"/>
                    </a:lnTo>
                    <a:cubicBezTo>
                      <a:pt x="3453" y="1858"/>
                      <a:pt x="3334" y="2179"/>
                      <a:pt x="3191" y="2477"/>
                    </a:cubicBezTo>
                    <a:cubicBezTo>
                      <a:pt x="3036" y="2775"/>
                      <a:pt x="2858" y="3072"/>
                      <a:pt x="2667" y="3346"/>
                    </a:cubicBezTo>
                    <a:cubicBezTo>
                      <a:pt x="2453" y="3632"/>
                      <a:pt x="2239" y="3882"/>
                      <a:pt x="1977" y="4144"/>
                    </a:cubicBezTo>
                    <a:cubicBezTo>
                      <a:pt x="1727" y="4382"/>
                      <a:pt x="1465" y="4620"/>
                      <a:pt x="1179" y="4823"/>
                    </a:cubicBezTo>
                    <a:cubicBezTo>
                      <a:pt x="1441" y="4573"/>
                      <a:pt x="1703" y="4334"/>
                      <a:pt x="1941" y="4096"/>
                    </a:cubicBezTo>
                    <a:cubicBezTo>
                      <a:pt x="2179" y="3846"/>
                      <a:pt x="2393" y="3584"/>
                      <a:pt x="2596" y="3311"/>
                    </a:cubicBezTo>
                    <a:cubicBezTo>
                      <a:pt x="2798" y="3037"/>
                      <a:pt x="2965" y="2739"/>
                      <a:pt x="3132" y="2453"/>
                    </a:cubicBezTo>
                    <a:cubicBezTo>
                      <a:pt x="3275" y="2156"/>
                      <a:pt x="3406" y="1858"/>
                      <a:pt x="3525" y="1548"/>
                    </a:cubicBezTo>
                    <a:close/>
                    <a:moveTo>
                      <a:pt x="3929" y="1"/>
                    </a:moveTo>
                    <a:lnTo>
                      <a:pt x="3929" y="1"/>
                    </a:lnTo>
                    <a:cubicBezTo>
                      <a:pt x="3203" y="2203"/>
                      <a:pt x="1810" y="4180"/>
                      <a:pt x="0" y="5632"/>
                    </a:cubicBezTo>
                    <a:cubicBezTo>
                      <a:pt x="19" y="5633"/>
                      <a:pt x="38" y="5633"/>
                      <a:pt x="56" y="5633"/>
                    </a:cubicBezTo>
                    <a:cubicBezTo>
                      <a:pt x="821" y="5633"/>
                      <a:pt x="1773" y="5164"/>
                      <a:pt x="2191" y="4537"/>
                    </a:cubicBezTo>
                    <a:lnTo>
                      <a:pt x="2191" y="4537"/>
                    </a:lnTo>
                    <a:cubicBezTo>
                      <a:pt x="2191" y="4870"/>
                      <a:pt x="1739" y="5787"/>
                      <a:pt x="1751" y="5870"/>
                    </a:cubicBezTo>
                    <a:cubicBezTo>
                      <a:pt x="3144" y="4977"/>
                      <a:pt x="3870" y="1477"/>
                      <a:pt x="392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" name="Google Shape;619;p8"/>
              <p:cNvSpPr/>
              <p:nvPr/>
            </p:nvSpPr>
            <p:spPr>
              <a:xfrm>
                <a:off x="2869802" y="1232442"/>
                <a:ext cx="314573" cy="227530"/>
              </a:xfrm>
              <a:custGeom>
                <a:avLst/>
                <a:gdLst/>
                <a:ahLst/>
                <a:cxnLst/>
                <a:rect l="l" t="t" r="r" b="b"/>
                <a:pathLst>
                  <a:path w="4644" h="3359" extrusionOk="0">
                    <a:moveTo>
                      <a:pt x="3096" y="538"/>
                    </a:moveTo>
                    <a:cubicBezTo>
                      <a:pt x="2858" y="645"/>
                      <a:pt x="2619" y="776"/>
                      <a:pt x="2429" y="943"/>
                    </a:cubicBezTo>
                    <a:cubicBezTo>
                      <a:pt x="2310" y="1050"/>
                      <a:pt x="2203" y="1169"/>
                      <a:pt x="2119" y="1300"/>
                    </a:cubicBezTo>
                    <a:cubicBezTo>
                      <a:pt x="2036" y="1467"/>
                      <a:pt x="2000" y="1621"/>
                      <a:pt x="1977" y="1788"/>
                    </a:cubicBezTo>
                    <a:cubicBezTo>
                      <a:pt x="1953" y="2026"/>
                      <a:pt x="1965" y="2252"/>
                      <a:pt x="2036" y="2491"/>
                    </a:cubicBezTo>
                    <a:cubicBezTo>
                      <a:pt x="1893" y="2300"/>
                      <a:pt x="1846" y="2026"/>
                      <a:pt x="1881" y="1776"/>
                    </a:cubicBezTo>
                    <a:cubicBezTo>
                      <a:pt x="1881" y="1729"/>
                      <a:pt x="1893" y="1669"/>
                      <a:pt x="1905" y="1621"/>
                    </a:cubicBezTo>
                    <a:lnTo>
                      <a:pt x="1905" y="1621"/>
                    </a:lnTo>
                    <a:cubicBezTo>
                      <a:pt x="1798" y="1836"/>
                      <a:pt x="1715" y="2038"/>
                      <a:pt x="1596" y="2252"/>
                    </a:cubicBezTo>
                    <a:cubicBezTo>
                      <a:pt x="1488" y="2479"/>
                      <a:pt x="1322" y="2693"/>
                      <a:pt x="1119" y="2860"/>
                    </a:cubicBezTo>
                    <a:cubicBezTo>
                      <a:pt x="1298" y="2669"/>
                      <a:pt x="1429" y="2443"/>
                      <a:pt x="1536" y="2205"/>
                    </a:cubicBezTo>
                    <a:cubicBezTo>
                      <a:pt x="1643" y="1967"/>
                      <a:pt x="1738" y="1729"/>
                      <a:pt x="1881" y="1490"/>
                    </a:cubicBezTo>
                    <a:cubicBezTo>
                      <a:pt x="2012" y="1252"/>
                      <a:pt x="2179" y="1050"/>
                      <a:pt x="2381" y="883"/>
                    </a:cubicBezTo>
                    <a:cubicBezTo>
                      <a:pt x="2596" y="717"/>
                      <a:pt x="2846" y="597"/>
                      <a:pt x="3096" y="538"/>
                    </a:cubicBezTo>
                    <a:close/>
                    <a:moveTo>
                      <a:pt x="4027" y="0"/>
                    </a:moveTo>
                    <a:cubicBezTo>
                      <a:pt x="3699" y="0"/>
                      <a:pt x="3369" y="50"/>
                      <a:pt x="3048" y="145"/>
                    </a:cubicBezTo>
                    <a:cubicBezTo>
                      <a:pt x="2274" y="395"/>
                      <a:pt x="1619" y="943"/>
                      <a:pt x="1238" y="1657"/>
                    </a:cubicBezTo>
                    <a:cubicBezTo>
                      <a:pt x="1084" y="1919"/>
                      <a:pt x="965" y="2217"/>
                      <a:pt x="786" y="2479"/>
                    </a:cubicBezTo>
                    <a:cubicBezTo>
                      <a:pt x="613" y="2710"/>
                      <a:pt x="327" y="2896"/>
                      <a:pt x="28" y="2896"/>
                    </a:cubicBezTo>
                    <a:cubicBezTo>
                      <a:pt x="19" y="2896"/>
                      <a:pt x="9" y="2896"/>
                      <a:pt x="0" y="2895"/>
                    </a:cubicBezTo>
                    <a:lnTo>
                      <a:pt x="0" y="2895"/>
                    </a:lnTo>
                    <a:cubicBezTo>
                      <a:pt x="272" y="3135"/>
                      <a:pt x="544" y="3354"/>
                      <a:pt x="897" y="3354"/>
                    </a:cubicBezTo>
                    <a:cubicBezTo>
                      <a:pt x="931" y="3354"/>
                      <a:pt x="965" y="3352"/>
                      <a:pt x="1000" y="3348"/>
                    </a:cubicBezTo>
                    <a:cubicBezTo>
                      <a:pt x="1357" y="3312"/>
                      <a:pt x="1679" y="3145"/>
                      <a:pt x="1917" y="2872"/>
                    </a:cubicBezTo>
                    <a:lnTo>
                      <a:pt x="1917" y="2872"/>
                    </a:lnTo>
                    <a:cubicBezTo>
                      <a:pt x="1869" y="3014"/>
                      <a:pt x="1929" y="3229"/>
                      <a:pt x="2048" y="3312"/>
                    </a:cubicBezTo>
                    <a:cubicBezTo>
                      <a:pt x="2104" y="3344"/>
                      <a:pt x="2166" y="3359"/>
                      <a:pt x="2229" y="3359"/>
                    </a:cubicBezTo>
                    <a:cubicBezTo>
                      <a:pt x="2352" y="3359"/>
                      <a:pt x="2477" y="3303"/>
                      <a:pt x="2572" y="3217"/>
                    </a:cubicBezTo>
                    <a:cubicBezTo>
                      <a:pt x="2715" y="3098"/>
                      <a:pt x="2786" y="2919"/>
                      <a:pt x="2858" y="2741"/>
                    </a:cubicBezTo>
                    <a:cubicBezTo>
                      <a:pt x="2917" y="2991"/>
                      <a:pt x="3084" y="3229"/>
                      <a:pt x="3334" y="3276"/>
                    </a:cubicBezTo>
                    <a:cubicBezTo>
                      <a:pt x="3376" y="3284"/>
                      <a:pt x="3420" y="3288"/>
                      <a:pt x="3463" y="3288"/>
                    </a:cubicBezTo>
                    <a:cubicBezTo>
                      <a:pt x="3674" y="3288"/>
                      <a:pt x="3884" y="3194"/>
                      <a:pt x="4013" y="3026"/>
                    </a:cubicBezTo>
                    <a:cubicBezTo>
                      <a:pt x="3477" y="2800"/>
                      <a:pt x="3096" y="2205"/>
                      <a:pt x="3084" y="1633"/>
                    </a:cubicBezTo>
                    <a:cubicBezTo>
                      <a:pt x="3060" y="1062"/>
                      <a:pt x="3417" y="502"/>
                      <a:pt x="3941" y="264"/>
                    </a:cubicBezTo>
                    <a:cubicBezTo>
                      <a:pt x="4179" y="169"/>
                      <a:pt x="4417" y="74"/>
                      <a:pt x="4644" y="62"/>
                    </a:cubicBezTo>
                    <a:cubicBezTo>
                      <a:pt x="4441" y="20"/>
                      <a:pt x="4234" y="0"/>
                      <a:pt x="402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" name="Google Shape;620;p8"/>
              <p:cNvSpPr/>
              <p:nvPr/>
            </p:nvSpPr>
            <p:spPr>
              <a:xfrm>
                <a:off x="1759246" y="1448728"/>
                <a:ext cx="811360" cy="586336"/>
              </a:xfrm>
              <a:custGeom>
                <a:avLst/>
                <a:gdLst/>
                <a:ahLst/>
                <a:cxnLst/>
                <a:rect l="l" t="t" r="r" b="b"/>
                <a:pathLst>
                  <a:path w="11978" h="8656" extrusionOk="0">
                    <a:moveTo>
                      <a:pt x="11978" y="0"/>
                    </a:moveTo>
                    <a:lnTo>
                      <a:pt x="11978" y="0"/>
                    </a:lnTo>
                    <a:cubicBezTo>
                      <a:pt x="11977" y="8"/>
                      <a:pt x="11976" y="15"/>
                      <a:pt x="11975" y="23"/>
                    </a:cubicBezTo>
                    <a:lnTo>
                      <a:pt x="11975" y="23"/>
                    </a:lnTo>
                    <a:cubicBezTo>
                      <a:pt x="11976" y="15"/>
                      <a:pt x="11977" y="8"/>
                      <a:pt x="11978" y="0"/>
                    </a:cubicBezTo>
                    <a:close/>
                    <a:moveTo>
                      <a:pt x="11975" y="23"/>
                    </a:moveTo>
                    <a:cubicBezTo>
                      <a:pt x="11850" y="1104"/>
                      <a:pt x="10366" y="3361"/>
                      <a:pt x="6334" y="3786"/>
                    </a:cubicBezTo>
                    <a:cubicBezTo>
                      <a:pt x="3856" y="4080"/>
                      <a:pt x="2743" y="4650"/>
                      <a:pt x="1354" y="4650"/>
                    </a:cubicBezTo>
                    <a:cubicBezTo>
                      <a:pt x="942" y="4650"/>
                      <a:pt x="505" y="4599"/>
                      <a:pt x="0" y="4477"/>
                    </a:cubicBezTo>
                    <a:lnTo>
                      <a:pt x="0" y="4477"/>
                    </a:lnTo>
                    <a:cubicBezTo>
                      <a:pt x="410" y="5208"/>
                      <a:pt x="1434" y="5708"/>
                      <a:pt x="2328" y="5708"/>
                    </a:cubicBezTo>
                    <a:cubicBezTo>
                      <a:pt x="2525" y="5708"/>
                      <a:pt x="2717" y="5683"/>
                      <a:pt x="2893" y="5632"/>
                    </a:cubicBezTo>
                    <a:lnTo>
                      <a:pt x="2893" y="5632"/>
                    </a:lnTo>
                    <a:cubicBezTo>
                      <a:pt x="2239" y="6477"/>
                      <a:pt x="2477" y="7870"/>
                      <a:pt x="3227" y="8656"/>
                    </a:cubicBezTo>
                    <a:cubicBezTo>
                      <a:pt x="2929" y="7882"/>
                      <a:pt x="3251" y="6965"/>
                      <a:pt x="3846" y="6382"/>
                    </a:cubicBezTo>
                    <a:cubicBezTo>
                      <a:pt x="4429" y="5798"/>
                      <a:pt x="5251" y="5489"/>
                      <a:pt x="6049" y="5274"/>
                    </a:cubicBezTo>
                    <a:cubicBezTo>
                      <a:pt x="6858" y="5072"/>
                      <a:pt x="7692" y="4941"/>
                      <a:pt x="8466" y="4620"/>
                    </a:cubicBezTo>
                    <a:cubicBezTo>
                      <a:pt x="10352" y="3884"/>
                      <a:pt x="11753" y="2038"/>
                      <a:pt x="11975" y="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" name="Google Shape;621;p8"/>
              <p:cNvSpPr/>
              <p:nvPr/>
            </p:nvSpPr>
            <p:spPr>
              <a:xfrm>
                <a:off x="2610910" y="1180623"/>
                <a:ext cx="767805" cy="480191"/>
              </a:xfrm>
              <a:custGeom>
                <a:avLst/>
                <a:gdLst/>
                <a:ahLst/>
                <a:cxnLst/>
                <a:rect l="l" t="t" r="r" b="b"/>
                <a:pathLst>
                  <a:path w="11335" h="7089" extrusionOk="0">
                    <a:moveTo>
                      <a:pt x="1834" y="2029"/>
                    </a:moveTo>
                    <a:cubicBezTo>
                      <a:pt x="1548" y="2327"/>
                      <a:pt x="1310" y="2672"/>
                      <a:pt x="1096" y="3041"/>
                    </a:cubicBezTo>
                    <a:cubicBezTo>
                      <a:pt x="905" y="3398"/>
                      <a:pt x="738" y="3791"/>
                      <a:pt x="643" y="4196"/>
                    </a:cubicBezTo>
                    <a:cubicBezTo>
                      <a:pt x="536" y="4589"/>
                      <a:pt x="500" y="5006"/>
                      <a:pt x="548" y="5411"/>
                    </a:cubicBezTo>
                    <a:cubicBezTo>
                      <a:pt x="596" y="5815"/>
                      <a:pt x="703" y="6220"/>
                      <a:pt x="834" y="6613"/>
                    </a:cubicBezTo>
                    <a:cubicBezTo>
                      <a:pt x="655" y="6232"/>
                      <a:pt x="536" y="5827"/>
                      <a:pt x="476" y="5411"/>
                    </a:cubicBezTo>
                    <a:cubicBezTo>
                      <a:pt x="417" y="4994"/>
                      <a:pt x="429" y="4565"/>
                      <a:pt x="548" y="4160"/>
                    </a:cubicBezTo>
                    <a:cubicBezTo>
                      <a:pt x="655" y="3756"/>
                      <a:pt x="822" y="3363"/>
                      <a:pt x="1036" y="3006"/>
                    </a:cubicBezTo>
                    <a:cubicBezTo>
                      <a:pt x="1250" y="2648"/>
                      <a:pt x="1512" y="2303"/>
                      <a:pt x="1834" y="2029"/>
                    </a:cubicBezTo>
                    <a:close/>
                    <a:moveTo>
                      <a:pt x="7199" y="1"/>
                    </a:moveTo>
                    <a:cubicBezTo>
                      <a:pt x="6238" y="1"/>
                      <a:pt x="5258" y="161"/>
                      <a:pt x="4251" y="469"/>
                    </a:cubicBezTo>
                    <a:cubicBezTo>
                      <a:pt x="2870" y="886"/>
                      <a:pt x="1548" y="1672"/>
                      <a:pt x="774" y="2898"/>
                    </a:cubicBezTo>
                    <a:cubicBezTo>
                      <a:pt x="0" y="4101"/>
                      <a:pt x="12" y="5518"/>
                      <a:pt x="703" y="6768"/>
                    </a:cubicBezTo>
                    <a:cubicBezTo>
                      <a:pt x="762" y="6875"/>
                      <a:pt x="834" y="6994"/>
                      <a:pt x="941" y="7054"/>
                    </a:cubicBezTo>
                    <a:cubicBezTo>
                      <a:pt x="986" y="7077"/>
                      <a:pt x="1031" y="7088"/>
                      <a:pt x="1075" y="7088"/>
                    </a:cubicBezTo>
                    <a:cubicBezTo>
                      <a:pt x="1228" y="7088"/>
                      <a:pt x="1358" y="6956"/>
                      <a:pt x="1358" y="6780"/>
                    </a:cubicBezTo>
                    <a:cubicBezTo>
                      <a:pt x="1358" y="6637"/>
                      <a:pt x="1262" y="6494"/>
                      <a:pt x="1274" y="6375"/>
                    </a:cubicBezTo>
                    <a:lnTo>
                      <a:pt x="1274" y="6375"/>
                    </a:lnTo>
                    <a:cubicBezTo>
                      <a:pt x="1414" y="6491"/>
                      <a:pt x="1548" y="6543"/>
                      <a:pt x="1671" y="6543"/>
                    </a:cubicBezTo>
                    <a:cubicBezTo>
                      <a:pt x="2153" y="6543"/>
                      <a:pt x="2464" y="5748"/>
                      <a:pt x="2322" y="4922"/>
                    </a:cubicBezTo>
                    <a:cubicBezTo>
                      <a:pt x="2136" y="3839"/>
                      <a:pt x="2143" y="2768"/>
                      <a:pt x="2756" y="1785"/>
                    </a:cubicBezTo>
                    <a:lnTo>
                      <a:pt x="2756" y="1785"/>
                    </a:lnTo>
                    <a:cubicBezTo>
                      <a:pt x="2657" y="1981"/>
                      <a:pt x="2775" y="2184"/>
                      <a:pt x="2989" y="2291"/>
                    </a:cubicBezTo>
                    <a:cubicBezTo>
                      <a:pt x="3069" y="2323"/>
                      <a:pt x="3155" y="2338"/>
                      <a:pt x="3243" y="2338"/>
                    </a:cubicBezTo>
                    <a:cubicBezTo>
                      <a:pt x="3413" y="2338"/>
                      <a:pt x="3589" y="2283"/>
                      <a:pt x="3739" y="2196"/>
                    </a:cubicBezTo>
                    <a:cubicBezTo>
                      <a:pt x="3953" y="2065"/>
                      <a:pt x="4155" y="1886"/>
                      <a:pt x="4346" y="1720"/>
                    </a:cubicBezTo>
                    <a:cubicBezTo>
                      <a:pt x="4536" y="1553"/>
                      <a:pt x="4727" y="1410"/>
                      <a:pt x="4953" y="1267"/>
                    </a:cubicBezTo>
                    <a:cubicBezTo>
                      <a:pt x="5429" y="1017"/>
                      <a:pt x="5941" y="827"/>
                      <a:pt x="6453" y="672"/>
                    </a:cubicBezTo>
                    <a:cubicBezTo>
                      <a:pt x="7070" y="500"/>
                      <a:pt x="7747" y="406"/>
                      <a:pt x="8429" y="406"/>
                    </a:cubicBezTo>
                    <a:cubicBezTo>
                      <a:pt x="9445" y="406"/>
                      <a:pt x="10473" y="614"/>
                      <a:pt x="11335" y="1077"/>
                    </a:cubicBezTo>
                    <a:cubicBezTo>
                      <a:pt x="9982" y="347"/>
                      <a:pt x="8611" y="1"/>
                      <a:pt x="719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2" name="Google Shape;622;p8"/>
              <p:cNvSpPr/>
              <p:nvPr/>
            </p:nvSpPr>
            <p:spPr>
              <a:xfrm>
                <a:off x="2510861" y="1220453"/>
                <a:ext cx="322701" cy="202332"/>
              </a:xfrm>
              <a:custGeom>
                <a:avLst/>
                <a:gdLst/>
                <a:ahLst/>
                <a:cxnLst/>
                <a:rect l="l" t="t" r="r" b="b"/>
                <a:pathLst>
                  <a:path w="4764" h="2987" extrusionOk="0">
                    <a:moveTo>
                      <a:pt x="945" y="1011"/>
                    </a:moveTo>
                    <a:cubicBezTo>
                      <a:pt x="944" y="1011"/>
                      <a:pt x="942" y="1011"/>
                      <a:pt x="941" y="1011"/>
                    </a:cubicBezTo>
                    <a:lnTo>
                      <a:pt x="941" y="1011"/>
                    </a:lnTo>
                    <a:cubicBezTo>
                      <a:pt x="953" y="1011"/>
                      <a:pt x="965" y="1012"/>
                      <a:pt x="977" y="1013"/>
                    </a:cubicBezTo>
                    <a:cubicBezTo>
                      <a:pt x="966" y="1011"/>
                      <a:pt x="955" y="1011"/>
                      <a:pt x="945" y="1011"/>
                    </a:cubicBezTo>
                    <a:close/>
                    <a:moveTo>
                      <a:pt x="4763" y="1"/>
                    </a:moveTo>
                    <a:cubicBezTo>
                      <a:pt x="3704" y="215"/>
                      <a:pt x="2775" y="584"/>
                      <a:pt x="1965" y="1286"/>
                    </a:cubicBezTo>
                    <a:cubicBezTo>
                      <a:pt x="1834" y="1405"/>
                      <a:pt x="1692" y="1525"/>
                      <a:pt x="1537" y="1608"/>
                    </a:cubicBezTo>
                    <a:cubicBezTo>
                      <a:pt x="1410" y="1680"/>
                      <a:pt x="1277" y="1732"/>
                      <a:pt x="1142" y="1732"/>
                    </a:cubicBezTo>
                    <a:cubicBezTo>
                      <a:pt x="1099" y="1732"/>
                      <a:pt x="1056" y="1727"/>
                      <a:pt x="1013" y="1715"/>
                    </a:cubicBezTo>
                    <a:cubicBezTo>
                      <a:pt x="834" y="1679"/>
                      <a:pt x="668" y="1536"/>
                      <a:pt x="656" y="1358"/>
                    </a:cubicBezTo>
                    <a:cubicBezTo>
                      <a:pt x="645" y="1191"/>
                      <a:pt x="769" y="1013"/>
                      <a:pt x="941" y="1011"/>
                    </a:cubicBezTo>
                    <a:lnTo>
                      <a:pt x="941" y="1011"/>
                    </a:lnTo>
                    <a:cubicBezTo>
                      <a:pt x="926" y="1010"/>
                      <a:pt x="910" y="1010"/>
                      <a:pt x="894" y="1010"/>
                    </a:cubicBezTo>
                    <a:cubicBezTo>
                      <a:pt x="581" y="1010"/>
                      <a:pt x="241" y="1133"/>
                      <a:pt x="132" y="1417"/>
                    </a:cubicBezTo>
                    <a:cubicBezTo>
                      <a:pt x="1" y="1727"/>
                      <a:pt x="108" y="2132"/>
                      <a:pt x="358" y="2334"/>
                    </a:cubicBezTo>
                    <a:cubicBezTo>
                      <a:pt x="517" y="2465"/>
                      <a:pt x="699" y="2520"/>
                      <a:pt x="883" y="2520"/>
                    </a:cubicBezTo>
                    <a:cubicBezTo>
                      <a:pt x="1016" y="2520"/>
                      <a:pt x="1150" y="2491"/>
                      <a:pt x="1275" y="2441"/>
                    </a:cubicBezTo>
                    <a:lnTo>
                      <a:pt x="1275" y="2441"/>
                    </a:lnTo>
                    <a:cubicBezTo>
                      <a:pt x="1203" y="2537"/>
                      <a:pt x="1132" y="2668"/>
                      <a:pt x="1144" y="2787"/>
                    </a:cubicBezTo>
                    <a:cubicBezTo>
                      <a:pt x="1152" y="2930"/>
                      <a:pt x="1192" y="2986"/>
                      <a:pt x="1250" y="2986"/>
                    </a:cubicBezTo>
                    <a:cubicBezTo>
                      <a:pt x="1442" y="2986"/>
                      <a:pt x="1824" y="2374"/>
                      <a:pt x="1870" y="2310"/>
                    </a:cubicBezTo>
                    <a:cubicBezTo>
                      <a:pt x="2513" y="1417"/>
                      <a:pt x="3632" y="239"/>
                      <a:pt x="476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" name="Google Shape;623;p8"/>
              <p:cNvSpPr/>
              <p:nvPr/>
            </p:nvSpPr>
            <p:spPr>
              <a:xfrm>
                <a:off x="3094013" y="847829"/>
                <a:ext cx="693632" cy="431081"/>
              </a:xfrm>
              <a:custGeom>
                <a:avLst/>
                <a:gdLst/>
                <a:ahLst/>
                <a:cxnLst/>
                <a:rect l="l" t="t" r="r" b="b"/>
                <a:pathLst>
                  <a:path w="10240" h="6364" extrusionOk="0">
                    <a:moveTo>
                      <a:pt x="1036" y="60"/>
                    </a:moveTo>
                    <a:lnTo>
                      <a:pt x="1036" y="60"/>
                    </a:lnTo>
                    <a:cubicBezTo>
                      <a:pt x="1038" y="61"/>
                      <a:pt x="1039" y="63"/>
                      <a:pt x="1041" y="64"/>
                    </a:cubicBezTo>
                    <a:lnTo>
                      <a:pt x="1041" y="64"/>
                    </a:lnTo>
                    <a:cubicBezTo>
                      <a:pt x="1039" y="63"/>
                      <a:pt x="1038" y="61"/>
                      <a:pt x="1036" y="60"/>
                    </a:cubicBezTo>
                    <a:close/>
                    <a:moveTo>
                      <a:pt x="10239" y="5382"/>
                    </a:moveTo>
                    <a:cubicBezTo>
                      <a:pt x="10232" y="5386"/>
                      <a:pt x="10225" y="5389"/>
                      <a:pt x="10217" y="5393"/>
                    </a:cubicBezTo>
                    <a:lnTo>
                      <a:pt x="10217" y="5393"/>
                    </a:lnTo>
                    <a:cubicBezTo>
                      <a:pt x="10225" y="5389"/>
                      <a:pt x="10232" y="5386"/>
                      <a:pt x="10239" y="5382"/>
                    </a:cubicBezTo>
                    <a:close/>
                    <a:moveTo>
                      <a:pt x="1679" y="560"/>
                    </a:moveTo>
                    <a:lnTo>
                      <a:pt x="1679" y="560"/>
                    </a:lnTo>
                    <a:cubicBezTo>
                      <a:pt x="1976" y="763"/>
                      <a:pt x="2262" y="989"/>
                      <a:pt x="2524" y="1227"/>
                    </a:cubicBezTo>
                    <a:cubicBezTo>
                      <a:pt x="2798" y="1465"/>
                      <a:pt x="3036" y="1751"/>
                      <a:pt x="3250" y="2037"/>
                    </a:cubicBezTo>
                    <a:cubicBezTo>
                      <a:pt x="3703" y="2608"/>
                      <a:pt x="4060" y="3239"/>
                      <a:pt x="4465" y="3835"/>
                    </a:cubicBezTo>
                    <a:cubicBezTo>
                      <a:pt x="4858" y="4430"/>
                      <a:pt x="5310" y="4990"/>
                      <a:pt x="5906" y="5418"/>
                    </a:cubicBezTo>
                    <a:cubicBezTo>
                      <a:pt x="6048" y="5513"/>
                      <a:pt x="6203" y="5609"/>
                      <a:pt x="6370" y="5692"/>
                    </a:cubicBezTo>
                    <a:cubicBezTo>
                      <a:pt x="6525" y="5775"/>
                      <a:pt x="6691" y="5847"/>
                      <a:pt x="6858" y="5906"/>
                    </a:cubicBezTo>
                    <a:cubicBezTo>
                      <a:pt x="7037" y="5966"/>
                      <a:pt x="7203" y="5990"/>
                      <a:pt x="7382" y="6025"/>
                    </a:cubicBezTo>
                    <a:cubicBezTo>
                      <a:pt x="7471" y="6031"/>
                      <a:pt x="7561" y="6034"/>
                      <a:pt x="7650" y="6034"/>
                    </a:cubicBezTo>
                    <a:cubicBezTo>
                      <a:pt x="7739" y="6034"/>
                      <a:pt x="7828" y="6031"/>
                      <a:pt x="7918" y="6025"/>
                    </a:cubicBezTo>
                    <a:lnTo>
                      <a:pt x="7918" y="6025"/>
                    </a:lnTo>
                    <a:cubicBezTo>
                      <a:pt x="7739" y="6049"/>
                      <a:pt x="7561" y="6049"/>
                      <a:pt x="7382" y="6049"/>
                    </a:cubicBezTo>
                    <a:cubicBezTo>
                      <a:pt x="7203" y="6037"/>
                      <a:pt x="7025" y="6014"/>
                      <a:pt x="6846" y="5966"/>
                    </a:cubicBezTo>
                    <a:cubicBezTo>
                      <a:pt x="6489" y="5859"/>
                      <a:pt x="6156" y="5692"/>
                      <a:pt x="5858" y="5490"/>
                    </a:cubicBezTo>
                    <a:cubicBezTo>
                      <a:pt x="5251" y="5073"/>
                      <a:pt x="4786" y="4490"/>
                      <a:pt x="4370" y="3894"/>
                    </a:cubicBezTo>
                    <a:cubicBezTo>
                      <a:pt x="3989" y="3287"/>
                      <a:pt x="3643" y="2656"/>
                      <a:pt x="3215" y="2084"/>
                    </a:cubicBezTo>
                    <a:cubicBezTo>
                      <a:pt x="2798" y="1501"/>
                      <a:pt x="2262" y="989"/>
                      <a:pt x="1679" y="560"/>
                    </a:cubicBezTo>
                    <a:close/>
                    <a:moveTo>
                      <a:pt x="4655" y="1"/>
                    </a:moveTo>
                    <a:cubicBezTo>
                      <a:pt x="4179" y="382"/>
                      <a:pt x="4048" y="501"/>
                      <a:pt x="3762" y="1049"/>
                    </a:cubicBezTo>
                    <a:cubicBezTo>
                      <a:pt x="3501" y="337"/>
                      <a:pt x="3037" y="237"/>
                      <a:pt x="2522" y="237"/>
                    </a:cubicBezTo>
                    <a:cubicBezTo>
                      <a:pt x="2323" y="237"/>
                      <a:pt x="2116" y="252"/>
                      <a:pt x="1910" y="252"/>
                    </a:cubicBezTo>
                    <a:cubicBezTo>
                      <a:pt x="1609" y="252"/>
                      <a:pt x="1310" y="220"/>
                      <a:pt x="1041" y="64"/>
                    </a:cubicBezTo>
                    <a:lnTo>
                      <a:pt x="1041" y="64"/>
                    </a:lnTo>
                    <a:cubicBezTo>
                      <a:pt x="1912" y="579"/>
                      <a:pt x="811" y="2109"/>
                      <a:pt x="1667" y="2525"/>
                    </a:cubicBezTo>
                    <a:cubicBezTo>
                      <a:pt x="1440" y="2494"/>
                      <a:pt x="1223" y="2475"/>
                      <a:pt x="1015" y="2475"/>
                    </a:cubicBezTo>
                    <a:cubicBezTo>
                      <a:pt x="653" y="2475"/>
                      <a:pt x="317" y="2533"/>
                      <a:pt x="0" y="2692"/>
                    </a:cubicBezTo>
                    <a:cubicBezTo>
                      <a:pt x="1703" y="2739"/>
                      <a:pt x="3310" y="3966"/>
                      <a:pt x="4524" y="5085"/>
                    </a:cubicBezTo>
                    <a:cubicBezTo>
                      <a:pt x="5401" y="5890"/>
                      <a:pt x="6400" y="6364"/>
                      <a:pt x="7484" y="6364"/>
                    </a:cubicBezTo>
                    <a:cubicBezTo>
                      <a:pt x="7666" y="6364"/>
                      <a:pt x="7850" y="6350"/>
                      <a:pt x="8037" y="6323"/>
                    </a:cubicBezTo>
                    <a:cubicBezTo>
                      <a:pt x="8299" y="6275"/>
                      <a:pt x="8573" y="6216"/>
                      <a:pt x="8846" y="6109"/>
                    </a:cubicBezTo>
                    <a:cubicBezTo>
                      <a:pt x="9350" y="5933"/>
                      <a:pt x="9750" y="5607"/>
                      <a:pt x="10217" y="5393"/>
                    </a:cubicBezTo>
                    <a:lnTo>
                      <a:pt x="10217" y="5393"/>
                    </a:lnTo>
                    <a:cubicBezTo>
                      <a:pt x="9614" y="5665"/>
                      <a:pt x="8942" y="5827"/>
                      <a:pt x="8277" y="5827"/>
                    </a:cubicBezTo>
                    <a:cubicBezTo>
                      <a:pt x="7858" y="5827"/>
                      <a:pt x="7442" y="5762"/>
                      <a:pt x="7049" y="5621"/>
                    </a:cubicBezTo>
                    <a:cubicBezTo>
                      <a:pt x="6501" y="5430"/>
                      <a:pt x="5596" y="5013"/>
                      <a:pt x="5572" y="4323"/>
                    </a:cubicBezTo>
                    <a:cubicBezTo>
                      <a:pt x="5572" y="4085"/>
                      <a:pt x="5632" y="3835"/>
                      <a:pt x="5834" y="3668"/>
                    </a:cubicBezTo>
                    <a:cubicBezTo>
                      <a:pt x="5908" y="3609"/>
                      <a:pt x="6016" y="3578"/>
                      <a:pt x="6124" y="3578"/>
                    </a:cubicBezTo>
                    <a:cubicBezTo>
                      <a:pt x="6277" y="3578"/>
                      <a:pt x="6431" y="3638"/>
                      <a:pt x="6501" y="3763"/>
                    </a:cubicBezTo>
                    <a:cubicBezTo>
                      <a:pt x="6453" y="3454"/>
                      <a:pt x="6167" y="3180"/>
                      <a:pt x="5858" y="3168"/>
                    </a:cubicBezTo>
                    <a:cubicBezTo>
                      <a:pt x="5851" y="3168"/>
                      <a:pt x="5845" y="3168"/>
                      <a:pt x="5838" y="3168"/>
                    </a:cubicBezTo>
                    <a:cubicBezTo>
                      <a:pt x="5536" y="3168"/>
                      <a:pt x="5261" y="3437"/>
                      <a:pt x="5191" y="3751"/>
                    </a:cubicBezTo>
                    <a:cubicBezTo>
                      <a:pt x="4763" y="2811"/>
                      <a:pt x="4774" y="1858"/>
                      <a:pt x="5060" y="858"/>
                    </a:cubicBezTo>
                    <a:lnTo>
                      <a:pt x="5060" y="858"/>
                    </a:lnTo>
                    <a:cubicBezTo>
                      <a:pt x="5060" y="858"/>
                      <a:pt x="4774" y="1013"/>
                      <a:pt x="4608" y="1156"/>
                    </a:cubicBezTo>
                    <a:cubicBezTo>
                      <a:pt x="4608" y="1156"/>
                      <a:pt x="4501" y="739"/>
                      <a:pt x="465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" name="Google Shape;624;p8"/>
              <p:cNvSpPr/>
              <p:nvPr/>
            </p:nvSpPr>
            <p:spPr>
              <a:xfrm>
                <a:off x="1910030" y="1356740"/>
                <a:ext cx="652515" cy="300077"/>
              </a:xfrm>
              <a:custGeom>
                <a:avLst/>
                <a:gdLst/>
                <a:ahLst/>
                <a:cxnLst/>
                <a:rect l="l" t="t" r="r" b="b"/>
                <a:pathLst>
                  <a:path w="9633" h="4430" extrusionOk="0">
                    <a:moveTo>
                      <a:pt x="4" y="1905"/>
                    </a:moveTo>
                    <a:cubicBezTo>
                      <a:pt x="3" y="1906"/>
                      <a:pt x="2" y="1906"/>
                      <a:pt x="1" y="1906"/>
                    </a:cubicBezTo>
                    <a:cubicBezTo>
                      <a:pt x="2" y="1906"/>
                      <a:pt x="3" y="1906"/>
                      <a:pt x="4" y="1905"/>
                    </a:cubicBezTo>
                    <a:close/>
                    <a:moveTo>
                      <a:pt x="775" y="1953"/>
                    </a:moveTo>
                    <a:cubicBezTo>
                      <a:pt x="1108" y="1953"/>
                      <a:pt x="1429" y="1965"/>
                      <a:pt x="1751" y="2013"/>
                    </a:cubicBezTo>
                    <a:cubicBezTo>
                      <a:pt x="2084" y="2049"/>
                      <a:pt x="2418" y="2132"/>
                      <a:pt x="2727" y="2227"/>
                    </a:cubicBezTo>
                    <a:cubicBezTo>
                      <a:pt x="3346" y="2441"/>
                      <a:pt x="3942" y="2727"/>
                      <a:pt x="4561" y="2965"/>
                    </a:cubicBezTo>
                    <a:cubicBezTo>
                      <a:pt x="5168" y="3203"/>
                      <a:pt x="5787" y="3394"/>
                      <a:pt x="6442" y="3406"/>
                    </a:cubicBezTo>
                    <a:cubicBezTo>
                      <a:pt x="6465" y="3406"/>
                      <a:pt x="6487" y="3407"/>
                      <a:pt x="6510" y="3407"/>
                    </a:cubicBezTo>
                    <a:cubicBezTo>
                      <a:pt x="7133" y="3407"/>
                      <a:pt x="7793" y="3247"/>
                      <a:pt x="8264" y="2811"/>
                    </a:cubicBezTo>
                    <a:lnTo>
                      <a:pt x="8264" y="2811"/>
                    </a:lnTo>
                    <a:cubicBezTo>
                      <a:pt x="8145" y="2930"/>
                      <a:pt x="8002" y="3025"/>
                      <a:pt x="7871" y="3108"/>
                    </a:cubicBezTo>
                    <a:cubicBezTo>
                      <a:pt x="7728" y="3203"/>
                      <a:pt x="7573" y="3263"/>
                      <a:pt x="7430" y="3323"/>
                    </a:cubicBezTo>
                    <a:cubicBezTo>
                      <a:pt x="7109" y="3418"/>
                      <a:pt x="6787" y="3465"/>
                      <a:pt x="6442" y="3477"/>
                    </a:cubicBezTo>
                    <a:cubicBezTo>
                      <a:pt x="6408" y="3479"/>
                      <a:pt x="6374" y="3479"/>
                      <a:pt x="6340" y="3479"/>
                    </a:cubicBezTo>
                    <a:cubicBezTo>
                      <a:pt x="5709" y="3479"/>
                      <a:pt x="5101" y="3275"/>
                      <a:pt x="4513" y="3061"/>
                    </a:cubicBezTo>
                    <a:cubicBezTo>
                      <a:pt x="3906" y="2811"/>
                      <a:pt x="3311" y="2525"/>
                      <a:pt x="2691" y="2311"/>
                    </a:cubicBezTo>
                    <a:cubicBezTo>
                      <a:pt x="2084" y="2084"/>
                      <a:pt x="1429" y="1989"/>
                      <a:pt x="775" y="1953"/>
                    </a:cubicBezTo>
                    <a:close/>
                    <a:moveTo>
                      <a:pt x="2680" y="1"/>
                    </a:moveTo>
                    <a:cubicBezTo>
                      <a:pt x="2537" y="536"/>
                      <a:pt x="2489" y="703"/>
                      <a:pt x="2561" y="1251"/>
                    </a:cubicBezTo>
                    <a:cubicBezTo>
                      <a:pt x="2316" y="1078"/>
                      <a:pt x="2104" y="1010"/>
                      <a:pt x="1909" y="1010"/>
                    </a:cubicBezTo>
                    <a:cubicBezTo>
                      <a:pt x="1224" y="1010"/>
                      <a:pt x="772" y="1857"/>
                      <a:pt x="4" y="1905"/>
                    </a:cubicBezTo>
                    <a:lnTo>
                      <a:pt x="4" y="1905"/>
                    </a:lnTo>
                    <a:cubicBezTo>
                      <a:pt x="19" y="1905"/>
                      <a:pt x="33" y="1904"/>
                      <a:pt x="47" y="1904"/>
                    </a:cubicBezTo>
                    <a:cubicBezTo>
                      <a:pt x="893" y="1904"/>
                      <a:pt x="908" y="3426"/>
                      <a:pt x="1642" y="3426"/>
                    </a:cubicBezTo>
                    <a:cubicBezTo>
                      <a:pt x="1673" y="3426"/>
                      <a:pt x="1705" y="3424"/>
                      <a:pt x="1739" y="3418"/>
                    </a:cubicBezTo>
                    <a:lnTo>
                      <a:pt x="1739" y="3418"/>
                    </a:lnTo>
                    <a:cubicBezTo>
                      <a:pt x="1263" y="3692"/>
                      <a:pt x="846" y="3977"/>
                      <a:pt x="596" y="4430"/>
                    </a:cubicBezTo>
                    <a:cubicBezTo>
                      <a:pt x="1407" y="3906"/>
                      <a:pt x="2419" y="3744"/>
                      <a:pt x="3423" y="3744"/>
                    </a:cubicBezTo>
                    <a:cubicBezTo>
                      <a:pt x="4040" y="3744"/>
                      <a:pt x="4653" y="3805"/>
                      <a:pt x="5216" y="3882"/>
                    </a:cubicBezTo>
                    <a:cubicBezTo>
                      <a:pt x="5468" y="3918"/>
                      <a:pt x="5715" y="3937"/>
                      <a:pt x="5957" y="3937"/>
                    </a:cubicBezTo>
                    <a:cubicBezTo>
                      <a:pt x="6915" y="3937"/>
                      <a:pt x="7782" y="3645"/>
                      <a:pt x="8466" y="2989"/>
                    </a:cubicBezTo>
                    <a:cubicBezTo>
                      <a:pt x="8645" y="2822"/>
                      <a:pt x="8811" y="2632"/>
                      <a:pt x="8978" y="2406"/>
                    </a:cubicBezTo>
                    <a:cubicBezTo>
                      <a:pt x="9264" y="2013"/>
                      <a:pt x="9395" y="1560"/>
                      <a:pt x="9633" y="1144"/>
                    </a:cubicBezTo>
                    <a:lnTo>
                      <a:pt x="9633" y="1144"/>
                    </a:lnTo>
                    <a:cubicBezTo>
                      <a:pt x="9121" y="1989"/>
                      <a:pt x="8335" y="2727"/>
                      <a:pt x="7371" y="2977"/>
                    </a:cubicBezTo>
                    <a:cubicBezTo>
                      <a:pt x="7119" y="3040"/>
                      <a:pt x="6781" y="3112"/>
                      <a:pt x="6459" y="3112"/>
                    </a:cubicBezTo>
                    <a:cubicBezTo>
                      <a:pt x="6112" y="3112"/>
                      <a:pt x="5782" y="3029"/>
                      <a:pt x="5597" y="2763"/>
                    </a:cubicBezTo>
                    <a:cubicBezTo>
                      <a:pt x="5478" y="2584"/>
                      <a:pt x="5394" y="2370"/>
                      <a:pt x="5454" y="2156"/>
                    </a:cubicBezTo>
                    <a:cubicBezTo>
                      <a:pt x="5502" y="1990"/>
                      <a:pt x="5695" y="1848"/>
                      <a:pt x="5881" y="1848"/>
                    </a:cubicBezTo>
                    <a:cubicBezTo>
                      <a:pt x="5922" y="1848"/>
                      <a:pt x="5963" y="1855"/>
                      <a:pt x="6001" y="1870"/>
                    </a:cubicBezTo>
                    <a:cubicBezTo>
                      <a:pt x="5884" y="1738"/>
                      <a:pt x="5704" y="1669"/>
                      <a:pt x="5527" y="1669"/>
                    </a:cubicBezTo>
                    <a:cubicBezTo>
                      <a:pt x="5416" y="1669"/>
                      <a:pt x="5307" y="1696"/>
                      <a:pt x="5216" y="1751"/>
                    </a:cubicBezTo>
                    <a:cubicBezTo>
                      <a:pt x="4954" y="1906"/>
                      <a:pt x="4894" y="2263"/>
                      <a:pt x="5013" y="2525"/>
                    </a:cubicBezTo>
                    <a:cubicBezTo>
                      <a:pt x="4215" y="2049"/>
                      <a:pt x="3727" y="1322"/>
                      <a:pt x="3430" y="441"/>
                    </a:cubicBezTo>
                    <a:cubicBezTo>
                      <a:pt x="3430" y="441"/>
                      <a:pt x="3287" y="703"/>
                      <a:pt x="3239" y="894"/>
                    </a:cubicBezTo>
                    <a:cubicBezTo>
                      <a:pt x="3239" y="894"/>
                      <a:pt x="2942" y="644"/>
                      <a:pt x="268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" name="Google Shape;625;p8"/>
              <p:cNvSpPr/>
              <p:nvPr/>
            </p:nvSpPr>
            <p:spPr>
              <a:xfrm>
                <a:off x="2047130" y="1650315"/>
                <a:ext cx="238030" cy="41997"/>
              </a:xfrm>
              <a:custGeom>
                <a:avLst/>
                <a:gdLst/>
                <a:ahLst/>
                <a:cxnLst/>
                <a:rect l="l" t="t" r="r" b="b"/>
                <a:pathLst>
                  <a:path w="3514" h="620" extrusionOk="0">
                    <a:moveTo>
                      <a:pt x="2253" y="0"/>
                    </a:moveTo>
                    <a:cubicBezTo>
                      <a:pt x="1472" y="0"/>
                      <a:pt x="706" y="217"/>
                      <a:pt x="1" y="620"/>
                    </a:cubicBezTo>
                    <a:cubicBezTo>
                      <a:pt x="1179" y="477"/>
                      <a:pt x="2334" y="334"/>
                      <a:pt x="3513" y="191"/>
                    </a:cubicBezTo>
                    <a:cubicBezTo>
                      <a:pt x="3094" y="62"/>
                      <a:pt x="2671" y="0"/>
                      <a:pt x="225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" name="Google Shape;626;p8"/>
              <p:cNvSpPr/>
              <p:nvPr/>
            </p:nvSpPr>
            <p:spPr>
              <a:xfrm>
                <a:off x="2902858" y="1057544"/>
                <a:ext cx="459734" cy="167786"/>
              </a:xfrm>
              <a:custGeom>
                <a:avLst/>
                <a:gdLst/>
                <a:ahLst/>
                <a:cxnLst/>
                <a:rect l="l" t="t" r="r" b="b"/>
                <a:pathLst>
                  <a:path w="6787" h="2477" extrusionOk="0">
                    <a:moveTo>
                      <a:pt x="2687" y="1044"/>
                    </a:moveTo>
                    <a:cubicBezTo>
                      <a:pt x="2954" y="1044"/>
                      <a:pt x="3225" y="1059"/>
                      <a:pt x="3489" y="1096"/>
                    </a:cubicBezTo>
                    <a:cubicBezTo>
                      <a:pt x="3834" y="1144"/>
                      <a:pt x="4156" y="1215"/>
                      <a:pt x="4489" y="1322"/>
                    </a:cubicBezTo>
                    <a:cubicBezTo>
                      <a:pt x="4798" y="1429"/>
                      <a:pt x="5108" y="1560"/>
                      <a:pt x="5394" y="1703"/>
                    </a:cubicBezTo>
                    <a:cubicBezTo>
                      <a:pt x="5084" y="1584"/>
                      <a:pt x="4787" y="1465"/>
                      <a:pt x="4453" y="1382"/>
                    </a:cubicBezTo>
                    <a:cubicBezTo>
                      <a:pt x="4132" y="1286"/>
                      <a:pt x="3798" y="1215"/>
                      <a:pt x="3477" y="1191"/>
                    </a:cubicBezTo>
                    <a:cubicBezTo>
                      <a:pt x="3144" y="1144"/>
                      <a:pt x="2798" y="1132"/>
                      <a:pt x="2441" y="1132"/>
                    </a:cubicBezTo>
                    <a:cubicBezTo>
                      <a:pt x="2108" y="1132"/>
                      <a:pt x="1750" y="1144"/>
                      <a:pt x="1405" y="1167"/>
                    </a:cubicBezTo>
                    <a:cubicBezTo>
                      <a:pt x="1750" y="1108"/>
                      <a:pt x="2108" y="1072"/>
                      <a:pt x="2441" y="1048"/>
                    </a:cubicBezTo>
                    <a:cubicBezTo>
                      <a:pt x="2523" y="1045"/>
                      <a:pt x="2605" y="1044"/>
                      <a:pt x="2687" y="1044"/>
                    </a:cubicBezTo>
                    <a:close/>
                    <a:moveTo>
                      <a:pt x="1549" y="0"/>
                    </a:moveTo>
                    <a:cubicBezTo>
                      <a:pt x="1366" y="0"/>
                      <a:pt x="1194" y="19"/>
                      <a:pt x="1036" y="60"/>
                    </a:cubicBezTo>
                    <a:cubicBezTo>
                      <a:pt x="1060" y="120"/>
                      <a:pt x="2048" y="429"/>
                      <a:pt x="2286" y="655"/>
                    </a:cubicBezTo>
                    <a:cubicBezTo>
                      <a:pt x="2180" y="635"/>
                      <a:pt x="2069" y="626"/>
                      <a:pt x="1955" y="626"/>
                    </a:cubicBezTo>
                    <a:cubicBezTo>
                      <a:pt x="1251" y="626"/>
                      <a:pt x="441" y="987"/>
                      <a:pt x="0" y="1489"/>
                    </a:cubicBezTo>
                    <a:cubicBezTo>
                      <a:pt x="570" y="1406"/>
                      <a:pt x="1145" y="1365"/>
                      <a:pt x="1720" y="1365"/>
                    </a:cubicBezTo>
                    <a:cubicBezTo>
                      <a:pt x="3466" y="1365"/>
                      <a:pt x="5211" y="1743"/>
                      <a:pt x="6787" y="2477"/>
                    </a:cubicBezTo>
                    <a:cubicBezTo>
                      <a:pt x="5799" y="1597"/>
                      <a:pt x="3224" y="0"/>
                      <a:pt x="154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" name="Google Shape;627;p8"/>
              <p:cNvSpPr/>
              <p:nvPr/>
            </p:nvSpPr>
            <p:spPr>
              <a:xfrm>
                <a:off x="1711627" y="2906168"/>
                <a:ext cx="355757" cy="208902"/>
              </a:xfrm>
              <a:custGeom>
                <a:avLst/>
                <a:gdLst/>
                <a:ahLst/>
                <a:cxnLst/>
                <a:rect l="l" t="t" r="r" b="b"/>
                <a:pathLst>
                  <a:path w="5252" h="3084" extrusionOk="0">
                    <a:moveTo>
                      <a:pt x="2841" y="381"/>
                    </a:moveTo>
                    <a:cubicBezTo>
                      <a:pt x="2931" y="381"/>
                      <a:pt x="3021" y="388"/>
                      <a:pt x="3108" y="403"/>
                    </a:cubicBezTo>
                    <a:cubicBezTo>
                      <a:pt x="3382" y="439"/>
                      <a:pt x="3632" y="546"/>
                      <a:pt x="3858" y="689"/>
                    </a:cubicBezTo>
                    <a:cubicBezTo>
                      <a:pt x="3620" y="582"/>
                      <a:pt x="3358" y="499"/>
                      <a:pt x="3096" y="475"/>
                    </a:cubicBezTo>
                    <a:cubicBezTo>
                      <a:pt x="3027" y="470"/>
                      <a:pt x="2962" y="467"/>
                      <a:pt x="2898" y="467"/>
                    </a:cubicBezTo>
                    <a:cubicBezTo>
                      <a:pt x="2807" y="467"/>
                      <a:pt x="2718" y="473"/>
                      <a:pt x="2620" y="487"/>
                    </a:cubicBezTo>
                    <a:cubicBezTo>
                      <a:pt x="2453" y="546"/>
                      <a:pt x="2311" y="642"/>
                      <a:pt x="2168" y="725"/>
                    </a:cubicBezTo>
                    <a:cubicBezTo>
                      <a:pt x="1977" y="868"/>
                      <a:pt x="1834" y="1046"/>
                      <a:pt x="1715" y="1249"/>
                    </a:cubicBezTo>
                    <a:cubicBezTo>
                      <a:pt x="1751" y="1011"/>
                      <a:pt x="1918" y="784"/>
                      <a:pt x="2108" y="642"/>
                    </a:cubicBezTo>
                    <a:lnTo>
                      <a:pt x="2251" y="546"/>
                    </a:lnTo>
                    <a:lnTo>
                      <a:pt x="2251" y="546"/>
                    </a:lnTo>
                    <a:cubicBezTo>
                      <a:pt x="2025" y="606"/>
                      <a:pt x="1799" y="689"/>
                      <a:pt x="1572" y="737"/>
                    </a:cubicBezTo>
                    <a:cubicBezTo>
                      <a:pt x="1379" y="816"/>
                      <a:pt x="1180" y="862"/>
                      <a:pt x="983" y="862"/>
                    </a:cubicBezTo>
                    <a:cubicBezTo>
                      <a:pt x="913" y="862"/>
                      <a:pt x="844" y="856"/>
                      <a:pt x="775" y="844"/>
                    </a:cubicBezTo>
                    <a:cubicBezTo>
                      <a:pt x="1037" y="844"/>
                      <a:pt x="1299" y="784"/>
                      <a:pt x="1549" y="701"/>
                    </a:cubicBezTo>
                    <a:cubicBezTo>
                      <a:pt x="1799" y="606"/>
                      <a:pt x="2037" y="522"/>
                      <a:pt x="2311" y="439"/>
                    </a:cubicBezTo>
                    <a:cubicBezTo>
                      <a:pt x="2477" y="407"/>
                      <a:pt x="2660" y="381"/>
                      <a:pt x="2841" y="381"/>
                    </a:cubicBezTo>
                    <a:close/>
                    <a:moveTo>
                      <a:pt x="2563" y="0"/>
                    </a:moveTo>
                    <a:cubicBezTo>
                      <a:pt x="2297" y="0"/>
                      <a:pt x="2031" y="35"/>
                      <a:pt x="1775" y="106"/>
                    </a:cubicBezTo>
                    <a:cubicBezTo>
                      <a:pt x="1477" y="177"/>
                      <a:pt x="1179" y="296"/>
                      <a:pt x="858" y="344"/>
                    </a:cubicBezTo>
                    <a:cubicBezTo>
                      <a:pt x="820" y="347"/>
                      <a:pt x="781" y="348"/>
                      <a:pt x="742" y="348"/>
                    </a:cubicBezTo>
                    <a:cubicBezTo>
                      <a:pt x="456" y="348"/>
                      <a:pt x="168" y="268"/>
                      <a:pt x="1" y="58"/>
                    </a:cubicBezTo>
                    <a:lnTo>
                      <a:pt x="1" y="58"/>
                    </a:lnTo>
                    <a:cubicBezTo>
                      <a:pt x="13" y="463"/>
                      <a:pt x="48" y="844"/>
                      <a:pt x="346" y="1106"/>
                    </a:cubicBezTo>
                    <a:cubicBezTo>
                      <a:pt x="608" y="1344"/>
                      <a:pt x="965" y="1463"/>
                      <a:pt x="1322" y="1463"/>
                    </a:cubicBezTo>
                    <a:cubicBezTo>
                      <a:pt x="1191" y="1523"/>
                      <a:pt x="1072" y="1713"/>
                      <a:pt x="1096" y="1844"/>
                    </a:cubicBezTo>
                    <a:cubicBezTo>
                      <a:pt x="1144" y="2023"/>
                      <a:pt x="1334" y="2142"/>
                      <a:pt x="1513" y="2154"/>
                    </a:cubicBezTo>
                    <a:cubicBezTo>
                      <a:pt x="1542" y="2157"/>
                      <a:pt x="1570" y="2159"/>
                      <a:pt x="1599" y="2159"/>
                    </a:cubicBezTo>
                    <a:cubicBezTo>
                      <a:pt x="1761" y="2159"/>
                      <a:pt x="1921" y="2105"/>
                      <a:pt x="2072" y="2035"/>
                    </a:cubicBezTo>
                    <a:lnTo>
                      <a:pt x="2072" y="2035"/>
                    </a:lnTo>
                    <a:cubicBezTo>
                      <a:pt x="1930" y="2249"/>
                      <a:pt x="1870" y="2535"/>
                      <a:pt x="2001" y="2749"/>
                    </a:cubicBezTo>
                    <a:cubicBezTo>
                      <a:pt x="2137" y="2965"/>
                      <a:pt x="2382" y="3083"/>
                      <a:pt x="2632" y="3083"/>
                    </a:cubicBezTo>
                    <a:cubicBezTo>
                      <a:pt x="2644" y="3083"/>
                      <a:pt x="2656" y="3083"/>
                      <a:pt x="2668" y="3082"/>
                    </a:cubicBezTo>
                    <a:cubicBezTo>
                      <a:pt x="2453" y="2547"/>
                      <a:pt x="2620" y="1844"/>
                      <a:pt x="3037" y="1439"/>
                    </a:cubicBezTo>
                    <a:cubicBezTo>
                      <a:pt x="3319" y="1173"/>
                      <a:pt x="3711" y="1033"/>
                      <a:pt x="4097" y="1033"/>
                    </a:cubicBezTo>
                    <a:cubicBezTo>
                      <a:pt x="4281" y="1033"/>
                      <a:pt x="4463" y="1064"/>
                      <a:pt x="4632" y="1130"/>
                    </a:cubicBezTo>
                    <a:cubicBezTo>
                      <a:pt x="4870" y="1237"/>
                      <a:pt x="5085" y="1344"/>
                      <a:pt x="5251" y="1499"/>
                    </a:cubicBezTo>
                    <a:cubicBezTo>
                      <a:pt x="4966" y="1058"/>
                      <a:pt x="4573" y="665"/>
                      <a:pt x="4108" y="403"/>
                    </a:cubicBezTo>
                    <a:cubicBezTo>
                      <a:pt x="3639" y="141"/>
                      <a:pt x="3100" y="0"/>
                      <a:pt x="256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8"/>
              <p:cNvSpPr/>
              <p:nvPr/>
            </p:nvSpPr>
            <p:spPr>
              <a:xfrm>
                <a:off x="2151988" y="3664151"/>
                <a:ext cx="833984" cy="537158"/>
              </a:xfrm>
              <a:custGeom>
                <a:avLst/>
                <a:gdLst/>
                <a:ahLst/>
                <a:cxnLst/>
                <a:rect l="l" t="t" r="r" b="b"/>
                <a:pathLst>
                  <a:path w="12312" h="7930" extrusionOk="0">
                    <a:moveTo>
                      <a:pt x="2882" y="0"/>
                    </a:moveTo>
                    <a:lnTo>
                      <a:pt x="2882" y="0"/>
                    </a:lnTo>
                    <a:cubicBezTo>
                      <a:pt x="2215" y="846"/>
                      <a:pt x="2084" y="2251"/>
                      <a:pt x="2799" y="3048"/>
                    </a:cubicBezTo>
                    <a:cubicBezTo>
                      <a:pt x="2677" y="3024"/>
                      <a:pt x="2550" y="3012"/>
                      <a:pt x="2419" y="3012"/>
                    </a:cubicBezTo>
                    <a:cubicBezTo>
                      <a:pt x="1479" y="3012"/>
                      <a:pt x="377" y="3624"/>
                      <a:pt x="1" y="4430"/>
                    </a:cubicBezTo>
                    <a:cubicBezTo>
                      <a:pt x="662" y="4213"/>
                      <a:pt x="1215" y="4135"/>
                      <a:pt x="1759" y="4135"/>
                    </a:cubicBezTo>
                    <a:cubicBezTo>
                      <a:pt x="2975" y="4135"/>
                      <a:pt x="4144" y="4522"/>
                      <a:pt x="6382" y="4596"/>
                    </a:cubicBezTo>
                    <a:cubicBezTo>
                      <a:pt x="10448" y="4703"/>
                      <a:pt x="12107" y="6863"/>
                      <a:pt x="12309" y="7916"/>
                    </a:cubicBezTo>
                    <a:lnTo>
                      <a:pt x="12309" y="7916"/>
                    </a:lnTo>
                    <a:cubicBezTo>
                      <a:pt x="11935" y="5934"/>
                      <a:pt x="10366" y="4202"/>
                      <a:pt x="8442" y="3608"/>
                    </a:cubicBezTo>
                    <a:cubicBezTo>
                      <a:pt x="7632" y="3346"/>
                      <a:pt x="6799" y="3287"/>
                      <a:pt x="5989" y="3144"/>
                    </a:cubicBezTo>
                    <a:cubicBezTo>
                      <a:pt x="5168" y="2989"/>
                      <a:pt x="4334" y="2751"/>
                      <a:pt x="3691" y="2215"/>
                    </a:cubicBezTo>
                    <a:cubicBezTo>
                      <a:pt x="3049" y="1679"/>
                      <a:pt x="2644" y="810"/>
                      <a:pt x="2882" y="0"/>
                    </a:cubicBezTo>
                    <a:close/>
                    <a:moveTo>
                      <a:pt x="12309" y="7916"/>
                    </a:moveTo>
                    <a:cubicBezTo>
                      <a:pt x="12310" y="7921"/>
                      <a:pt x="12311" y="7925"/>
                      <a:pt x="12312" y="7930"/>
                    </a:cubicBezTo>
                    <a:cubicBezTo>
                      <a:pt x="12311" y="7925"/>
                      <a:pt x="12310" y="7921"/>
                      <a:pt x="12309" y="791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8"/>
              <p:cNvSpPr/>
              <p:nvPr/>
            </p:nvSpPr>
            <p:spPr>
              <a:xfrm>
                <a:off x="1408366" y="2718671"/>
                <a:ext cx="782436" cy="443071"/>
              </a:xfrm>
              <a:custGeom>
                <a:avLst/>
                <a:gdLst/>
                <a:ahLst/>
                <a:cxnLst/>
                <a:rect l="l" t="t" r="r" b="b"/>
                <a:pathLst>
                  <a:path w="11551" h="6541" extrusionOk="0">
                    <a:moveTo>
                      <a:pt x="3940" y="235"/>
                    </a:moveTo>
                    <a:cubicBezTo>
                      <a:pt x="4055" y="235"/>
                      <a:pt x="4170" y="241"/>
                      <a:pt x="4287" y="254"/>
                    </a:cubicBezTo>
                    <a:cubicBezTo>
                      <a:pt x="3871" y="254"/>
                      <a:pt x="3454" y="314"/>
                      <a:pt x="3049" y="421"/>
                    </a:cubicBezTo>
                    <a:cubicBezTo>
                      <a:pt x="2644" y="516"/>
                      <a:pt x="2263" y="671"/>
                      <a:pt x="1906" y="862"/>
                    </a:cubicBezTo>
                    <a:cubicBezTo>
                      <a:pt x="1549" y="1052"/>
                      <a:pt x="1215" y="1326"/>
                      <a:pt x="953" y="1635"/>
                    </a:cubicBezTo>
                    <a:cubicBezTo>
                      <a:pt x="692" y="1945"/>
                      <a:pt x="477" y="2302"/>
                      <a:pt x="263" y="2659"/>
                    </a:cubicBezTo>
                    <a:cubicBezTo>
                      <a:pt x="430" y="2278"/>
                      <a:pt x="632" y="1909"/>
                      <a:pt x="894" y="1576"/>
                    </a:cubicBezTo>
                    <a:cubicBezTo>
                      <a:pt x="1156" y="1254"/>
                      <a:pt x="1477" y="969"/>
                      <a:pt x="1858" y="778"/>
                    </a:cubicBezTo>
                    <a:cubicBezTo>
                      <a:pt x="2227" y="576"/>
                      <a:pt x="2632" y="433"/>
                      <a:pt x="3037" y="338"/>
                    </a:cubicBezTo>
                    <a:cubicBezTo>
                      <a:pt x="3340" y="277"/>
                      <a:pt x="3636" y="235"/>
                      <a:pt x="3940" y="235"/>
                    </a:cubicBezTo>
                    <a:close/>
                    <a:moveTo>
                      <a:pt x="3878" y="1"/>
                    </a:moveTo>
                    <a:cubicBezTo>
                      <a:pt x="3580" y="1"/>
                      <a:pt x="3283" y="28"/>
                      <a:pt x="2989" y="88"/>
                    </a:cubicBezTo>
                    <a:cubicBezTo>
                      <a:pt x="1525" y="338"/>
                      <a:pt x="501" y="1326"/>
                      <a:pt x="72" y="2659"/>
                    </a:cubicBezTo>
                    <a:cubicBezTo>
                      <a:pt x="25" y="2778"/>
                      <a:pt x="1" y="2921"/>
                      <a:pt x="25" y="3040"/>
                    </a:cubicBezTo>
                    <a:cubicBezTo>
                      <a:pt x="60" y="3182"/>
                      <a:pt x="163" y="3248"/>
                      <a:pt x="278" y="3248"/>
                    </a:cubicBezTo>
                    <a:cubicBezTo>
                      <a:pt x="357" y="3248"/>
                      <a:pt x="441" y="3217"/>
                      <a:pt x="513" y="3159"/>
                    </a:cubicBezTo>
                    <a:cubicBezTo>
                      <a:pt x="620" y="3052"/>
                      <a:pt x="668" y="2898"/>
                      <a:pt x="751" y="2826"/>
                    </a:cubicBezTo>
                    <a:cubicBezTo>
                      <a:pt x="776" y="3207"/>
                      <a:pt x="990" y="3373"/>
                      <a:pt x="1275" y="3373"/>
                    </a:cubicBezTo>
                    <a:cubicBezTo>
                      <a:pt x="1658" y="3373"/>
                      <a:pt x="2170" y="3073"/>
                      <a:pt x="2525" y="2588"/>
                    </a:cubicBezTo>
                    <a:cubicBezTo>
                      <a:pt x="3189" y="1687"/>
                      <a:pt x="4006" y="952"/>
                      <a:pt x="5175" y="757"/>
                    </a:cubicBezTo>
                    <a:lnTo>
                      <a:pt x="5175" y="757"/>
                    </a:lnTo>
                    <a:cubicBezTo>
                      <a:pt x="4937" y="801"/>
                      <a:pt x="4837" y="1046"/>
                      <a:pt x="4918" y="1278"/>
                    </a:cubicBezTo>
                    <a:cubicBezTo>
                      <a:pt x="5002" y="1528"/>
                      <a:pt x="5252" y="1683"/>
                      <a:pt x="5502" y="1755"/>
                    </a:cubicBezTo>
                    <a:cubicBezTo>
                      <a:pt x="5752" y="1826"/>
                      <a:pt x="6014" y="1850"/>
                      <a:pt x="6276" y="1874"/>
                    </a:cubicBezTo>
                    <a:cubicBezTo>
                      <a:pt x="6526" y="1909"/>
                      <a:pt x="6764" y="1933"/>
                      <a:pt x="7026" y="2016"/>
                    </a:cubicBezTo>
                    <a:cubicBezTo>
                      <a:pt x="7538" y="2183"/>
                      <a:pt x="8038" y="2433"/>
                      <a:pt x="8490" y="2707"/>
                    </a:cubicBezTo>
                    <a:cubicBezTo>
                      <a:pt x="9817" y="3503"/>
                      <a:pt x="11054" y="4869"/>
                      <a:pt x="11509" y="6393"/>
                    </a:cubicBezTo>
                    <a:lnTo>
                      <a:pt x="11509" y="6393"/>
                    </a:lnTo>
                    <a:cubicBezTo>
                      <a:pt x="10812" y="3982"/>
                      <a:pt x="9339" y="2241"/>
                      <a:pt x="7145" y="969"/>
                    </a:cubicBezTo>
                    <a:cubicBezTo>
                      <a:pt x="6154" y="403"/>
                      <a:pt x="5013" y="1"/>
                      <a:pt x="3878" y="1"/>
                    </a:cubicBezTo>
                    <a:close/>
                    <a:moveTo>
                      <a:pt x="11509" y="6393"/>
                    </a:moveTo>
                    <a:cubicBezTo>
                      <a:pt x="11523" y="6442"/>
                      <a:pt x="11537" y="6491"/>
                      <a:pt x="11550" y="6541"/>
                    </a:cubicBezTo>
                    <a:cubicBezTo>
                      <a:pt x="11537" y="6491"/>
                      <a:pt x="11523" y="6442"/>
                      <a:pt x="11509" y="639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8"/>
              <p:cNvSpPr/>
              <p:nvPr/>
            </p:nvSpPr>
            <p:spPr>
              <a:xfrm>
                <a:off x="1515662" y="2576151"/>
                <a:ext cx="321889" cy="165415"/>
              </a:xfrm>
              <a:custGeom>
                <a:avLst/>
                <a:gdLst/>
                <a:ahLst/>
                <a:cxnLst/>
                <a:rect l="l" t="t" r="r" b="b"/>
                <a:pathLst>
                  <a:path w="4752" h="2442" extrusionOk="0">
                    <a:moveTo>
                      <a:pt x="1394" y="353"/>
                    </a:moveTo>
                    <a:cubicBezTo>
                      <a:pt x="1402" y="363"/>
                      <a:pt x="1410" y="372"/>
                      <a:pt x="1417" y="382"/>
                    </a:cubicBezTo>
                    <a:cubicBezTo>
                      <a:pt x="1410" y="372"/>
                      <a:pt x="1403" y="362"/>
                      <a:pt x="1394" y="353"/>
                    </a:cubicBezTo>
                    <a:close/>
                    <a:moveTo>
                      <a:pt x="739" y="0"/>
                    </a:moveTo>
                    <a:cubicBezTo>
                      <a:pt x="671" y="0"/>
                      <a:pt x="603" y="12"/>
                      <a:pt x="536" y="37"/>
                    </a:cubicBezTo>
                    <a:cubicBezTo>
                      <a:pt x="227" y="156"/>
                      <a:pt x="1" y="501"/>
                      <a:pt x="12" y="834"/>
                    </a:cubicBezTo>
                    <a:cubicBezTo>
                      <a:pt x="36" y="1180"/>
                      <a:pt x="274" y="1453"/>
                      <a:pt x="584" y="1584"/>
                    </a:cubicBezTo>
                    <a:cubicBezTo>
                      <a:pt x="465" y="1596"/>
                      <a:pt x="334" y="1632"/>
                      <a:pt x="239" y="1715"/>
                    </a:cubicBezTo>
                    <a:cubicBezTo>
                      <a:pt x="27" y="1939"/>
                      <a:pt x="204" y="1997"/>
                      <a:pt x="451" y="1997"/>
                    </a:cubicBezTo>
                    <a:cubicBezTo>
                      <a:pt x="704" y="1997"/>
                      <a:pt x="1030" y="1936"/>
                      <a:pt x="1084" y="1930"/>
                    </a:cubicBezTo>
                    <a:cubicBezTo>
                      <a:pt x="1440" y="1875"/>
                      <a:pt x="1852" y="1840"/>
                      <a:pt x="2279" y="1840"/>
                    </a:cubicBezTo>
                    <a:cubicBezTo>
                      <a:pt x="3163" y="1840"/>
                      <a:pt x="4109" y="1992"/>
                      <a:pt x="4751" y="2442"/>
                    </a:cubicBezTo>
                    <a:cubicBezTo>
                      <a:pt x="3870" y="1823"/>
                      <a:pt x="2965" y="1394"/>
                      <a:pt x="1894" y="1275"/>
                    </a:cubicBezTo>
                    <a:cubicBezTo>
                      <a:pt x="1715" y="1251"/>
                      <a:pt x="1536" y="1239"/>
                      <a:pt x="1358" y="1180"/>
                    </a:cubicBezTo>
                    <a:cubicBezTo>
                      <a:pt x="1179" y="1120"/>
                      <a:pt x="1013" y="1037"/>
                      <a:pt x="929" y="882"/>
                    </a:cubicBezTo>
                    <a:cubicBezTo>
                      <a:pt x="834" y="739"/>
                      <a:pt x="822" y="513"/>
                      <a:pt x="941" y="382"/>
                    </a:cubicBezTo>
                    <a:cubicBezTo>
                      <a:pt x="1002" y="309"/>
                      <a:pt x="1097" y="270"/>
                      <a:pt x="1189" y="270"/>
                    </a:cubicBezTo>
                    <a:cubicBezTo>
                      <a:pt x="1266" y="270"/>
                      <a:pt x="1341" y="297"/>
                      <a:pt x="1394" y="353"/>
                    </a:cubicBezTo>
                    <a:lnTo>
                      <a:pt x="1394" y="353"/>
                    </a:lnTo>
                    <a:cubicBezTo>
                      <a:pt x="1225" y="151"/>
                      <a:pt x="984" y="0"/>
                      <a:pt x="73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" name="Google Shape;631;p8"/>
              <p:cNvSpPr/>
              <p:nvPr/>
            </p:nvSpPr>
            <p:spPr>
              <a:xfrm>
                <a:off x="2323770" y="4046393"/>
                <a:ext cx="654141" cy="285581"/>
              </a:xfrm>
              <a:custGeom>
                <a:avLst/>
                <a:gdLst/>
                <a:ahLst/>
                <a:cxnLst/>
                <a:rect l="l" t="t" r="r" b="b"/>
                <a:pathLst>
                  <a:path w="9657" h="4216" extrusionOk="0">
                    <a:moveTo>
                      <a:pt x="6548" y="433"/>
                    </a:moveTo>
                    <a:cubicBezTo>
                      <a:pt x="6798" y="433"/>
                      <a:pt x="7053" y="462"/>
                      <a:pt x="7287" y="525"/>
                    </a:cubicBezTo>
                    <a:cubicBezTo>
                      <a:pt x="7454" y="561"/>
                      <a:pt x="7597" y="620"/>
                      <a:pt x="7752" y="680"/>
                    </a:cubicBezTo>
                    <a:cubicBezTo>
                      <a:pt x="7894" y="763"/>
                      <a:pt x="8025" y="846"/>
                      <a:pt x="8168" y="953"/>
                    </a:cubicBezTo>
                    <a:cubicBezTo>
                      <a:pt x="7739" y="639"/>
                      <a:pt x="7210" y="500"/>
                      <a:pt x="6693" y="500"/>
                    </a:cubicBezTo>
                    <a:cubicBezTo>
                      <a:pt x="6564" y="500"/>
                      <a:pt x="6436" y="508"/>
                      <a:pt x="6311" y="525"/>
                    </a:cubicBezTo>
                    <a:cubicBezTo>
                      <a:pt x="5644" y="584"/>
                      <a:pt x="5037" y="823"/>
                      <a:pt x="4454" y="1120"/>
                    </a:cubicBezTo>
                    <a:cubicBezTo>
                      <a:pt x="3858" y="1394"/>
                      <a:pt x="3299" y="1739"/>
                      <a:pt x="2691" y="1989"/>
                    </a:cubicBezTo>
                    <a:cubicBezTo>
                      <a:pt x="2370" y="2108"/>
                      <a:pt x="2060" y="2216"/>
                      <a:pt x="1751" y="2287"/>
                    </a:cubicBezTo>
                    <a:cubicBezTo>
                      <a:pt x="1417" y="2370"/>
                      <a:pt x="1096" y="2406"/>
                      <a:pt x="763" y="2430"/>
                    </a:cubicBezTo>
                    <a:cubicBezTo>
                      <a:pt x="1417" y="2335"/>
                      <a:pt x="2060" y="2192"/>
                      <a:pt x="2656" y="1918"/>
                    </a:cubicBezTo>
                    <a:cubicBezTo>
                      <a:pt x="3251" y="1656"/>
                      <a:pt x="3822" y="1323"/>
                      <a:pt x="4418" y="1025"/>
                    </a:cubicBezTo>
                    <a:cubicBezTo>
                      <a:pt x="5013" y="739"/>
                      <a:pt x="5632" y="489"/>
                      <a:pt x="6311" y="442"/>
                    </a:cubicBezTo>
                    <a:cubicBezTo>
                      <a:pt x="6389" y="436"/>
                      <a:pt x="6468" y="433"/>
                      <a:pt x="6548" y="433"/>
                    </a:cubicBezTo>
                    <a:close/>
                    <a:moveTo>
                      <a:pt x="9614" y="2455"/>
                    </a:moveTo>
                    <a:cubicBezTo>
                      <a:pt x="9628" y="2474"/>
                      <a:pt x="9642" y="2494"/>
                      <a:pt x="9657" y="2513"/>
                    </a:cubicBezTo>
                    <a:cubicBezTo>
                      <a:pt x="9643" y="2494"/>
                      <a:pt x="9628" y="2474"/>
                      <a:pt x="9614" y="2455"/>
                    </a:cubicBezTo>
                    <a:close/>
                    <a:moveTo>
                      <a:pt x="382" y="1"/>
                    </a:moveTo>
                    <a:cubicBezTo>
                      <a:pt x="691" y="418"/>
                      <a:pt x="1144" y="668"/>
                      <a:pt x="1620" y="858"/>
                    </a:cubicBezTo>
                    <a:cubicBezTo>
                      <a:pt x="1605" y="857"/>
                      <a:pt x="1590" y="857"/>
                      <a:pt x="1576" y="857"/>
                    </a:cubicBezTo>
                    <a:cubicBezTo>
                      <a:pt x="756" y="857"/>
                      <a:pt x="902" y="2502"/>
                      <a:pt x="1" y="2525"/>
                    </a:cubicBezTo>
                    <a:cubicBezTo>
                      <a:pt x="5" y="2525"/>
                      <a:pt x="9" y="2525"/>
                      <a:pt x="13" y="2525"/>
                    </a:cubicBezTo>
                    <a:cubicBezTo>
                      <a:pt x="742" y="2525"/>
                      <a:pt x="1259" y="3277"/>
                      <a:pt x="1904" y="3277"/>
                    </a:cubicBezTo>
                    <a:cubicBezTo>
                      <a:pt x="2117" y="3277"/>
                      <a:pt x="2343" y="3195"/>
                      <a:pt x="2596" y="2978"/>
                    </a:cubicBezTo>
                    <a:lnTo>
                      <a:pt x="2596" y="2978"/>
                    </a:lnTo>
                    <a:cubicBezTo>
                      <a:pt x="2584" y="3525"/>
                      <a:pt x="2632" y="3692"/>
                      <a:pt x="2822" y="4216"/>
                    </a:cubicBezTo>
                    <a:cubicBezTo>
                      <a:pt x="3049" y="3549"/>
                      <a:pt x="3311" y="3287"/>
                      <a:pt x="3311" y="3287"/>
                    </a:cubicBezTo>
                    <a:cubicBezTo>
                      <a:pt x="3394" y="3478"/>
                      <a:pt x="3537" y="3716"/>
                      <a:pt x="3537" y="3716"/>
                    </a:cubicBezTo>
                    <a:cubicBezTo>
                      <a:pt x="3763" y="2811"/>
                      <a:pt x="4192" y="2049"/>
                      <a:pt x="4954" y="1513"/>
                    </a:cubicBezTo>
                    <a:lnTo>
                      <a:pt x="4954" y="1513"/>
                    </a:lnTo>
                    <a:cubicBezTo>
                      <a:pt x="4858" y="1799"/>
                      <a:pt x="4954" y="2144"/>
                      <a:pt x="5216" y="2275"/>
                    </a:cubicBezTo>
                    <a:cubicBezTo>
                      <a:pt x="5303" y="2319"/>
                      <a:pt x="5401" y="2340"/>
                      <a:pt x="5498" y="2340"/>
                    </a:cubicBezTo>
                    <a:cubicBezTo>
                      <a:pt x="5693" y="2340"/>
                      <a:pt x="5886" y="2255"/>
                      <a:pt x="5989" y="2096"/>
                    </a:cubicBezTo>
                    <a:lnTo>
                      <a:pt x="5989" y="2096"/>
                    </a:lnTo>
                    <a:cubicBezTo>
                      <a:pt x="5943" y="2123"/>
                      <a:pt x="5890" y="2135"/>
                      <a:pt x="5835" y="2135"/>
                    </a:cubicBezTo>
                    <a:cubicBezTo>
                      <a:pt x="5667" y="2135"/>
                      <a:pt x="5484" y="2020"/>
                      <a:pt x="5430" y="1858"/>
                    </a:cubicBezTo>
                    <a:cubicBezTo>
                      <a:pt x="5358" y="1656"/>
                      <a:pt x="5418" y="1430"/>
                      <a:pt x="5513" y="1239"/>
                    </a:cubicBezTo>
                    <a:cubicBezTo>
                      <a:pt x="5721" y="905"/>
                      <a:pt x="6146" y="812"/>
                      <a:pt x="6563" y="812"/>
                    </a:cubicBezTo>
                    <a:cubicBezTo>
                      <a:pt x="6816" y="812"/>
                      <a:pt x="7066" y="846"/>
                      <a:pt x="7263" y="882"/>
                    </a:cubicBezTo>
                    <a:cubicBezTo>
                      <a:pt x="8216" y="1056"/>
                      <a:pt x="9043" y="1684"/>
                      <a:pt x="9614" y="2455"/>
                    </a:cubicBezTo>
                    <a:lnTo>
                      <a:pt x="9614" y="2455"/>
                    </a:lnTo>
                    <a:cubicBezTo>
                      <a:pt x="9354" y="2087"/>
                      <a:pt x="9188" y="1661"/>
                      <a:pt x="8895" y="1311"/>
                    </a:cubicBezTo>
                    <a:cubicBezTo>
                      <a:pt x="8716" y="1096"/>
                      <a:pt x="8537" y="918"/>
                      <a:pt x="8347" y="775"/>
                    </a:cubicBezTo>
                    <a:cubicBezTo>
                      <a:pt x="7701" y="260"/>
                      <a:pt x="6953" y="31"/>
                      <a:pt x="6151" y="31"/>
                    </a:cubicBezTo>
                    <a:cubicBezTo>
                      <a:pt x="5786" y="31"/>
                      <a:pt x="5409" y="78"/>
                      <a:pt x="5025" y="168"/>
                    </a:cubicBezTo>
                    <a:cubicBezTo>
                      <a:pt x="4268" y="334"/>
                      <a:pt x="3419" y="478"/>
                      <a:pt x="2586" y="478"/>
                    </a:cubicBezTo>
                    <a:cubicBezTo>
                      <a:pt x="1808" y="478"/>
                      <a:pt x="1043" y="352"/>
                      <a:pt x="38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" name="Google Shape;632;p8"/>
              <p:cNvSpPr/>
              <p:nvPr/>
            </p:nvSpPr>
            <p:spPr>
              <a:xfrm>
                <a:off x="2444750" y="4002093"/>
                <a:ext cx="239588" cy="30008"/>
              </a:xfrm>
              <a:custGeom>
                <a:avLst/>
                <a:gdLst/>
                <a:ahLst/>
                <a:cxnLst/>
                <a:rect l="l" t="t" r="r" b="b"/>
                <a:pathLst>
                  <a:path w="3537" h="443" extrusionOk="0">
                    <a:moveTo>
                      <a:pt x="1" y="0"/>
                    </a:moveTo>
                    <a:cubicBezTo>
                      <a:pt x="628" y="291"/>
                      <a:pt x="1285" y="442"/>
                      <a:pt x="1946" y="442"/>
                    </a:cubicBezTo>
                    <a:cubicBezTo>
                      <a:pt x="2477" y="442"/>
                      <a:pt x="3012" y="344"/>
                      <a:pt x="3537" y="143"/>
                    </a:cubicBezTo>
                    <a:cubicBezTo>
                      <a:pt x="2346" y="107"/>
                      <a:pt x="1167" y="36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" name="Google Shape;633;p8"/>
              <p:cNvSpPr/>
              <p:nvPr/>
            </p:nvSpPr>
            <p:spPr>
              <a:xfrm>
                <a:off x="1930215" y="2732625"/>
                <a:ext cx="266208" cy="397687"/>
              </a:xfrm>
              <a:custGeom>
                <a:avLst/>
                <a:gdLst/>
                <a:ahLst/>
                <a:cxnLst/>
                <a:rect l="l" t="t" r="r" b="b"/>
                <a:pathLst>
                  <a:path w="3930" h="5871" extrusionOk="0">
                    <a:moveTo>
                      <a:pt x="1191" y="1048"/>
                    </a:moveTo>
                    <a:lnTo>
                      <a:pt x="1191" y="1048"/>
                    </a:lnTo>
                    <a:cubicBezTo>
                      <a:pt x="1477" y="1251"/>
                      <a:pt x="1739" y="1489"/>
                      <a:pt x="2001" y="1727"/>
                    </a:cubicBezTo>
                    <a:cubicBezTo>
                      <a:pt x="2251" y="1965"/>
                      <a:pt x="2477" y="2239"/>
                      <a:pt x="2679" y="2513"/>
                    </a:cubicBezTo>
                    <a:cubicBezTo>
                      <a:pt x="2870" y="2799"/>
                      <a:pt x="3048" y="3084"/>
                      <a:pt x="3203" y="3394"/>
                    </a:cubicBezTo>
                    <a:cubicBezTo>
                      <a:pt x="3346" y="3692"/>
                      <a:pt x="3453" y="4001"/>
                      <a:pt x="3548" y="4323"/>
                    </a:cubicBezTo>
                    <a:cubicBezTo>
                      <a:pt x="3429" y="4001"/>
                      <a:pt x="3286" y="3704"/>
                      <a:pt x="3144" y="3406"/>
                    </a:cubicBezTo>
                    <a:cubicBezTo>
                      <a:pt x="2989" y="3108"/>
                      <a:pt x="2810" y="2834"/>
                      <a:pt x="2608" y="2561"/>
                    </a:cubicBezTo>
                    <a:cubicBezTo>
                      <a:pt x="2417" y="2275"/>
                      <a:pt x="2191" y="2025"/>
                      <a:pt x="1953" y="1775"/>
                    </a:cubicBezTo>
                    <a:cubicBezTo>
                      <a:pt x="1703" y="1525"/>
                      <a:pt x="1441" y="1287"/>
                      <a:pt x="1191" y="1048"/>
                    </a:cubicBezTo>
                    <a:close/>
                    <a:moveTo>
                      <a:pt x="1762" y="1"/>
                    </a:moveTo>
                    <a:lnTo>
                      <a:pt x="1762" y="1"/>
                    </a:lnTo>
                    <a:cubicBezTo>
                      <a:pt x="1727" y="60"/>
                      <a:pt x="2179" y="1001"/>
                      <a:pt x="2191" y="1322"/>
                    </a:cubicBezTo>
                    <a:cubicBezTo>
                      <a:pt x="1773" y="706"/>
                      <a:pt x="821" y="238"/>
                      <a:pt x="56" y="238"/>
                    </a:cubicBezTo>
                    <a:cubicBezTo>
                      <a:pt x="38" y="238"/>
                      <a:pt x="19" y="238"/>
                      <a:pt x="0" y="239"/>
                    </a:cubicBezTo>
                    <a:cubicBezTo>
                      <a:pt x="1822" y="1680"/>
                      <a:pt x="3191" y="3668"/>
                      <a:pt x="3929" y="5870"/>
                    </a:cubicBezTo>
                    <a:cubicBezTo>
                      <a:pt x="3882" y="4394"/>
                      <a:pt x="3155" y="894"/>
                      <a:pt x="176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" name="Google Shape;634;p8"/>
              <p:cNvSpPr/>
              <p:nvPr/>
            </p:nvSpPr>
            <p:spPr>
              <a:xfrm>
                <a:off x="2869802" y="3613551"/>
                <a:ext cx="314573" cy="227395"/>
              </a:xfrm>
              <a:custGeom>
                <a:avLst/>
                <a:gdLst/>
                <a:ahLst/>
                <a:cxnLst/>
                <a:rect l="l" t="t" r="r" b="b"/>
                <a:pathLst>
                  <a:path w="4644" h="3357" extrusionOk="0">
                    <a:moveTo>
                      <a:pt x="1131" y="485"/>
                    </a:moveTo>
                    <a:lnTo>
                      <a:pt x="1131" y="485"/>
                    </a:lnTo>
                    <a:cubicBezTo>
                      <a:pt x="1322" y="628"/>
                      <a:pt x="1488" y="866"/>
                      <a:pt x="1607" y="1093"/>
                    </a:cubicBezTo>
                    <a:cubicBezTo>
                      <a:pt x="1727" y="1295"/>
                      <a:pt x="1822" y="1509"/>
                      <a:pt x="1917" y="1712"/>
                    </a:cubicBezTo>
                    <a:cubicBezTo>
                      <a:pt x="1905" y="1676"/>
                      <a:pt x="1893" y="1617"/>
                      <a:pt x="1893" y="1569"/>
                    </a:cubicBezTo>
                    <a:cubicBezTo>
                      <a:pt x="1857" y="1319"/>
                      <a:pt x="1905" y="1057"/>
                      <a:pt x="2060" y="855"/>
                    </a:cubicBezTo>
                    <a:lnTo>
                      <a:pt x="2060" y="855"/>
                    </a:lnTo>
                    <a:cubicBezTo>
                      <a:pt x="1977" y="1093"/>
                      <a:pt x="1965" y="1331"/>
                      <a:pt x="2000" y="1557"/>
                    </a:cubicBezTo>
                    <a:cubicBezTo>
                      <a:pt x="2012" y="1712"/>
                      <a:pt x="2060" y="1890"/>
                      <a:pt x="2131" y="2045"/>
                    </a:cubicBezTo>
                    <a:cubicBezTo>
                      <a:pt x="2215" y="2176"/>
                      <a:pt x="2322" y="2295"/>
                      <a:pt x="2441" y="2402"/>
                    </a:cubicBezTo>
                    <a:cubicBezTo>
                      <a:pt x="2631" y="2569"/>
                      <a:pt x="2870" y="2700"/>
                      <a:pt x="3108" y="2807"/>
                    </a:cubicBezTo>
                    <a:cubicBezTo>
                      <a:pt x="2858" y="2724"/>
                      <a:pt x="2608" y="2629"/>
                      <a:pt x="2393" y="2462"/>
                    </a:cubicBezTo>
                    <a:cubicBezTo>
                      <a:pt x="2191" y="2295"/>
                      <a:pt x="2012" y="2069"/>
                      <a:pt x="1893" y="1855"/>
                    </a:cubicBezTo>
                    <a:cubicBezTo>
                      <a:pt x="1750" y="1617"/>
                      <a:pt x="1667" y="1378"/>
                      <a:pt x="1548" y="1140"/>
                    </a:cubicBezTo>
                    <a:cubicBezTo>
                      <a:pt x="1441" y="902"/>
                      <a:pt x="1310" y="676"/>
                      <a:pt x="1131" y="485"/>
                    </a:cubicBezTo>
                    <a:close/>
                    <a:moveTo>
                      <a:pt x="2227" y="1"/>
                    </a:moveTo>
                    <a:cubicBezTo>
                      <a:pt x="2167" y="1"/>
                      <a:pt x="2110" y="14"/>
                      <a:pt x="2060" y="45"/>
                    </a:cubicBezTo>
                    <a:cubicBezTo>
                      <a:pt x="1941" y="128"/>
                      <a:pt x="1881" y="331"/>
                      <a:pt x="1917" y="485"/>
                    </a:cubicBezTo>
                    <a:cubicBezTo>
                      <a:pt x="1679" y="212"/>
                      <a:pt x="1346" y="45"/>
                      <a:pt x="1000" y="9"/>
                    </a:cubicBezTo>
                    <a:cubicBezTo>
                      <a:pt x="965" y="5"/>
                      <a:pt x="931" y="3"/>
                      <a:pt x="897" y="3"/>
                    </a:cubicBezTo>
                    <a:cubicBezTo>
                      <a:pt x="544" y="3"/>
                      <a:pt x="272" y="222"/>
                      <a:pt x="0" y="462"/>
                    </a:cubicBezTo>
                    <a:cubicBezTo>
                      <a:pt x="24" y="459"/>
                      <a:pt x="48" y="458"/>
                      <a:pt x="72" y="458"/>
                    </a:cubicBezTo>
                    <a:cubicBezTo>
                      <a:pt x="355" y="458"/>
                      <a:pt x="621" y="648"/>
                      <a:pt x="786" y="878"/>
                    </a:cubicBezTo>
                    <a:cubicBezTo>
                      <a:pt x="988" y="1140"/>
                      <a:pt x="1084" y="1438"/>
                      <a:pt x="1238" y="1700"/>
                    </a:cubicBezTo>
                    <a:cubicBezTo>
                      <a:pt x="1619" y="2402"/>
                      <a:pt x="2298" y="2950"/>
                      <a:pt x="3048" y="3200"/>
                    </a:cubicBezTo>
                    <a:cubicBezTo>
                      <a:pt x="3365" y="3303"/>
                      <a:pt x="3696" y="3356"/>
                      <a:pt x="4029" y="3356"/>
                    </a:cubicBezTo>
                    <a:cubicBezTo>
                      <a:pt x="4233" y="3356"/>
                      <a:pt x="4439" y="3336"/>
                      <a:pt x="4644" y="3295"/>
                    </a:cubicBezTo>
                    <a:cubicBezTo>
                      <a:pt x="4417" y="3283"/>
                      <a:pt x="4179" y="3188"/>
                      <a:pt x="3941" y="3081"/>
                    </a:cubicBezTo>
                    <a:cubicBezTo>
                      <a:pt x="3429" y="2843"/>
                      <a:pt x="3072" y="2283"/>
                      <a:pt x="3084" y="1712"/>
                    </a:cubicBezTo>
                    <a:cubicBezTo>
                      <a:pt x="3096" y="1140"/>
                      <a:pt x="3477" y="557"/>
                      <a:pt x="4024" y="331"/>
                    </a:cubicBezTo>
                    <a:cubicBezTo>
                      <a:pt x="3884" y="171"/>
                      <a:pt x="3669" y="69"/>
                      <a:pt x="3455" y="69"/>
                    </a:cubicBezTo>
                    <a:cubicBezTo>
                      <a:pt x="3414" y="69"/>
                      <a:pt x="3374" y="73"/>
                      <a:pt x="3334" y="81"/>
                    </a:cubicBezTo>
                    <a:cubicBezTo>
                      <a:pt x="3084" y="128"/>
                      <a:pt x="2917" y="366"/>
                      <a:pt x="2858" y="616"/>
                    </a:cubicBezTo>
                    <a:cubicBezTo>
                      <a:pt x="2786" y="438"/>
                      <a:pt x="2715" y="259"/>
                      <a:pt x="2572" y="140"/>
                    </a:cubicBezTo>
                    <a:cubicBezTo>
                      <a:pt x="2483" y="60"/>
                      <a:pt x="2351" y="1"/>
                      <a:pt x="222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" name="Google Shape;635;p8"/>
              <p:cNvSpPr/>
              <p:nvPr/>
            </p:nvSpPr>
            <p:spPr>
              <a:xfrm>
                <a:off x="1759246" y="3035885"/>
                <a:ext cx="811360" cy="587216"/>
              </a:xfrm>
              <a:custGeom>
                <a:avLst/>
                <a:gdLst/>
                <a:ahLst/>
                <a:cxnLst/>
                <a:rect l="l" t="t" r="r" b="b"/>
                <a:pathLst>
                  <a:path w="11978" h="8669" extrusionOk="0">
                    <a:moveTo>
                      <a:pt x="3227" y="0"/>
                    </a:moveTo>
                    <a:lnTo>
                      <a:pt x="3227" y="0"/>
                    </a:lnTo>
                    <a:cubicBezTo>
                      <a:pt x="2477" y="798"/>
                      <a:pt x="2239" y="2179"/>
                      <a:pt x="2893" y="3025"/>
                    </a:cubicBezTo>
                    <a:cubicBezTo>
                      <a:pt x="2719" y="2974"/>
                      <a:pt x="2530" y="2950"/>
                      <a:pt x="2336" y="2950"/>
                    </a:cubicBezTo>
                    <a:cubicBezTo>
                      <a:pt x="1440" y="2950"/>
                      <a:pt x="411" y="3458"/>
                      <a:pt x="0" y="4191"/>
                    </a:cubicBezTo>
                    <a:cubicBezTo>
                      <a:pt x="505" y="4069"/>
                      <a:pt x="943" y="4018"/>
                      <a:pt x="1356" y="4018"/>
                    </a:cubicBezTo>
                    <a:cubicBezTo>
                      <a:pt x="2744" y="4018"/>
                      <a:pt x="3857" y="4586"/>
                      <a:pt x="6334" y="4870"/>
                    </a:cubicBezTo>
                    <a:cubicBezTo>
                      <a:pt x="10366" y="5296"/>
                      <a:pt x="11850" y="7565"/>
                      <a:pt x="11975" y="8646"/>
                    </a:cubicBezTo>
                    <a:lnTo>
                      <a:pt x="11975" y="8646"/>
                    </a:lnTo>
                    <a:cubicBezTo>
                      <a:pt x="11753" y="6630"/>
                      <a:pt x="10352" y="4784"/>
                      <a:pt x="8466" y="4037"/>
                    </a:cubicBezTo>
                    <a:cubicBezTo>
                      <a:pt x="7692" y="3727"/>
                      <a:pt x="6858" y="3596"/>
                      <a:pt x="6049" y="3382"/>
                    </a:cubicBezTo>
                    <a:cubicBezTo>
                      <a:pt x="5251" y="3179"/>
                      <a:pt x="4429" y="2858"/>
                      <a:pt x="3846" y="2286"/>
                    </a:cubicBezTo>
                    <a:cubicBezTo>
                      <a:pt x="3251" y="1703"/>
                      <a:pt x="2929" y="774"/>
                      <a:pt x="3227" y="0"/>
                    </a:cubicBezTo>
                    <a:close/>
                    <a:moveTo>
                      <a:pt x="11975" y="8646"/>
                    </a:moveTo>
                    <a:lnTo>
                      <a:pt x="11975" y="8646"/>
                    </a:lnTo>
                    <a:cubicBezTo>
                      <a:pt x="11976" y="8653"/>
                      <a:pt x="11977" y="8661"/>
                      <a:pt x="11978" y="8668"/>
                    </a:cubicBezTo>
                    <a:cubicBezTo>
                      <a:pt x="11977" y="8661"/>
                      <a:pt x="11976" y="8653"/>
                      <a:pt x="11975" y="864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8"/>
              <p:cNvSpPr/>
              <p:nvPr/>
            </p:nvSpPr>
            <p:spPr>
              <a:xfrm>
                <a:off x="2610910" y="3412235"/>
                <a:ext cx="769430" cy="480259"/>
              </a:xfrm>
              <a:custGeom>
                <a:avLst/>
                <a:gdLst/>
                <a:ahLst/>
                <a:cxnLst/>
                <a:rect l="l" t="t" r="r" b="b"/>
                <a:pathLst>
                  <a:path w="11359" h="7090" extrusionOk="0">
                    <a:moveTo>
                      <a:pt x="834" y="457"/>
                    </a:moveTo>
                    <a:lnTo>
                      <a:pt x="834" y="457"/>
                    </a:lnTo>
                    <a:cubicBezTo>
                      <a:pt x="703" y="862"/>
                      <a:pt x="596" y="1267"/>
                      <a:pt x="548" y="1672"/>
                    </a:cubicBezTo>
                    <a:cubicBezTo>
                      <a:pt x="500" y="2088"/>
                      <a:pt x="524" y="2481"/>
                      <a:pt x="643" y="2886"/>
                    </a:cubicBezTo>
                    <a:cubicBezTo>
                      <a:pt x="738" y="3291"/>
                      <a:pt x="905" y="3672"/>
                      <a:pt x="1096" y="4029"/>
                    </a:cubicBezTo>
                    <a:cubicBezTo>
                      <a:pt x="1298" y="4386"/>
                      <a:pt x="1536" y="4731"/>
                      <a:pt x="1834" y="5041"/>
                    </a:cubicBezTo>
                    <a:cubicBezTo>
                      <a:pt x="1512" y="4779"/>
                      <a:pt x="1250" y="4434"/>
                      <a:pt x="1036" y="4077"/>
                    </a:cubicBezTo>
                    <a:cubicBezTo>
                      <a:pt x="834" y="3719"/>
                      <a:pt x="667" y="3315"/>
                      <a:pt x="548" y="2922"/>
                    </a:cubicBezTo>
                    <a:cubicBezTo>
                      <a:pt x="441" y="2517"/>
                      <a:pt x="429" y="2064"/>
                      <a:pt x="476" y="1672"/>
                    </a:cubicBezTo>
                    <a:cubicBezTo>
                      <a:pt x="536" y="1255"/>
                      <a:pt x="655" y="850"/>
                      <a:pt x="834" y="457"/>
                    </a:cubicBezTo>
                    <a:close/>
                    <a:moveTo>
                      <a:pt x="11359" y="6017"/>
                    </a:moveTo>
                    <a:cubicBezTo>
                      <a:pt x="11352" y="6021"/>
                      <a:pt x="11346" y="6024"/>
                      <a:pt x="11340" y="6027"/>
                    </a:cubicBezTo>
                    <a:lnTo>
                      <a:pt x="11340" y="6027"/>
                    </a:lnTo>
                    <a:cubicBezTo>
                      <a:pt x="11346" y="6024"/>
                      <a:pt x="11352" y="6021"/>
                      <a:pt x="11359" y="6017"/>
                    </a:cubicBezTo>
                    <a:close/>
                    <a:moveTo>
                      <a:pt x="1091" y="1"/>
                    </a:moveTo>
                    <a:cubicBezTo>
                      <a:pt x="1046" y="1"/>
                      <a:pt x="999" y="13"/>
                      <a:pt x="953" y="40"/>
                    </a:cubicBezTo>
                    <a:cubicBezTo>
                      <a:pt x="846" y="100"/>
                      <a:pt x="774" y="219"/>
                      <a:pt x="715" y="326"/>
                    </a:cubicBezTo>
                    <a:cubicBezTo>
                      <a:pt x="12" y="1564"/>
                      <a:pt x="0" y="2957"/>
                      <a:pt x="786" y="4196"/>
                    </a:cubicBezTo>
                    <a:cubicBezTo>
                      <a:pt x="1560" y="5422"/>
                      <a:pt x="2882" y="6196"/>
                      <a:pt x="4275" y="6625"/>
                    </a:cubicBezTo>
                    <a:cubicBezTo>
                      <a:pt x="5272" y="6932"/>
                      <a:pt x="6245" y="7090"/>
                      <a:pt x="7201" y="7090"/>
                    </a:cubicBezTo>
                    <a:cubicBezTo>
                      <a:pt x="8610" y="7090"/>
                      <a:pt x="9981" y="6746"/>
                      <a:pt x="11340" y="6027"/>
                    </a:cubicBezTo>
                    <a:lnTo>
                      <a:pt x="11340" y="6027"/>
                    </a:lnTo>
                    <a:cubicBezTo>
                      <a:pt x="10480" y="6481"/>
                      <a:pt x="9464" y="6685"/>
                      <a:pt x="8460" y="6685"/>
                    </a:cubicBezTo>
                    <a:cubicBezTo>
                      <a:pt x="7771" y="6685"/>
                      <a:pt x="7088" y="6589"/>
                      <a:pt x="6465" y="6410"/>
                    </a:cubicBezTo>
                    <a:cubicBezTo>
                      <a:pt x="5953" y="6267"/>
                      <a:pt x="5441" y="6077"/>
                      <a:pt x="4965" y="5815"/>
                    </a:cubicBezTo>
                    <a:cubicBezTo>
                      <a:pt x="4751" y="5696"/>
                      <a:pt x="4548" y="5541"/>
                      <a:pt x="4358" y="5374"/>
                    </a:cubicBezTo>
                    <a:cubicBezTo>
                      <a:pt x="4167" y="5208"/>
                      <a:pt x="3977" y="5029"/>
                      <a:pt x="3751" y="4898"/>
                    </a:cubicBezTo>
                    <a:cubicBezTo>
                      <a:pt x="3601" y="4811"/>
                      <a:pt x="3425" y="4746"/>
                      <a:pt x="3254" y="4746"/>
                    </a:cubicBezTo>
                    <a:cubicBezTo>
                      <a:pt x="3167" y="4746"/>
                      <a:pt x="3081" y="4763"/>
                      <a:pt x="3001" y="4803"/>
                    </a:cubicBezTo>
                    <a:cubicBezTo>
                      <a:pt x="2784" y="4900"/>
                      <a:pt x="2666" y="5115"/>
                      <a:pt x="2771" y="5314"/>
                    </a:cubicBezTo>
                    <a:lnTo>
                      <a:pt x="2771" y="5314"/>
                    </a:lnTo>
                    <a:cubicBezTo>
                      <a:pt x="2154" y="4342"/>
                      <a:pt x="2136" y="3268"/>
                      <a:pt x="2334" y="2172"/>
                    </a:cubicBezTo>
                    <a:cubicBezTo>
                      <a:pt x="2486" y="1335"/>
                      <a:pt x="2167" y="544"/>
                      <a:pt x="1687" y="544"/>
                    </a:cubicBezTo>
                    <a:cubicBezTo>
                      <a:pt x="1566" y="544"/>
                      <a:pt x="1435" y="594"/>
                      <a:pt x="1298" y="707"/>
                    </a:cubicBezTo>
                    <a:cubicBezTo>
                      <a:pt x="1298" y="600"/>
                      <a:pt x="1369" y="457"/>
                      <a:pt x="1369" y="314"/>
                    </a:cubicBezTo>
                    <a:cubicBezTo>
                      <a:pt x="1369" y="140"/>
                      <a:pt x="1242" y="1"/>
                      <a:pt x="109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8"/>
              <p:cNvSpPr/>
              <p:nvPr/>
            </p:nvSpPr>
            <p:spPr>
              <a:xfrm>
                <a:off x="2510861" y="3648232"/>
                <a:ext cx="322701" cy="202264"/>
              </a:xfrm>
              <a:custGeom>
                <a:avLst/>
                <a:gdLst/>
                <a:ahLst/>
                <a:cxnLst/>
                <a:rect l="l" t="t" r="r" b="b"/>
                <a:pathLst>
                  <a:path w="4764" h="2986" extrusionOk="0">
                    <a:moveTo>
                      <a:pt x="1250" y="0"/>
                    </a:moveTo>
                    <a:cubicBezTo>
                      <a:pt x="1192" y="0"/>
                      <a:pt x="1152" y="56"/>
                      <a:pt x="1144" y="200"/>
                    </a:cubicBezTo>
                    <a:cubicBezTo>
                      <a:pt x="1132" y="319"/>
                      <a:pt x="1203" y="462"/>
                      <a:pt x="1275" y="545"/>
                    </a:cubicBezTo>
                    <a:cubicBezTo>
                      <a:pt x="1150" y="495"/>
                      <a:pt x="1016" y="466"/>
                      <a:pt x="883" y="466"/>
                    </a:cubicBezTo>
                    <a:cubicBezTo>
                      <a:pt x="699" y="466"/>
                      <a:pt x="517" y="521"/>
                      <a:pt x="358" y="652"/>
                    </a:cubicBezTo>
                    <a:cubicBezTo>
                      <a:pt x="108" y="855"/>
                      <a:pt x="1" y="1259"/>
                      <a:pt x="132" y="1569"/>
                    </a:cubicBezTo>
                    <a:cubicBezTo>
                      <a:pt x="237" y="1854"/>
                      <a:pt x="558" y="1980"/>
                      <a:pt x="862" y="1980"/>
                    </a:cubicBezTo>
                    <a:cubicBezTo>
                      <a:pt x="884" y="1980"/>
                      <a:pt x="906" y="1979"/>
                      <a:pt x="928" y="1978"/>
                    </a:cubicBezTo>
                    <a:lnTo>
                      <a:pt x="928" y="1978"/>
                    </a:lnTo>
                    <a:cubicBezTo>
                      <a:pt x="930" y="1978"/>
                      <a:pt x="932" y="1978"/>
                      <a:pt x="933" y="1978"/>
                    </a:cubicBezTo>
                    <a:cubicBezTo>
                      <a:pt x="948" y="1978"/>
                      <a:pt x="962" y="1977"/>
                      <a:pt x="977" y="1974"/>
                    </a:cubicBezTo>
                    <a:lnTo>
                      <a:pt x="977" y="1974"/>
                    </a:lnTo>
                    <a:cubicBezTo>
                      <a:pt x="961" y="1975"/>
                      <a:pt x="945" y="1977"/>
                      <a:pt x="928" y="1978"/>
                    </a:cubicBezTo>
                    <a:lnTo>
                      <a:pt x="928" y="1978"/>
                    </a:lnTo>
                    <a:cubicBezTo>
                      <a:pt x="763" y="1974"/>
                      <a:pt x="645" y="1791"/>
                      <a:pt x="656" y="1628"/>
                    </a:cubicBezTo>
                    <a:cubicBezTo>
                      <a:pt x="668" y="1450"/>
                      <a:pt x="834" y="1307"/>
                      <a:pt x="1013" y="1271"/>
                    </a:cubicBezTo>
                    <a:cubicBezTo>
                      <a:pt x="1049" y="1264"/>
                      <a:pt x="1085" y="1261"/>
                      <a:pt x="1121" y="1261"/>
                    </a:cubicBezTo>
                    <a:cubicBezTo>
                      <a:pt x="1263" y="1261"/>
                      <a:pt x="1404" y="1312"/>
                      <a:pt x="1537" y="1378"/>
                    </a:cubicBezTo>
                    <a:cubicBezTo>
                      <a:pt x="1692" y="1474"/>
                      <a:pt x="1834" y="1593"/>
                      <a:pt x="1965" y="1712"/>
                    </a:cubicBezTo>
                    <a:cubicBezTo>
                      <a:pt x="2773" y="2413"/>
                      <a:pt x="3699" y="2782"/>
                      <a:pt x="4756" y="2984"/>
                    </a:cubicBezTo>
                    <a:lnTo>
                      <a:pt x="4756" y="2984"/>
                    </a:lnTo>
                    <a:cubicBezTo>
                      <a:pt x="3627" y="2766"/>
                      <a:pt x="2512" y="1579"/>
                      <a:pt x="1870" y="676"/>
                    </a:cubicBezTo>
                    <a:cubicBezTo>
                      <a:pt x="1824" y="612"/>
                      <a:pt x="1442" y="0"/>
                      <a:pt x="1250" y="0"/>
                    </a:cubicBezTo>
                    <a:close/>
                    <a:moveTo>
                      <a:pt x="4756" y="2984"/>
                    </a:moveTo>
                    <a:cubicBezTo>
                      <a:pt x="4758" y="2985"/>
                      <a:pt x="4761" y="2985"/>
                      <a:pt x="4763" y="2986"/>
                    </a:cubicBezTo>
                    <a:cubicBezTo>
                      <a:pt x="4761" y="2985"/>
                      <a:pt x="4758" y="2985"/>
                      <a:pt x="4756" y="298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" name="Google Shape;638;p8"/>
              <p:cNvSpPr/>
              <p:nvPr/>
            </p:nvSpPr>
            <p:spPr>
              <a:xfrm>
                <a:off x="3091575" y="3793665"/>
                <a:ext cx="693632" cy="431081"/>
              </a:xfrm>
              <a:custGeom>
                <a:avLst/>
                <a:gdLst/>
                <a:ahLst/>
                <a:cxnLst/>
                <a:rect l="l" t="t" r="r" b="b"/>
                <a:pathLst>
                  <a:path w="10240" h="6364" extrusionOk="0">
                    <a:moveTo>
                      <a:pt x="7576" y="299"/>
                    </a:moveTo>
                    <a:cubicBezTo>
                      <a:pt x="7710" y="299"/>
                      <a:pt x="7844" y="312"/>
                      <a:pt x="7978" y="339"/>
                    </a:cubicBezTo>
                    <a:cubicBezTo>
                      <a:pt x="7888" y="333"/>
                      <a:pt x="7799" y="330"/>
                      <a:pt x="7710" y="330"/>
                    </a:cubicBezTo>
                    <a:cubicBezTo>
                      <a:pt x="7620" y="330"/>
                      <a:pt x="7531" y="333"/>
                      <a:pt x="7442" y="339"/>
                    </a:cubicBezTo>
                    <a:cubicBezTo>
                      <a:pt x="7263" y="351"/>
                      <a:pt x="7085" y="398"/>
                      <a:pt x="6918" y="458"/>
                    </a:cubicBezTo>
                    <a:cubicBezTo>
                      <a:pt x="6763" y="517"/>
                      <a:pt x="6584" y="577"/>
                      <a:pt x="6430" y="660"/>
                    </a:cubicBezTo>
                    <a:cubicBezTo>
                      <a:pt x="6263" y="755"/>
                      <a:pt x="6120" y="839"/>
                      <a:pt x="5965" y="946"/>
                    </a:cubicBezTo>
                    <a:cubicBezTo>
                      <a:pt x="5394" y="1363"/>
                      <a:pt x="4930" y="1922"/>
                      <a:pt x="4525" y="2518"/>
                    </a:cubicBezTo>
                    <a:cubicBezTo>
                      <a:pt x="4120" y="3113"/>
                      <a:pt x="3763" y="3744"/>
                      <a:pt x="3322" y="4327"/>
                    </a:cubicBezTo>
                    <a:cubicBezTo>
                      <a:pt x="3096" y="4601"/>
                      <a:pt x="2858" y="4887"/>
                      <a:pt x="2596" y="5125"/>
                    </a:cubicBezTo>
                    <a:cubicBezTo>
                      <a:pt x="2322" y="5363"/>
                      <a:pt x="2036" y="5589"/>
                      <a:pt x="1739" y="5792"/>
                    </a:cubicBezTo>
                    <a:cubicBezTo>
                      <a:pt x="2322" y="5351"/>
                      <a:pt x="2846" y="4863"/>
                      <a:pt x="3275" y="4280"/>
                    </a:cubicBezTo>
                    <a:cubicBezTo>
                      <a:pt x="3679" y="3696"/>
                      <a:pt x="4025" y="3065"/>
                      <a:pt x="4441" y="2470"/>
                    </a:cubicBezTo>
                    <a:cubicBezTo>
                      <a:pt x="4834" y="1875"/>
                      <a:pt x="5311" y="1291"/>
                      <a:pt x="5918" y="874"/>
                    </a:cubicBezTo>
                    <a:cubicBezTo>
                      <a:pt x="6215" y="660"/>
                      <a:pt x="6561" y="505"/>
                      <a:pt x="6906" y="398"/>
                    </a:cubicBezTo>
                    <a:cubicBezTo>
                      <a:pt x="7085" y="351"/>
                      <a:pt x="7263" y="327"/>
                      <a:pt x="7442" y="303"/>
                    </a:cubicBezTo>
                    <a:cubicBezTo>
                      <a:pt x="7486" y="300"/>
                      <a:pt x="7531" y="299"/>
                      <a:pt x="7576" y="299"/>
                    </a:cubicBezTo>
                    <a:close/>
                    <a:moveTo>
                      <a:pt x="7484" y="0"/>
                    </a:moveTo>
                    <a:cubicBezTo>
                      <a:pt x="6400" y="0"/>
                      <a:pt x="5401" y="474"/>
                      <a:pt x="4525" y="1279"/>
                    </a:cubicBezTo>
                    <a:cubicBezTo>
                      <a:pt x="3322" y="2387"/>
                      <a:pt x="1715" y="3613"/>
                      <a:pt x="0" y="3672"/>
                    </a:cubicBezTo>
                    <a:cubicBezTo>
                      <a:pt x="340" y="3831"/>
                      <a:pt x="684" y="3889"/>
                      <a:pt x="1040" y="3889"/>
                    </a:cubicBezTo>
                    <a:cubicBezTo>
                      <a:pt x="1245" y="3889"/>
                      <a:pt x="1454" y="3870"/>
                      <a:pt x="1667" y="3839"/>
                    </a:cubicBezTo>
                    <a:lnTo>
                      <a:pt x="1667" y="3839"/>
                    </a:lnTo>
                    <a:cubicBezTo>
                      <a:pt x="810" y="4256"/>
                      <a:pt x="1905" y="5780"/>
                      <a:pt x="1048" y="6304"/>
                    </a:cubicBezTo>
                    <a:cubicBezTo>
                      <a:pt x="1321" y="6139"/>
                      <a:pt x="1626" y="6106"/>
                      <a:pt x="1933" y="6106"/>
                    </a:cubicBezTo>
                    <a:cubicBezTo>
                      <a:pt x="2136" y="6106"/>
                      <a:pt x="2341" y="6121"/>
                      <a:pt x="2537" y="6121"/>
                    </a:cubicBezTo>
                    <a:cubicBezTo>
                      <a:pt x="3052" y="6121"/>
                      <a:pt x="3513" y="6022"/>
                      <a:pt x="3763" y="5304"/>
                    </a:cubicBezTo>
                    <a:cubicBezTo>
                      <a:pt x="4048" y="5839"/>
                      <a:pt x="4179" y="5958"/>
                      <a:pt x="4656" y="6363"/>
                    </a:cubicBezTo>
                    <a:cubicBezTo>
                      <a:pt x="4513" y="5625"/>
                      <a:pt x="4620" y="5208"/>
                      <a:pt x="4620" y="5208"/>
                    </a:cubicBezTo>
                    <a:lnTo>
                      <a:pt x="4620" y="5208"/>
                    </a:lnTo>
                    <a:cubicBezTo>
                      <a:pt x="4799" y="5351"/>
                      <a:pt x="5060" y="5506"/>
                      <a:pt x="5060" y="5506"/>
                    </a:cubicBezTo>
                    <a:cubicBezTo>
                      <a:pt x="4775" y="4518"/>
                      <a:pt x="4775" y="3553"/>
                      <a:pt x="5191" y="2613"/>
                    </a:cubicBezTo>
                    <a:cubicBezTo>
                      <a:pt x="5273" y="2916"/>
                      <a:pt x="5526" y="3197"/>
                      <a:pt x="5850" y="3197"/>
                    </a:cubicBezTo>
                    <a:cubicBezTo>
                      <a:pt x="5857" y="3197"/>
                      <a:pt x="5863" y="3196"/>
                      <a:pt x="5870" y="3196"/>
                    </a:cubicBezTo>
                    <a:cubicBezTo>
                      <a:pt x="6180" y="3184"/>
                      <a:pt x="6477" y="2910"/>
                      <a:pt x="6501" y="2601"/>
                    </a:cubicBezTo>
                    <a:lnTo>
                      <a:pt x="6501" y="2601"/>
                    </a:lnTo>
                    <a:cubicBezTo>
                      <a:pt x="6432" y="2719"/>
                      <a:pt x="6277" y="2780"/>
                      <a:pt x="6125" y="2780"/>
                    </a:cubicBezTo>
                    <a:cubicBezTo>
                      <a:pt x="6017" y="2780"/>
                      <a:pt x="5909" y="2749"/>
                      <a:pt x="5834" y="2684"/>
                    </a:cubicBezTo>
                    <a:cubicBezTo>
                      <a:pt x="5656" y="2541"/>
                      <a:pt x="5584" y="2291"/>
                      <a:pt x="5584" y="2029"/>
                    </a:cubicBezTo>
                    <a:cubicBezTo>
                      <a:pt x="5596" y="1339"/>
                      <a:pt x="6501" y="934"/>
                      <a:pt x="7061" y="744"/>
                    </a:cubicBezTo>
                    <a:cubicBezTo>
                      <a:pt x="7453" y="598"/>
                      <a:pt x="7868" y="532"/>
                      <a:pt x="8285" y="532"/>
                    </a:cubicBezTo>
                    <a:cubicBezTo>
                      <a:pt x="8958" y="532"/>
                      <a:pt x="9637" y="702"/>
                      <a:pt x="10240" y="982"/>
                    </a:cubicBezTo>
                    <a:cubicBezTo>
                      <a:pt x="9763" y="755"/>
                      <a:pt x="9359" y="422"/>
                      <a:pt x="8859" y="243"/>
                    </a:cubicBezTo>
                    <a:cubicBezTo>
                      <a:pt x="8573" y="148"/>
                      <a:pt x="8299" y="89"/>
                      <a:pt x="8037" y="41"/>
                    </a:cubicBezTo>
                    <a:cubicBezTo>
                      <a:pt x="7850" y="14"/>
                      <a:pt x="7666" y="0"/>
                      <a:pt x="748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" name="Google Shape;639;p8"/>
              <p:cNvSpPr/>
              <p:nvPr/>
            </p:nvSpPr>
            <p:spPr>
              <a:xfrm>
                <a:off x="1909217" y="3413319"/>
                <a:ext cx="652515" cy="300077"/>
              </a:xfrm>
              <a:custGeom>
                <a:avLst/>
                <a:gdLst/>
                <a:ahLst/>
                <a:cxnLst/>
                <a:rect l="l" t="t" r="r" b="b"/>
                <a:pathLst>
                  <a:path w="9633" h="4430" extrusionOk="0">
                    <a:moveTo>
                      <a:pt x="6394" y="976"/>
                    </a:moveTo>
                    <a:cubicBezTo>
                      <a:pt x="6414" y="976"/>
                      <a:pt x="6434" y="977"/>
                      <a:pt x="6454" y="977"/>
                    </a:cubicBezTo>
                    <a:cubicBezTo>
                      <a:pt x="6787" y="977"/>
                      <a:pt x="7121" y="1036"/>
                      <a:pt x="7442" y="1144"/>
                    </a:cubicBezTo>
                    <a:cubicBezTo>
                      <a:pt x="7585" y="1203"/>
                      <a:pt x="7752" y="1263"/>
                      <a:pt x="7883" y="1358"/>
                    </a:cubicBezTo>
                    <a:cubicBezTo>
                      <a:pt x="8037" y="1441"/>
                      <a:pt x="8157" y="1548"/>
                      <a:pt x="8276" y="1656"/>
                    </a:cubicBezTo>
                    <a:cubicBezTo>
                      <a:pt x="7764" y="1215"/>
                      <a:pt x="7097" y="1060"/>
                      <a:pt x="6454" y="1060"/>
                    </a:cubicBezTo>
                    <a:cubicBezTo>
                      <a:pt x="5799" y="1072"/>
                      <a:pt x="5180" y="1251"/>
                      <a:pt x="4573" y="1501"/>
                    </a:cubicBezTo>
                    <a:cubicBezTo>
                      <a:pt x="3954" y="1739"/>
                      <a:pt x="3358" y="2025"/>
                      <a:pt x="2739" y="2227"/>
                    </a:cubicBezTo>
                    <a:cubicBezTo>
                      <a:pt x="2430" y="2334"/>
                      <a:pt x="2096" y="2406"/>
                      <a:pt x="1775" y="2453"/>
                    </a:cubicBezTo>
                    <a:cubicBezTo>
                      <a:pt x="1441" y="2501"/>
                      <a:pt x="1120" y="2513"/>
                      <a:pt x="787" y="2513"/>
                    </a:cubicBezTo>
                    <a:cubicBezTo>
                      <a:pt x="1441" y="2477"/>
                      <a:pt x="2096" y="2382"/>
                      <a:pt x="2703" y="2156"/>
                    </a:cubicBezTo>
                    <a:cubicBezTo>
                      <a:pt x="3323" y="1929"/>
                      <a:pt x="3918" y="1656"/>
                      <a:pt x="4525" y="1394"/>
                    </a:cubicBezTo>
                    <a:cubicBezTo>
                      <a:pt x="5114" y="1163"/>
                      <a:pt x="5748" y="976"/>
                      <a:pt x="6394" y="976"/>
                    </a:cubicBezTo>
                    <a:close/>
                    <a:moveTo>
                      <a:pt x="1" y="2525"/>
                    </a:moveTo>
                    <a:cubicBezTo>
                      <a:pt x="2" y="2525"/>
                      <a:pt x="3" y="2525"/>
                      <a:pt x="4" y="2525"/>
                    </a:cubicBezTo>
                    <a:lnTo>
                      <a:pt x="4" y="2525"/>
                    </a:lnTo>
                    <a:cubicBezTo>
                      <a:pt x="3" y="2525"/>
                      <a:pt x="2" y="2525"/>
                      <a:pt x="1" y="2525"/>
                    </a:cubicBezTo>
                    <a:close/>
                    <a:moveTo>
                      <a:pt x="596" y="1"/>
                    </a:moveTo>
                    <a:lnTo>
                      <a:pt x="596" y="1"/>
                    </a:lnTo>
                    <a:cubicBezTo>
                      <a:pt x="858" y="489"/>
                      <a:pt x="1275" y="774"/>
                      <a:pt x="1739" y="1013"/>
                    </a:cubicBezTo>
                    <a:cubicBezTo>
                      <a:pt x="1707" y="1008"/>
                      <a:pt x="1677" y="1005"/>
                      <a:pt x="1647" y="1005"/>
                    </a:cubicBezTo>
                    <a:cubicBezTo>
                      <a:pt x="897" y="1005"/>
                      <a:pt x="884" y="2526"/>
                      <a:pt x="47" y="2526"/>
                    </a:cubicBezTo>
                    <a:cubicBezTo>
                      <a:pt x="33" y="2526"/>
                      <a:pt x="19" y="2526"/>
                      <a:pt x="4" y="2525"/>
                    </a:cubicBezTo>
                    <a:lnTo>
                      <a:pt x="4" y="2525"/>
                    </a:lnTo>
                    <a:cubicBezTo>
                      <a:pt x="762" y="2574"/>
                      <a:pt x="1219" y="3425"/>
                      <a:pt x="1905" y="3425"/>
                    </a:cubicBezTo>
                    <a:cubicBezTo>
                      <a:pt x="2101" y="3425"/>
                      <a:pt x="2315" y="3356"/>
                      <a:pt x="2561" y="3180"/>
                    </a:cubicBezTo>
                    <a:lnTo>
                      <a:pt x="2561" y="3180"/>
                    </a:lnTo>
                    <a:cubicBezTo>
                      <a:pt x="2501" y="3739"/>
                      <a:pt x="2525" y="3894"/>
                      <a:pt x="2680" y="4430"/>
                    </a:cubicBezTo>
                    <a:cubicBezTo>
                      <a:pt x="2942" y="3799"/>
                      <a:pt x="3239" y="3537"/>
                      <a:pt x="3239" y="3537"/>
                    </a:cubicBezTo>
                    <a:cubicBezTo>
                      <a:pt x="3287" y="3751"/>
                      <a:pt x="3418" y="3989"/>
                      <a:pt x="3418" y="3989"/>
                    </a:cubicBezTo>
                    <a:cubicBezTo>
                      <a:pt x="3716" y="3108"/>
                      <a:pt x="4216" y="2382"/>
                      <a:pt x="5013" y="1906"/>
                    </a:cubicBezTo>
                    <a:lnTo>
                      <a:pt x="5013" y="1906"/>
                    </a:lnTo>
                    <a:cubicBezTo>
                      <a:pt x="4906" y="2168"/>
                      <a:pt x="4966" y="2525"/>
                      <a:pt x="5204" y="2679"/>
                    </a:cubicBezTo>
                    <a:cubicBezTo>
                      <a:pt x="5307" y="2736"/>
                      <a:pt x="5422" y="2764"/>
                      <a:pt x="5535" y="2764"/>
                    </a:cubicBezTo>
                    <a:cubicBezTo>
                      <a:pt x="5709" y="2764"/>
                      <a:pt x="5879" y="2697"/>
                      <a:pt x="6002" y="2560"/>
                    </a:cubicBezTo>
                    <a:lnTo>
                      <a:pt x="6002" y="2560"/>
                    </a:lnTo>
                    <a:cubicBezTo>
                      <a:pt x="5963" y="2576"/>
                      <a:pt x="5922" y="2583"/>
                      <a:pt x="5879" y="2583"/>
                    </a:cubicBezTo>
                    <a:cubicBezTo>
                      <a:pt x="5695" y="2583"/>
                      <a:pt x="5490" y="2449"/>
                      <a:pt x="5442" y="2275"/>
                    </a:cubicBezTo>
                    <a:cubicBezTo>
                      <a:pt x="5382" y="2072"/>
                      <a:pt x="5466" y="1846"/>
                      <a:pt x="5597" y="1667"/>
                    </a:cubicBezTo>
                    <a:cubicBezTo>
                      <a:pt x="5780" y="1398"/>
                      <a:pt x="6105" y="1315"/>
                      <a:pt x="6449" y="1315"/>
                    </a:cubicBezTo>
                    <a:cubicBezTo>
                      <a:pt x="6774" y="1315"/>
                      <a:pt x="7116" y="1389"/>
                      <a:pt x="7371" y="1453"/>
                    </a:cubicBezTo>
                    <a:cubicBezTo>
                      <a:pt x="8335" y="1715"/>
                      <a:pt x="9121" y="2441"/>
                      <a:pt x="9633" y="3287"/>
                    </a:cubicBezTo>
                    <a:cubicBezTo>
                      <a:pt x="9395" y="2870"/>
                      <a:pt x="9252" y="2429"/>
                      <a:pt x="8978" y="2025"/>
                    </a:cubicBezTo>
                    <a:cubicBezTo>
                      <a:pt x="8823" y="1798"/>
                      <a:pt x="8645" y="1608"/>
                      <a:pt x="8466" y="1441"/>
                    </a:cubicBezTo>
                    <a:cubicBezTo>
                      <a:pt x="7778" y="782"/>
                      <a:pt x="6898" y="498"/>
                      <a:pt x="5931" y="498"/>
                    </a:cubicBezTo>
                    <a:cubicBezTo>
                      <a:pt x="5693" y="498"/>
                      <a:pt x="5450" y="515"/>
                      <a:pt x="5204" y="548"/>
                    </a:cubicBezTo>
                    <a:cubicBezTo>
                      <a:pt x="4648" y="630"/>
                      <a:pt x="4039" y="692"/>
                      <a:pt x="3426" y="692"/>
                    </a:cubicBezTo>
                    <a:cubicBezTo>
                      <a:pt x="2423" y="692"/>
                      <a:pt x="1409" y="525"/>
                      <a:pt x="59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" name="Google Shape;640;p8"/>
              <p:cNvSpPr/>
              <p:nvPr/>
            </p:nvSpPr>
            <p:spPr>
              <a:xfrm>
                <a:off x="2047130" y="3380263"/>
                <a:ext cx="238030" cy="41455"/>
              </a:xfrm>
              <a:custGeom>
                <a:avLst/>
                <a:gdLst/>
                <a:ahLst/>
                <a:cxnLst/>
                <a:rect l="l" t="t" r="r" b="b"/>
                <a:pathLst>
                  <a:path w="3514" h="612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710" y="398"/>
                      <a:pt x="1481" y="612"/>
                      <a:pt x="2266" y="612"/>
                    </a:cubicBezTo>
                    <a:cubicBezTo>
                      <a:pt x="2680" y="612"/>
                      <a:pt x="3098" y="552"/>
                      <a:pt x="3513" y="429"/>
                    </a:cubicBezTo>
                    <a:cubicBezTo>
                      <a:pt x="2334" y="274"/>
                      <a:pt x="1179" y="143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" name="Google Shape;641;p8"/>
              <p:cNvSpPr/>
              <p:nvPr/>
            </p:nvSpPr>
            <p:spPr>
              <a:xfrm>
                <a:off x="2902858" y="3846432"/>
                <a:ext cx="459734" cy="168395"/>
              </a:xfrm>
              <a:custGeom>
                <a:avLst/>
                <a:gdLst/>
                <a:ahLst/>
                <a:cxnLst/>
                <a:rect l="l" t="t" r="r" b="b"/>
                <a:pathLst>
                  <a:path w="6787" h="2486" extrusionOk="0">
                    <a:moveTo>
                      <a:pt x="5394" y="774"/>
                    </a:moveTo>
                    <a:cubicBezTo>
                      <a:pt x="5108" y="929"/>
                      <a:pt x="4798" y="1060"/>
                      <a:pt x="4489" y="1167"/>
                    </a:cubicBezTo>
                    <a:cubicBezTo>
                      <a:pt x="4167" y="1274"/>
                      <a:pt x="3834" y="1346"/>
                      <a:pt x="3489" y="1393"/>
                    </a:cubicBezTo>
                    <a:cubicBezTo>
                      <a:pt x="3240" y="1419"/>
                      <a:pt x="2991" y="1439"/>
                      <a:pt x="2738" y="1439"/>
                    </a:cubicBezTo>
                    <a:cubicBezTo>
                      <a:pt x="2640" y="1439"/>
                      <a:pt x="2541" y="1436"/>
                      <a:pt x="2441" y="1429"/>
                    </a:cubicBezTo>
                    <a:cubicBezTo>
                      <a:pt x="2108" y="1417"/>
                      <a:pt x="1750" y="1369"/>
                      <a:pt x="1405" y="1310"/>
                    </a:cubicBezTo>
                    <a:lnTo>
                      <a:pt x="1405" y="1310"/>
                    </a:lnTo>
                    <a:cubicBezTo>
                      <a:pt x="1750" y="1334"/>
                      <a:pt x="2108" y="1358"/>
                      <a:pt x="2441" y="1358"/>
                    </a:cubicBezTo>
                    <a:cubicBezTo>
                      <a:pt x="2786" y="1358"/>
                      <a:pt x="3132" y="1346"/>
                      <a:pt x="3477" y="1298"/>
                    </a:cubicBezTo>
                    <a:cubicBezTo>
                      <a:pt x="3810" y="1250"/>
                      <a:pt x="4144" y="1191"/>
                      <a:pt x="4453" y="1108"/>
                    </a:cubicBezTo>
                    <a:cubicBezTo>
                      <a:pt x="4787" y="1012"/>
                      <a:pt x="5084" y="917"/>
                      <a:pt x="5394" y="774"/>
                    </a:cubicBezTo>
                    <a:close/>
                    <a:moveTo>
                      <a:pt x="6787" y="0"/>
                    </a:moveTo>
                    <a:cubicBezTo>
                      <a:pt x="5204" y="738"/>
                      <a:pt x="3450" y="1122"/>
                      <a:pt x="1697" y="1122"/>
                    </a:cubicBezTo>
                    <a:cubicBezTo>
                      <a:pt x="1129" y="1122"/>
                      <a:pt x="562" y="1082"/>
                      <a:pt x="0" y="1000"/>
                    </a:cubicBezTo>
                    <a:lnTo>
                      <a:pt x="0" y="1000"/>
                    </a:lnTo>
                    <a:cubicBezTo>
                      <a:pt x="444" y="1506"/>
                      <a:pt x="1263" y="1860"/>
                      <a:pt x="1970" y="1860"/>
                    </a:cubicBezTo>
                    <a:cubicBezTo>
                      <a:pt x="2079" y="1860"/>
                      <a:pt x="2185" y="1851"/>
                      <a:pt x="2286" y="1834"/>
                    </a:cubicBezTo>
                    <a:lnTo>
                      <a:pt x="2286" y="1834"/>
                    </a:lnTo>
                    <a:cubicBezTo>
                      <a:pt x="2048" y="2060"/>
                      <a:pt x="1060" y="2370"/>
                      <a:pt x="1036" y="2429"/>
                    </a:cubicBezTo>
                    <a:cubicBezTo>
                      <a:pt x="1188" y="2468"/>
                      <a:pt x="1353" y="2486"/>
                      <a:pt x="1529" y="2486"/>
                    </a:cubicBezTo>
                    <a:cubicBezTo>
                      <a:pt x="3186" y="2486"/>
                      <a:pt x="5775" y="883"/>
                      <a:pt x="678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42" name="Google Shape;642;p8"/>
            <p:cNvSpPr/>
            <p:nvPr/>
          </p:nvSpPr>
          <p:spPr>
            <a:xfrm>
              <a:off x="3198518" y="1129275"/>
              <a:ext cx="1066708" cy="14950"/>
            </a:xfrm>
            <a:custGeom>
              <a:avLst/>
              <a:gdLst/>
              <a:ahLst/>
              <a:cxnLst/>
              <a:rect l="l" t="t" r="r" b="b"/>
              <a:pathLst>
                <a:path w="97998" h="463" extrusionOk="0">
                  <a:moveTo>
                    <a:pt x="0" y="1"/>
                  </a:moveTo>
                  <a:lnTo>
                    <a:pt x="0" y="463"/>
                  </a:lnTo>
                  <a:lnTo>
                    <a:pt x="97998" y="463"/>
                  </a:lnTo>
                  <a:lnTo>
                    <a:pt x="9799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43" name="Google Shape;643;p8"/>
            <p:cNvGrpSpPr/>
            <p:nvPr/>
          </p:nvGrpSpPr>
          <p:grpSpPr>
            <a:xfrm>
              <a:off x="4433200" y="913500"/>
              <a:ext cx="279225" cy="446500"/>
              <a:chOff x="6932400" y="1038950"/>
              <a:chExt cx="279225" cy="446500"/>
            </a:xfrm>
          </p:grpSpPr>
          <p:sp>
            <p:nvSpPr>
              <p:cNvPr id="644" name="Google Shape;644;p8"/>
              <p:cNvSpPr/>
              <p:nvPr/>
            </p:nvSpPr>
            <p:spPr>
              <a:xfrm>
                <a:off x="6932400" y="1149075"/>
                <a:ext cx="279225" cy="58975"/>
              </a:xfrm>
              <a:custGeom>
                <a:avLst/>
                <a:gdLst/>
                <a:ahLst/>
                <a:cxnLst/>
                <a:rect l="l" t="t" r="r" b="b"/>
                <a:pathLst>
                  <a:path w="11169" h="2359" extrusionOk="0">
                    <a:moveTo>
                      <a:pt x="1322" y="1"/>
                    </a:moveTo>
                    <a:lnTo>
                      <a:pt x="1" y="1179"/>
                    </a:lnTo>
                    <a:lnTo>
                      <a:pt x="1322" y="2358"/>
                    </a:lnTo>
                    <a:lnTo>
                      <a:pt x="5585" y="1358"/>
                    </a:lnTo>
                    <a:lnTo>
                      <a:pt x="9823" y="2358"/>
                    </a:lnTo>
                    <a:lnTo>
                      <a:pt x="11169" y="1179"/>
                    </a:lnTo>
                    <a:lnTo>
                      <a:pt x="9823" y="1"/>
                    </a:lnTo>
                    <a:lnTo>
                      <a:pt x="5585" y="1001"/>
                    </a:lnTo>
                    <a:lnTo>
                      <a:pt x="1322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5" name="Google Shape;645;p8"/>
              <p:cNvSpPr/>
              <p:nvPr/>
            </p:nvSpPr>
            <p:spPr>
              <a:xfrm>
                <a:off x="7010675" y="1117225"/>
                <a:ext cx="122675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4907" h="4907" extrusionOk="0">
                    <a:moveTo>
                      <a:pt x="2454" y="596"/>
                    </a:moveTo>
                    <a:cubicBezTo>
                      <a:pt x="3478" y="596"/>
                      <a:pt x="4311" y="1430"/>
                      <a:pt x="4311" y="2453"/>
                    </a:cubicBezTo>
                    <a:cubicBezTo>
                      <a:pt x="4311" y="3477"/>
                      <a:pt x="3478" y="4311"/>
                      <a:pt x="2454" y="4311"/>
                    </a:cubicBezTo>
                    <a:cubicBezTo>
                      <a:pt x="1430" y="4311"/>
                      <a:pt x="596" y="3477"/>
                      <a:pt x="596" y="2453"/>
                    </a:cubicBezTo>
                    <a:cubicBezTo>
                      <a:pt x="596" y="1430"/>
                      <a:pt x="1430" y="596"/>
                      <a:pt x="2454" y="596"/>
                    </a:cubicBezTo>
                    <a:close/>
                    <a:moveTo>
                      <a:pt x="2454" y="1"/>
                    </a:moveTo>
                    <a:cubicBezTo>
                      <a:pt x="1096" y="1"/>
                      <a:pt x="1" y="1096"/>
                      <a:pt x="1" y="2453"/>
                    </a:cubicBezTo>
                    <a:cubicBezTo>
                      <a:pt x="1" y="3811"/>
                      <a:pt x="1096" y="4906"/>
                      <a:pt x="2454" y="4906"/>
                    </a:cubicBezTo>
                    <a:cubicBezTo>
                      <a:pt x="3811" y="4906"/>
                      <a:pt x="4906" y="3811"/>
                      <a:pt x="4906" y="2453"/>
                    </a:cubicBezTo>
                    <a:cubicBezTo>
                      <a:pt x="4906" y="1096"/>
                      <a:pt x="3811" y="1"/>
                      <a:pt x="245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6" name="Google Shape;646;p8"/>
              <p:cNvSpPr/>
              <p:nvPr/>
            </p:nvSpPr>
            <p:spPr>
              <a:xfrm>
                <a:off x="7042525" y="1038950"/>
                <a:ext cx="58975" cy="446500"/>
              </a:xfrm>
              <a:custGeom>
                <a:avLst/>
                <a:gdLst/>
                <a:ahLst/>
                <a:cxnLst/>
                <a:rect l="l" t="t" r="r" b="b"/>
                <a:pathLst>
                  <a:path w="2359" h="17860" extrusionOk="0">
                    <a:moveTo>
                      <a:pt x="1180" y="0"/>
                    </a:moveTo>
                    <a:lnTo>
                      <a:pt x="1" y="1346"/>
                    </a:lnTo>
                    <a:lnTo>
                      <a:pt x="1001" y="5584"/>
                    </a:lnTo>
                    <a:lnTo>
                      <a:pt x="1" y="16526"/>
                    </a:lnTo>
                    <a:lnTo>
                      <a:pt x="1180" y="17860"/>
                    </a:lnTo>
                    <a:lnTo>
                      <a:pt x="2358" y="16526"/>
                    </a:lnTo>
                    <a:lnTo>
                      <a:pt x="1358" y="5584"/>
                    </a:lnTo>
                    <a:lnTo>
                      <a:pt x="2358" y="1346"/>
                    </a:lnTo>
                    <a:lnTo>
                      <a:pt x="118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47" name="Google Shape;647;p8"/>
            <p:cNvSpPr/>
            <p:nvPr/>
          </p:nvSpPr>
          <p:spPr>
            <a:xfrm>
              <a:off x="3198525" y="1183800"/>
              <a:ext cx="1066708" cy="57025"/>
            </a:xfrm>
            <a:custGeom>
              <a:avLst/>
              <a:gdLst/>
              <a:ahLst/>
              <a:cxnLst/>
              <a:rect l="l" t="t" r="r" b="b"/>
              <a:pathLst>
                <a:path w="97998" h="463" extrusionOk="0">
                  <a:moveTo>
                    <a:pt x="0" y="1"/>
                  </a:moveTo>
                  <a:lnTo>
                    <a:pt x="0" y="463"/>
                  </a:lnTo>
                  <a:lnTo>
                    <a:pt x="97998" y="463"/>
                  </a:lnTo>
                  <a:lnTo>
                    <a:pt x="9799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8"/>
            <p:cNvSpPr/>
            <p:nvPr/>
          </p:nvSpPr>
          <p:spPr>
            <a:xfrm>
              <a:off x="4880393" y="1129275"/>
              <a:ext cx="1066708" cy="14950"/>
            </a:xfrm>
            <a:custGeom>
              <a:avLst/>
              <a:gdLst/>
              <a:ahLst/>
              <a:cxnLst/>
              <a:rect l="l" t="t" r="r" b="b"/>
              <a:pathLst>
                <a:path w="97998" h="463" extrusionOk="0">
                  <a:moveTo>
                    <a:pt x="0" y="1"/>
                  </a:moveTo>
                  <a:lnTo>
                    <a:pt x="0" y="463"/>
                  </a:lnTo>
                  <a:lnTo>
                    <a:pt x="97998" y="463"/>
                  </a:lnTo>
                  <a:lnTo>
                    <a:pt x="9799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8"/>
            <p:cNvSpPr/>
            <p:nvPr/>
          </p:nvSpPr>
          <p:spPr>
            <a:xfrm>
              <a:off x="4880400" y="1183800"/>
              <a:ext cx="1066708" cy="57025"/>
            </a:xfrm>
            <a:custGeom>
              <a:avLst/>
              <a:gdLst/>
              <a:ahLst/>
              <a:cxnLst/>
              <a:rect l="l" t="t" r="r" b="b"/>
              <a:pathLst>
                <a:path w="97998" h="463" extrusionOk="0">
                  <a:moveTo>
                    <a:pt x="0" y="1"/>
                  </a:moveTo>
                  <a:lnTo>
                    <a:pt x="0" y="463"/>
                  </a:lnTo>
                  <a:lnTo>
                    <a:pt x="97998" y="463"/>
                  </a:lnTo>
                  <a:lnTo>
                    <a:pt x="9799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50" name="Google Shape;650;p8"/>
            <p:cNvGrpSpPr/>
            <p:nvPr/>
          </p:nvGrpSpPr>
          <p:grpSpPr>
            <a:xfrm>
              <a:off x="2947435" y="3939525"/>
              <a:ext cx="323151" cy="111550"/>
              <a:chOff x="3023635" y="3939525"/>
              <a:chExt cx="323151" cy="111550"/>
            </a:xfrm>
          </p:grpSpPr>
          <p:sp>
            <p:nvSpPr>
              <p:cNvPr id="651" name="Google Shape;651;p8"/>
              <p:cNvSpPr/>
              <p:nvPr/>
            </p:nvSpPr>
            <p:spPr>
              <a:xfrm>
                <a:off x="3023635" y="3939525"/>
                <a:ext cx="323148" cy="14950"/>
              </a:xfrm>
              <a:custGeom>
                <a:avLst/>
                <a:gdLst/>
                <a:ahLst/>
                <a:cxnLst/>
                <a:rect l="l" t="t" r="r" b="b"/>
                <a:pathLst>
                  <a:path w="97998" h="463" extrusionOk="0">
                    <a:moveTo>
                      <a:pt x="0" y="1"/>
                    </a:moveTo>
                    <a:lnTo>
                      <a:pt x="0" y="463"/>
                    </a:lnTo>
                    <a:lnTo>
                      <a:pt x="97998" y="463"/>
                    </a:lnTo>
                    <a:lnTo>
                      <a:pt x="9799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2" name="Google Shape;652;p8"/>
              <p:cNvSpPr/>
              <p:nvPr/>
            </p:nvSpPr>
            <p:spPr>
              <a:xfrm>
                <a:off x="3023637" y="3994050"/>
                <a:ext cx="323148" cy="57025"/>
              </a:xfrm>
              <a:custGeom>
                <a:avLst/>
                <a:gdLst/>
                <a:ahLst/>
                <a:cxnLst/>
                <a:rect l="l" t="t" r="r" b="b"/>
                <a:pathLst>
                  <a:path w="97998" h="463" extrusionOk="0">
                    <a:moveTo>
                      <a:pt x="0" y="1"/>
                    </a:moveTo>
                    <a:lnTo>
                      <a:pt x="0" y="463"/>
                    </a:lnTo>
                    <a:lnTo>
                      <a:pt x="97998" y="463"/>
                    </a:lnTo>
                    <a:lnTo>
                      <a:pt x="9799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53" name="Google Shape;653;p8"/>
            <p:cNvGrpSpPr/>
            <p:nvPr/>
          </p:nvGrpSpPr>
          <p:grpSpPr>
            <a:xfrm>
              <a:off x="5873510" y="3939525"/>
              <a:ext cx="323151" cy="111550"/>
              <a:chOff x="3023635" y="3939525"/>
              <a:chExt cx="323151" cy="111550"/>
            </a:xfrm>
          </p:grpSpPr>
          <p:sp>
            <p:nvSpPr>
              <p:cNvPr id="654" name="Google Shape;654;p8"/>
              <p:cNvSpPr/>
              <p:nvPr/>
            </p:nvSpPr>
            <p:spPr>
              <a:xfrm>
                <a:off x="3023635" y="3939525"/>
                <a:ext cx="323148" cy="14950"/>
              </a:xfrm>
              <a:custGeom>
                <a:avLst/>
                <a:gdLst/>
                <a:ahLst/>
                <a:cxnLst/>
                <a:rect l="l" t="t" r="r" b="b"/>
                <a:pathLst>
                  <a:path w="97998" h="463" extrusionOk="0">
                    <a:moveTo>
                      <a:pt x="0" y="1"/>
                    </a:moveTo>
                    <a:lnTo>
                      <a:pt x="0" y="463"/>
                    </a:lnTo>
                    <a:lnTo>
                      <a:pt x="97998" y="463"/>
                    </a:lnTo>
                    <a:lnTo>
                      <a:pt x="9799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5" name="Google Shape;655;p8"/>
              <p:cNvSpPr/>
              <p:nvPr/>
            </p:nvSpPr>
            <p:spPr>
              <a:xfrm>
                <a:off x="3023637" y="3994050"/>
                <a:ext cx="323148" cy="57025"/>
              </a:xfrm>
              <a:custGeom>
                <a:avLst/>
                <a:gdLst/>
                <a:ahLst/>
                <a:cxnLst/>
                <a:rect l="l" t="t" r="r" b="b"/>
                <a:pathLst>
                  <a:path w="97998" h="463" extrusionOk="0">
                    <a:moveTo>
                      <a:pt x="0" y="1"/>
                    </a:moveTo>
                    <a:lnTo>
                      <a:pt x="0" y="463"/>
                    </a:lnTo>
                    <a:lnTo>
                      <a:pt x="97998" y="463"/>
                    </a:lnTo>
                    <a:lnTo>
                      <a:pt x="9799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8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4" name="Google Shape;884;p13"/>
          <p:cNvGrpSpPr/>
          <p:nvPr/>
        </p:nvGrpSpPr>
        <p:grpSpPr>
          <a:xfrm>
            <a:off x="76177" y="114913"/>
            <a:ext cx="9067896" cy="4900595"/>
            <a:chOff x="76177" y="114913"/>
            <a:chExt cx="9067896" cy="4900595"/>
          </a:xfrm>
        </p:grpSpPr>
        <p:grpSp>
          <p:nvGrpSpPr>
            <p:cNvPr id="885" name="Google Shape;885;p13"/>
            <p:cNvGrpSpPr/>
            <p:nvPr/>
          </p:nvGrpSpPr>
          <p:grpSpPr>
            <a:xfrm>
              <a:off x="4477110" y="4842845"/>
              <a:ext cx="189780" cy="172662"/>
              <a:chOff x="4520653" y="4806269"/>
              <a:chExt cx="189780" cy="172662"/>
            </a:xfrm>
          </p:grpSpPr>
          <p:sp>
            <p:nvSpPr>
              <p:cNvPr id="886" name="Google Shape;886;p13"/>
              <p:cNvSpPr/>
              <p:nvPr/>
            </p:nvSpPr>
            <p:spPr>
              <a:xfrm>
                <a:off x="4579176" y="4806269"/>
                <a:ext cx="73477" cy="172662"/>
              </a:xfrm>
              <a:custGeom>
                <a:avLst/>
                <a:gdLst/>
                <a:ahLst/>
                <a:cxnLst/>
                <a:rect l="l" t="t" r="r" b="b"/>
                <a:pathLst>
                  <a:path w="2275" h="5346" extrusionOk="0">
                    <a:moveTo>
                      <a:pt x="1131" y="1"/>
                    </a:moveTo>
                    <a:cubicBezTo>
                      <a:pt x="1131" y="1"/>
                      <a:pt x="0" y="1201"/>
                      <a:pt x="0" y="2679"/>
                    </a:cubicBezTo>
                    <a:cubicBezTo>
                      <a:pt x="0" y="4145"/>
                      <a:pt x="1131" y="5345"/>
                      <a:pt x="1131" y="5345"/>
                    </a:cubicBezTo>
                    <a:cubicBezTo>
                      <a:pt x="1131" y="5345"/>
                      <a:pt x="2274" y="4145"/>
                      <a:pt x="2274" y="2679"/>
                    </a:cubicBezTo>
                    <a:cubicBezTo>
                      <a:pt x="2274" y="1201"/>
                      <a:pt x="1131" y="1"/>
                      <a:pt x="113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7" name="Google Shape;887;p13"/>
              <p:cNvSpPr/>
              <p:nvPr/>
            </p:nvSpPr>
            <p:spPr>
              <a:xfrm>
                <a:off x="4520653" y="4826423"/>
                <a:ext cx="60396" cy="60429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871" extrusionOk="0">
                    <a:moveTo>
                      <a:pt x="1870" y="0"/>
                    </a:moveTo>
                    <a:lnTo>
                      <a:pt x="1870" y="0"/>
                    </a:lnTo>
                    <a:cubicBezTo>
                      <a:pt x="1870" y="0"/>
                      <a:pt x="1062" y="23"/>
                      <a:pt x="543" y="531"/>
                    </a:cubicBezTo>
                    <a:cubicBezTo>
                      <a:pt x="35" y="1062"/>
                      <a:pt x="0" y="1870"/>
                      <a:pt x="0" y="1870"/>
                    </a:cubicBezTo>
                    <a:cubicBezTo>
                      <a:pt x="0" y="1870"/>
                      <a:pt x="808" y="1847"/>
                      <a:pt x="1327" y="1328"/>
                    </a:cubicBezTo>
                    <a:cubicBezTo>
                      <a:pt x="1847" y="808"/>
                      <a:pt x="1870" y="0"/>
                      <a:pt x="187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8" name="Google Shape;888;p13"/>
              <p:cNvSpPr/>
              <p:nvPr/>
            </p:nvSpPr>
            <p:spPr>
              <a:xfrm>
                <a:off x="4650359" y="4826423"/>
                <a:ext cx="60073" cy="60429"/>
              </a:xfrm>
              <a:custGeom>
                <a:avLst/>
                <a:gdLst/>
                <a:ahLst/>
                <a:cxnLst/>
                <a:rect l="l" t="t" r="r" b="b"/>
                <a:pathLst>
                  <a:path w="1860" h="1871" extrusionOk="0">
                    <a:moveTo>
                      <a:pt x="1" y="0"/>
                    </a:moveTo>
                    <a:cubicBezTo>
                      <a:pt x="1" y="0"/>
                      <a:pt x="12" y="808"/>
                      <a:pt x="532" y="1328"/>
                    </a:cubicBezTo>
                    <a:cubicBezTo>
                      <a:pt x="1051" y="1847"/>
                      <a:pt x="1859" y="1870"/>
                      <a:pt x="1859" y="1870"/>
                    </a:cubicBezTo>
                    <a:cubicBezTo>
                      <a:pt x="1859" y="1870"/>
                      <a:pt x="1836" y="1062"/>
                      <a:pt x="1328" y="531"/>
                    </a:cubicBezTo>
                    <a:cubicBezTo>
                      <a:pt x="809" y="23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89" name="Google Shape;889;p13"/>
            <p:cNvSpPr/>
            <p:nvPr/>
          </p:nvSpPr>
          <p:spPr>
            <a:xfrm>
              <a:off x="4470392" y="114913"/>
              <a:ext cx="203216" cy="242328"/>
            </a:xfrm>
            <a:custGeom>
              <a:avLst/>
              <a:gdLst/>
              <a:ahLst/>
              <a:cxnLst/>
              <a:rect l="l" t="t" r="r" b="b"/>
              <a:pathLst>
                <a:path w="6292" h="7503" extrusionOk="0">
                  <a:moveTo>
                    <a:pt x="3141" y="0"/>
                  </a:moveTo>
                  <a:cubicBezTo>
                    <a:pt x="2979" y="0"/>
                    <a:pt x="2852" y="173"/>
                    <a:pt x="2794" y="427"/>
                  </a:cubicBezTo>
                  <a:lnTo>
                    <a:pt x="2390" y="173"/>
                  </a:lnTo>
                  <a:lnTo>
                    <a:pt x="2944" y="2943"/>
                  </a:lnTo>
                  <a:lnTo>
                    <a:pt x="174" y="2401"/>
                  </a:lnTo>
                  <a:lnTo>
                    <a:pt x="416" y="2805"/>
                  </a:lnTo>
                  <a:cubicBezTo>
                    <a:pt x="174" y="2863"/>
                    <a:pt x="1" y="2990"/>
                    <a:pt x="1" y="3151"/>
                  </a:cubicBezTo>
                  <a:cubicBezTo>
                    <a:pt x="1" y="3313"/>
                    <a:pt x="174" y="3440"/>
                    <a:pt x="416" y="3497"/>
                  </a:cubicBezTo>
                  <a:lnTo>
                    <a:pt x="174" y="3901"/>
                  </a:lnTo>
                  <a:lnTo>
                    <a:pt x="174" y="3901"/>
                  </a:lnTo>
                  <a:lnTo>
                    <a:pt x="2956" y="3347"/>
                  </a:lnTo>
                  <a:lnTo>
                    <a:pt x="2390" y="7330"/>
                  </a:lnTo>
                  <a:lnTo>
                    <a:pt x="2794" y="7087"/>
                  </a:lnTo>
                  <a:cubicBezTo>
                    <a:pt x="2852" y="7330"/>
                    <a:pt x="2979" y="7503"/>
                    <a:pt x="3141" y="7503"/>
                  </a:cubicBezTo>
                  <a:cubicBezTo>
                    <a:pt x="3302" y="7503"/>
                    <a:pt x="3429" y="7330"/>
                    <a:pt x="3487" y="7087"/>
                  </a:cubicBezTo>
                  <a:lnTo>
                    <a:pt x="3891" y="7330"/>
                  </a:lnTo>
                  <a:lnTo>
                    <a:pt x="3325" y="3347"/>
                  </a:lnTo>
                  <a:lnTo>
                    <a:pt x="3325" y="3347"/>
                  </a:lnTo>
                  <a:lnTo>
                    <a:pt x="6107" y="3901"/>
                  </a:lnTo>
                  <a:lnTo>
                    <a:pt x="6107" y="3901"/>
                  </a:lnTo>
                  <a:lnTo>
                    <a:pt x="5865" y="3497"/>
                  </a:lnTo>
                  <a:cubicBezTo>
                    <a:pt x="6119" y="3440"/>
                    <a:pt x="6292" y="3313"/>
                    <a:pt x="6292" y="3151"/>
                  </a:cubicBezTo>
                  <a:cubicBezTo>
                    <a:pt x="6292" y="2990"/>
                    <a:pt x="6107" y="2863"/>
                    <a:pt x="5865" y="2805"/>
                  </a:cubicBezTo>
                  <a:lnTo>
                    <a:pt x="6119" y="2401"/>
                  </a:lnTo>
                  <a:lnTo>
                    <a:pt x="3348" y="2943"/>
                  </a:lnTo>
                  <a:lnTo>
                    <a:pt x="3891" y="173"/>
                  </a:lnTo>
                  <a:lnTo>
                    <a:pt x="3487" y="427"/>
                  </a:lnTo>
                  <a:cubicBezTo>
                    <a:pt x="3429" y="173"/>
                    <a:pt x="3302" y="0"/>
                    <a:pt x="31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90" name="Google Shape;890;p13"/>
            <p:cNvGrpSpPr/>
            <p:nvPr/>
          </p:nvGrpSpPr>
          <p:grpSpPr>
            <a:xfrm>
              <a:off x="76177" y="114937"/>
              <a:ext cx="9067896" cy="4880416"/>
              <a:chOff x="76177" y="114937"/>
              <a:chExt cx="9067896" cy="4880416"/>
            </a:xfrm>
          </p:grpSpPr>
          <p:grpSp>
            <p:nvGrpSpPr>
              <p:cNvPr id="891" name="Google Shape;891;p13"/>
              <p:cNvGrpSpPr/>
              <p:nvPr/>
            </p:nvGrpSpPr>
            <p:grpSpPr>
              <a:xfrm>
                <a:off x="194306" y="1034696"/>
                <a:ext cx="213648" cy="3005896"/>
                <a:chOff x="194306" y="1034696"/>
                <a:chExt cx="213648" cy="3005896"/>
              </a:xfrm>
            </p:grpSpPr>
            <p:sp>
              <p:nvSpPr>
                <p:cNvPr id="892" name="Google Shape;892;p13"/>
                <p:cNvSpPr/>
                <p:nvPr/>
              </p:nvSpPr>
              <p:spPr>
                <a:xfrm>
                  <a:off x="196179" y="1165533"/>
                  <a:ext cx="14921" cy="14874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2" h="46056" extrusionOk="0">
                      <a:moveTo>
                        <a:pt x="0" y="1"/>
                      </a:moveTo>
                      <a:lnTo>
                        <a:pt x="0" y="46056"/>
                      </a:lnTo>
                      <a:lnTo>
                        <a:pt x="462" y="46056"/>
                      </a:lnTo>
                      <a:lnTo>
                        <a:pt x="462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3" name="Google Shape;893;p13"/>
                <p:cNvSpPr/>
                <p:nvPr/>
              </p:nvSpPr>
              <p:spPr>
                <a:xfrm>
                  <a:off x="194306" y="1034696"/>
                  <a:ext cx="213648" cy="1439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15" h="4456" extrusionOk="0">
                      <a:moveTo>
                        <a:pt x="3925" y="0"/>
                      </a:moveTo>
                      <a:lnTo>
                        <a:pt x="3498" y="35"/>
                      </a:lnTo>
                      <a:lnTo>
                        <a:pt x="3071" y="104"/>
                      </a:lnTo>
                      <a:cubicBezTo>
                        <a:pt x="2944" y="151"/>
                        <a:pt x="2805" y="174"/>
                        <a:pt x="2667" y="220"/>
                      </a:cubicBezTo>
                      <a:cubicBezTo>
                        <a:pt x="2136" y="404"/>
                        <a:pt x="1651" y="705"/>
                        <a:pt x="1259" y="1097"/>
                      </a:cubicBezTo>
                      <a:cubicBezTo>
                        <a:pt x="451" y="1859"/>
                        <a:pt x="1" y="2978"/>
                        <a:pt x="47" y="4052"/>
                      </a:cubicBezTo>
                      <a:cubicBezTo>
                        <a:pt x="47" y="4183"/>
                        <a:pt x="149" y="4272"/>
                        <a:pt x="258" y="4272"/>
                      </a:cubicBezTo>
                      <a:cubicBezTo>
                        <a:pt x="265" y="4272"/>
                        <a:pt x="271" y="4272"/>
                        <a:pt x="278" y="4271"/>
                      </a:cubicBezTo>
                      <a:cubicBezTo>
                        <a:pt x="405" y="4271"/>
                        <a:pt x="508" y="4167"/>
                        <a:pt x="508" y="4052"/>
                      </a:cubicBezTo>
                      <a:cubicBezTo>
                        <a:pt x="543" y="3094"/>
                        <a:pt x="1005" y="2182"/>
                        <a:pt x="1720" y="1605"/>
                      </a:cubicBezTo>
                      <a:cubicBezTo>
                        <a:pt x="2078" y="1316"/>
                        <a:pt x="2482" y="1085"/>
                        <a:pt x="2932" y="970"/>
                      </a:cubicBezTo>
                      <a:cubicBezTo>
                        <a:pt x="3048" y="935"/>
                        <a:pt x="3152" y="924"/>
                        <a:pt x="3267" y="901"/>
                      </a:cubicBezTo>
                      <a:lnTo>
                        <a:pt x="3590" y="855"/>
                      </a:lnTo>
                      <a:lnTo>
                        <a:pt x="3925" y="855"/>
                      </a:lnTo>
                      <a:cubicBezTo>
                        <a:pt x="4029" y="866"/>
                        <a:pt x="4133" y="866"/>
                        <a:pt x="4225" y="901"/>
                      </a:cubicBezTo>
                      <a:cubicBezTo>
                        <a:pt x="4618" y="982"/>
                        <a:pt x="4964" y="1224"/>
                        <a:pt x="5195" y="1547"/>
                      </a:cubicBezTo>
                      <a:cubicBezTo>
                        <a:pt x="5426" y="1847"/>
                        <a:pt x="5529" y="2263"/>
                        <a:pt x="5495" y="2609"/>
                      </a:cubicBezTo>
                      <a:cubicBezTo>
                        <a:pt x="5472" y="2898"/>
                        <a:pt x="5241" y="3128"/>
                        <a:pt x="4975" y="3186"/>
                      </a:cubicBezTo>
                      <a:cubicBezTo>
                        <a:pt x="4918" y="3209"/>
                        <a:pt x="4848" y="3209"/>
                        <a:pt x="4791" y="3209"/>
                      </a:cubicBezTo>
                      <a:cubicBezTo>
                        <a:pt x="4779" y="3209"/>
                        <a:pt x="4756" y="3186"/>
                        <a:pt x="4756" y="3175"/>
                      </a:cubicBezTo>
                      <a:cubicBezTo>
                        <a:pt x="4722" y="3152"/>
                        <a:pt x="4722" y="3117"/>
                        <a:pt x="4722" y="3094"/>
                      </a:cubicBezTo>
                      <a:cubicBezTo>
                        <a:pt x="4825" y="2725"/>
                        <a:pt x="4618" y="2355"/>
                        <a:pt x="4260" y="2240"/>
                      </a:cubicBezTo>
                      <a:cubicBezTo>
                        <a:pt x="4197" y="2222"/>
                        <a:pt x="4134" y="2213"/>
                        <a:pt x="4072" y="2213"/>
                      </a:cubicBezTo>
                      <a:cubicBezTo>
                        <a:pt x="3777" y="2213"/>
                        <a:pt x="3501" y="2406"/>
                        <a:pt x="3406" y="2701"/>
                      </a:cubicBezTo>
                      <a:cubicBezTo>
                        <a:pt x="3394" y="2771"/>
                        <a:pt x="3383" y="2828"/>
                        <a:pt x="3383" y="2898"/>
                      </a:cubicBezTo>
                      <a:lnTo>
                        <a:pt x="3383" y="3094"/>
                      </a:lnTo>
                      <a:cubicBezTo>
                        <a:pt x="3383" y="3579"/>
                        <a:pt x="3671" y="4040"/>
                        <a:pt x="4075" y="4271"/>
                      </a:cubicBezTo>
                      <a:cubicBezTo>
                        <a:pt x="4271" y="4387"/>
                        <a:pt x="4514" y="4456"/>
                        <a:pt x="4745" y="4456"/>
                      </a:cubicBezTo>
                      <a:cubicBezTo>
                        <a:pt x="4952" y="4456"/>
                        <a:pt x="5137" y="4433"/>
                        <a:pt x="5310" y="4375"/>
                      </a:cubicBezTo>
                      <a:cubicBezTo>
                        <a:pt x="6049" y="4144"/>
                        <a:pt x="6568" y="3452"/>
                        <a:pt x="6603" y="2701"/>
                      </a:cubicBezTo>
                      <a:cubicBezTo>
                        <a:pt x="6614" y="2020"/>
                        <a:pt x="6384" y="1420"/>
                        <a:pt x="5980" y="924"/>
                      </a:cubicBezTo>
                      <a:cubicBezTo>
                        <a:pt x="5576" y="451"/>
                        <a:pt x="4999" y="116"/>
                        <a:pt x="4387" y="35"/>
                      </a:cubicBezTo>
                      <a:cubicBezTo>
                        <a:pt x="4237" y="0"/>
                        <a:pt x="4087" y="0"/>
                        <a:pt x="392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4" name="Google Shape;894;p13"/>
                <p:cNvSpPr/>
                <p:nvPr/>
              </p:nvSpPr>
              <p:spPr>
                <a:xfrm>
                  <a:off x="196179" y="2421874"/>
                  <a:ext cx="14921" cy="14874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2" h="46056" extrusionOk="0">
                      <a:moveTo>
                        <a:pt x="0" y="0"/>
                      </a:moveTo>
                      <a:lnTo>
                        <a:pt x="0" y="46055"/>
                      </a:lnTo>
                      <a:lnTo>
                        <a:pt x="462" y="46055"/>
                      </a:lnTo>
                      <a:lnTo>
                        <a:pt x="46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5" name="Google Shape;895;p13"/>
                <p:cNvSpPr/>
                <p:nvPr/>
              </p:nvSpPr>
              <p:spPr>
                <a:xfrm>
                  <a:off x="194306" y="3896287"/>
                  <a:ext cx="213648" cy="1443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15" h="4468" extrusionOk="0">
                      <a:moveTo>
                        <a:pt x="4745" y="0"/>
                      </a:moveTo>
                      <a:cubicBezTo>
                        <a:pt x="4514" y="0"/>
                        <a:pt x="4271" y="81"/>
                        <a:pt x="4075" y="197"/>
                      </a:cubicBezTo>
                      <a:cubicBezTo>
                        <a:pt x="3671" y="427"/>
                        <a:pt x="3383" y="889"/>
                        <a:pt x="3383" y="1374"/>
                      </a:cubicBezTo>
                      <a:lnTo>
                        <a:pt x="3383" y="1559"/>
                      </a:lnTo>
                      <a:cubicBezTo>
                        <a:pt x="3383" y="1639"/>
                        <a:pt x="3394" y="1697"/>
                        <a:pt x="3406" y="1766"/>
                      </a:cubicBezTo>
                      <a:cubicBezTo>
                        <a:pt x="3501" y="2062"/>
                        <a:pt x="3777" y="2255"/>
                        <a:pt x="4072" y="2255"/>
                      </a:cubicBezTo>
                      <a:cubicBezTo>
                        <a:pt x="4134" y="2255"/>
                        <a:pt x="4197" y="2246"/>
                        <a:pt x="4260" y="2228"/>
                      </a:cubicBezTo>
                      <a:cubicBezTo>
                        <a:pt x="4618" y="2113"/>
                        <a:pt x="4825" y="1732"/>
                        <a:pt x="4722" y="1374"/>
                      </a:cubicBezTo>
                      <a:cubicBezTo>
                        <a:pt x="4722" y="1351"/>
                        <a:pt x="4722" y="1316"/>
                        <a:pt x="4756" y="1293"/>
                      </a:cubicBezTo>
                      <a:cubicBezTo>
                        <a:pt x="4756" y="1270"/>
                        <a:pt x="4779" y="1259"/>
                        <a:pt x="4791" y="1259"/>
                      </a:cubicBezTo>
                      <a:cubicBezTo>
                        <a:pt x="4848" y="1259"/>
                        <a:pt x="4918" y="1259"/>
                        <a:pt x="4975" y="1270"/>
                      </a:cubicBezTo>
                      <a:cubicBezTo>
                        <a:pt x="5241" y="1328"/>
                        <a:pt x="5472" y="1559"/>
                        <a:pt x="5495" y="1847"/>
                      </a:cubicBezTo>
                      <a:cubicBezTo>
                        <a:pt x="5529" y="2194"/>
                        <a:pt x="5426" y="2621"/>
                        <a:pt x="5195" y="2921"/>
                      </a:cubicBezTo>
                      <a:cubicBezTo>
                        <a:pt x="4964" y="3232"/>
                        <a:pt x="4618" y="3486"/>
                        <a:pt x="4225" y="3567"/>
                      </a:cubicBezTo>
                      <a:cubicBezTo>
                        <a:pt x="4133" y="3602"/>
                        <a:pt x="4029" y="3602"/>
                        <a:pt x="3925" y="3613"/>
                      </a:cubicBezTo>
                      <a:lnTo>
                        <a:pt x="3590" y="3613"/>
                      </a:lnTo>
                      <a:lnTo>
                        <a:pt x="3267" y="3567"/>
                      </a:lnTo>
                      <a:cubicBezTo>
                        <a:pt x="3152" y="3544"/>
                        <a:pt x="3048" y="3521"/>
                        <a:pt x="2932" y="3498"/>
                      </a:cubicBezTo>
                      <a:cubicBezTo>
                        <a:pt x="2482" y="3382"/>
                        <a:pt x="2078" y="3152"/>
                        <a:pt x="1720" y="2863"/>
                      </a:cubicBezTo>
                      <a:cubicBezTo>
                        <a:pt x="1005" y="2286"/>
                        <a:pt x="543" y="1374"/>
                        <a:pt x="508" y="404"/>
                      </a:cubicBezTo>
                      <a:cubicBezTo>
                        <a:pt x="508" y="289"/>
                        <a:pt x="405" y="197"/>
                        <a:pt x="278" y="197"/>
                      </a:cubicBezTo>
                      <a:cubicBezTo>
                        <a:pt x="267" y="194"/>
                        <a:pt x="256" y="193"/>
                        <a:pt x="245" y="193"/>
                      </a:cubicBezTo>
                      <a:cubicBezTo>
                        <a:pt x="141" y="193"/>
                        <a:pt x="47" y="289"/>
                        <a:pt x="47" y="404"/>
                      </a:cubicBezTo>
                      <a:cubicBezTo>
                        <a:pt x="1" y="1489"/>
                        <a:pt x="451" y="2598"/>
                        <a:pt x="1259" y="3371"/>
                      </a:cubicBezTo>
                      <a:cubicBezTo>
                        <a:pt x="1651" y="3752"/>
                        <a:pt x="2136" y="4063"/>
                        <a:pt x="2667" y="4248"/>
                      </a:cubicBezTo>
                      <a:cubicBezTo>
                        <a:pt x="2805" y="4294"/>
                        <a:pt x="2944" y="4317"/>
                        <a:pt x="3071" y="4364"/>
                      </a:cubicBezTo>
                      <a:lnTo>
                        <a:pt x="3498" y="4433"/>
                      </a:lnTo>
                      <a:lnTo>
                        <a:pt x="3925" y="4467"/>
                      </a:lnTo>
                      <a:cubicBezTo>
                        <a:pt x="4087" y="4467"/>
                        <a:pt x="4237" y="4467"/>
                        <a:pt x="4387" y="4433"/>
                      </a:cubicBezTo>
                      <a:cubicBezTo>
                        <a:pt x="4999" y="4352"/>
                        <a:pt x="5576" y="4017"/>
                        <a:pt x="5980" y="3544"/>
                      </a:cubicBezTo>
                      <a:cubicBezTo>
                        <a:pt x="6384" y="3048"/>
                        <a:pt x="6614" y="2447"/>
                        <a:pt x="6603" y="1766"/>
                      </a:cubicBezTo>
                      <a:cubicBezTo>
                        <a:pt x="6568" y="1016"/>
                        <a:pt x="6049" y="324"/>
                        <a:pt x="5310" y="93"/>
                      </a:cubicBezTo>
                      <a:cubicBezTo>
                        <a:pt x="5137" y="35"/>
                        <a:pt x="4952" y="0"/>
                        <a:pt x="474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896" name="Google Shape;896;p13"/>
              <p:cNvGrpSpPr/>
              <p:nvPr/>
            </p:nvGrpSpPr>
            <p:grpSpPr>
              <a:xfrm>
                <a:off x="1005226" y="210401"/>
                <a:ext cx="8138847" cy="211872"/>
                <a:chOff x="1005226" y="199492"/>
                <a:chExt cx="8138847" cy="211872"/>
              </a:xfrm>
            </p:grpSpPr>
            <p:sp>
              <p:nvSpPr>
                <p:cNvPr id="897" name="Google Shape;897;p13"/>
                <p:cNvSpPr/>
                <p:nvPr/>
              </p:nvSpPr>
              <p:spPr>
                <a:xfrm>
                  <a:off x="4842450" y="199550"/>
                  <a:ext cx="4301622" cy="14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998" h="463" extrusionOk="0">
                      <a:moveTo>
                        <a:pt x="0" y="1"/>
                      </a:moveTo>
                      <a:lnTo>
                        <a:pt x="0" y="463"/>
                      </a:lnTo>
                      <a:lnTo>
                        <a:pt x="97998" y="463"/>
                      </a:lnTo>
                      <a:lnTo>
                        <a:pt x="9799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898" name="Google Shape;898;p13"/>
                <p:cNvGrpSpPr/>
                <p:nvPr/>
              </p:nvGrpSpPr>
              <p:grpSpPr>
                <a:xfrm>
                  <a:off x="1005226" y="199492"/>
                  <a:ext cx="3295960" cy="211872"/>
                  <a:chOff x="1018925" y="254356"/>
                  <a:chExt cx="3295960" cy="211872"/>
                </a:xfrm>
              </p:grpSpPr>
              <p:sp>
                <p:nvSpPr>
                  <p:cNvPr id="899" name="Google Shape;899;p13"/>
                  <p:cNvSpPr/>
                  <p:nvPr/>
                </p:nvSpPr>
                <p:spPr>
                  <a:xfrm>
                    <a:off x="1149795" y="254421"/>
                    <a:ext cx="3165090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7998" h="463" extrusionOk="0">
                        <a:moveTo>
                          <a:pt x="0" y="1"/>
                        </a:moveTo>
                        <a:lnTo>
                          <a:pt x="0" y="463"/>
                        </a:lnTo>
                        <a:lnTo>
                          <a:pt x="97998" y="463"/>
                        </a:lnTo>
                        <a:lnTo>
                          <a:pt x="97998" y="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ffectLst>
                    <a:outerShdw blurRad="28575" algn="bl" rotWithShape="0">
                      <a:srgbClr val="000000">
                        <a:alpha val="20000"/>
                      </a:srgbClr>
                    </a:outerShdw>
                  </a:effectLst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00" name="Google Shape;900;p13"/>
                  <p:cNvSpPr/>
                  <p:nvPr/>
                </p:nvSpPr>
                <p:spPr>
                  <a:xfrm>
                    <a:off x="1018925" y="254356"/>
                    <a:ext cx="143950" cy="21187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57" h="6560" extrusionOk="0">
                        <a:moveTo>
                          <a:pt x="3933" y="1"/>
                        </a:moveTo>
                        <a:cubicBezTo>
                          <a:pt x="2886" y="1"/>
                          <a:pt x="1831" y="436"/>
                          <a:pt x="1097" y="1215"/>
                        </a:cubicBezTo>
                        <a:cubicBezTo>
                          <a:pt x="705" y="1607"/>
                          <a:pt x="405" y="2104"/>
                          <a:pt x="209" y="2635"/>
                        </a:cubicBezTo>
                        <a:cubicBezTo>
                          <a:pt x="174" y="2761"/>
                          <a:pt x="139" y="2912"/>
                          <a:pt x="93" y="3039"/>
                        </a:cubicBezTo>
                        <a:lnTo>
                          <a:pt x="24" y="3454"/>
                        </a:lnTo>
                        <a:lnTo>
                          <a:pt x="1" y="3893"/>
                        </a:lnTo>
                        <a:cubicBezTo>
                          <a:pt x="1" y="4054"/>
                          <a:pt x="1" y="4193"/>
                          <a:pt x="24" y="4354"/>
                        </a:cubicBezTo>
                        <a:cubicBezTo>
                          <a:pt x="105" y="4955"/>
                          <a:pt x="440" y="5532"/>
                          <a:pt x="913" y="5936"/>
                        </a:cubicBezTo>
                        <a:cubicBezTo>
                          <a:pt x="1397" y="6330"/>
                          <a:pt x="1992" y="6559"/>
                          <a:pt x="2642" y="6559"/>
                        </a:cubicBezTo>
                        <a:cubicBezTo>
                          <a:pt x="2658" y="6559"/>
                          <a:pt x="2674" y="6559"/>
                          <a:pt x="2690" y="6559"/>
                        </a:cubicBezTo>
                        <a:cubicBezTo>
                          <a:pt x="3441" y="6524"/>
                          <a:pt x="4133" y="6005"/>
                          <a:pt x="4364" y="5278"/>
                        </a:cubicBezTo>
                        <a:cubicBezTo>
                          <a:pt x="4422" y="5105"/>
                          <a:pt x="4456" y="4908"/>
                          <a:pt x="4456" y="4712"/>
                        </a:cubicBezTo>
                        <a:cubicBezTo>
                          <a:pt x="4456" y="4481"/>
                          <a:pt x="4387" y="4239"/>
                          <a:pt x="4272" y="4031"/>
                        </a:cubicBezTo>
                        <a:cubicBezTo>
                          <a:pt x="4041" y="3627"/>
                          <a:pt x="3579" y="3339"/>
                          <a:pt x="3083" y="3339"/>
                        </a:cubicBezTo>
                        <a:lnTo>
                          <a:pt x="2898" y="3339"/>
                        </a:lnTo>
                        <a:cubicBezTo>
                          <a:pt x="2829" y="3339"/>
                          <a:pt x="2771" y="3350"/>
                          <a:pt x="2690" y="3373"/>
                        </a:cubicBezTo>
                        <a:cubicBezTo>
                          <a:pt x="2333" y="3489"/>
                          <a:pt x="2136" y="3858"/>
                          <a:pt x="2229" y="4216"/>
                        </a:cubicBezTo>
                        <a:cubicBezTo>
                          <a:pt x="2323" y="4519"/>
                          <a:pt x="2597" y="4705"/>
                          <a:pt x="2889" y="4705"/>
                        </a:cubicBezTo>
                        <a:cubicBezTo>
                          <a:pt x="2953" y="4705"/>
                          <a:pt x="3018" y="4696"/>
                          <a:pt x="3083" y="4678"/>
                        </a:cubicBezTo>
                        <a:cubicBezTo>
                          <a:pt x="3117" y="4678"/>
                          <a:pt x="3141" y="4678"/>
                          <a:pt x="3175" y="4712"/>
                        </a:cubicBezTo>
                        <a:cubicBezTo>
                          <a:pt x="3187" y="4712"/>
                          <a:pt x="3198" y="4735"/>
                          <a:pt x="3198" y="4758"/>
                        </a:cubicBezTo>
                        <a:cubicBezTo>
                          <a:pt x="3198" y="4816"/>
                          <a:pt x="3198" y="4885"/>
                          <a:pt x="3187" y="4943"/>
                        </a:cubicBezTo>
                        <a:cubicBezTo>
                          <a:pt x="3129" y="5197"/>
                          <a:pt x="2898" y="5428"/>
                          <a:pt x="2610" y="5462"/>
                        </a:cubicBezTo>
                        <a:cubicBezTo>
                          <a:pt x="2575" y="5465"/>
                          <a:pt x="2540" y="5466"/>
                          <a:pt x="2505" y="5466"/>
                        </a:cubicBezTo>
                        <a:cubicBezTo>
                          <a:pt x="2180" y="5466"/>
                          <a:pt x="1806" y="5370"/>
                          <a:pt x="1536" y="5162"/>
                        </a:cubicBezTo>
                        <a:cubicBezTo>
                          <a:pt x="1224" y="4931"/>
                          <a:pt x="970" y="4585"/>
                          <a:pt x="890" y="4193"/>
                        </a:cubicBezTo>
                        <a:cubicBezTo>
                          <a:pt x="855" y="4089"/>
                          <a:pt x="855" y="3985"/>
                          <a:pt x="844" y="3893"/>
                        </a:cubicBezTo>
                        <a:lnTo>
                          <a:pt x="844" y="3558"/>
                        </a:lnTo>
                        <a:lnTo>
                          <a:pt x="890" y="3223"/>
                        </a:lnTo>
                        <a:cubicBezTo>
                          <a:pt x="913" y="3108"/>
                          <a:pt x="936" y="3004"/>
                          <a:pt x="959" y="2900"/>
                        </a:cubicBezTo>
                        <a:cubicBezTo>
                          <a:pt x="1074" y="2450"/>
                          <a:pt x="1305" y="2046"/>
                          <a:pt x="1594" y="1688"/>
                        </a:cubicBezTo>
                        <a:cubicBezTo>
                          <a:pt x="2171" y="961"/>
                          <a:pt x="3083" y="499"/>
                          <a:pt x="4052" y="476"/>
                        </a:cubicBezTo>
                        <a:cubicBezTo>
                          <a:pt x="4179" y="476"/>
                          <a:pt x="4272" y="372"/>
                          <a:pt x="4272" y="234"/>
                        </a:cubicBezTo>
                        <a:cubicBezTo>
                          <a:pt x="4283" y="118"/>
                          <a:pt x="4179" y="3"/>
                          <a:pt x="4052" y="3"/>
                        </a:cubicBezTo>
                        <a:cubicBezTo>
                          <a:pt x="4013" y="2"/>
                          <a:pt x="3973" y="1"/>
                          <a:pt x="3933" y="1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ffectLst>
                    <a:outerShdw blurRad="28575" algn="bl" rotWithShape="0">
                      <a:srgbClr val="000000">
                        <a:alpha val="20000"/>
                      </a:srgbClr>
                    </a:outerShdw>
                  </a:effectLst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grpSp>
            <p:nvGrpSpPr>
              <p:cNvPr id="901" name="Google Shape;901;p13"/>
              <p:cNvGrpSpPr/>
              <p:nvPr/>
            </p:nvGrpSpPr>
            <p:grpSpPr>
              <a:xfrm>
                <a:off x="91453" y="114937"/>
                <a:ext cx="750045" cy="777207"/>
                <a:chOff x="54877" y="169801"/>
                <a:chExt cx="750045" cy="777207"/>
              </a:xfrm>
            </p:grpSpPr>
            <p:sp>
              <p:nvSpPr>
                <p:cNvPr id="902" name="Google Shape;902;p13"/>
                <p:cNvSpPr/>
                <p:nvPr/>
              </p:nvSpPr>
              <p:spPr>
                <a:xfrm>
                  <a:off x="541762" y="169801"/>
                  <a:ext cx="179348" cy="2714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3" h="8404" extrusionOk="0">
                      <a:moveTo>
                        <a:pt x="2528" y="1"/>
                      </a:moveTo>
                      <a:cubicBezTo>
                        <a:pt x="3013" y="1490"/>
                        <a:pt x="2459" y="2148"/>
                        <a:pt x="2367" y="4375"/>
                      </a:cubicBezTo>
                      <a:cubicBezTo>
                        <a:pt x="2228" y="7157"/>
                        <a:pt x="728" y="8265"/>
                        <a:pt x="0" y="8404"/>
                      </a:cubicBezTo>
                      <a:cubicBezTo>
                        <a:pt x="1362" y="8150"/>
                        <a:pt x="2574" y="7111"/>
                        <a:pt x="3013" y="5783"/>
                      </a:cubicBezTo>
                      <a:cubicBezTo>
                        <a:pt x="3186" y="5241"/>
                        <a:pt x="3244" y="4675"/>
                        <a:pt x="3359" y="4110"/>
                      </a:cubicBezTo>
                      <a:cubicBezTo>
                        <a:pt x="3475" y="3544"/>
                        <a:pt x="3648" y="2990"/>
                        <a:pt x="4017" y="2552"/>
                      </a:cubicBezTo>
                      <a:cubicBezTo>
                        <a:pt x="4319" y="2213"/>
                        <a:pt x="4760" y="1968"/>
                        <a:pt x="5205" y="1968"/>
                      </a:cubicBezTo>
                      <a:cubicBezTo>
                        <a:pt x="5322" y="1968"/>
                        <a:pt x="5438" y="1985"/>
                        <a:pt x="5552" y="2021"/>
                      </a:cubicBezTo>
                      <a:cubicBezTo>
                        <a:pt x="5235" y="1760"/>
                        <a:pt x="4801" y="1611"/>
                        <a:pt x="4382" y="1611"/>
                      </a:cubicBezTo>
                      <a:cubicBezTo>
                        <a:pt x="4039" y="1611"/>
                        <a:pt x="3706" y="1710"/>
                        <a:pt x="3452" y="1928"/>
                      </a:cubicBezTo>
                      <a:cubicBezTo>
                        <a:pt x="3602" y="1259"/>
                        <a:pt x="3151" y="301"/>
                        <a:pt x="2528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03" name="Google Shape;903;p13"/>
                <p:cNvSpPr/>
                <p:nvPr/>
              </p:nvSpPr>
              <p:spPr>
                <a:xfrm>
                  <a:off x="501487" y="224223"/>
                  <a:ext cx="96214" cy="2140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79" h="6627" extrusionOk="0">
                      <a:moveTo>
                        <a:pt x="1236" y="543"/>
                      </a:moveTo>
                      <a:cubicBezTo>
                        <a:pt x="1293" y="982"/>
                        <a:pt x="1386" y="1432"/>
                        <a:pt x="1571" y="1836"/>
                      </a:cubicBezTo>
                      <a:cubicBezTo>
                        <a:pt x="1744" y="2252"/>
                        <a:pt x="1963" y="2644"/>
                        <a:pt x="2171" y="3048"/>
                      </a:cubicBezTo>
                      <a:cubicBezTo>
                        <a:pt x="2355" y="3452"/>
                        <a:pt x="2517" y="3891"/>
                        <a:pt x="2540" y="4352"/>
                      </a:cubicBezTo>
                      <a:cubicBezTo>
                        <a:pt x="2552" y="4583"/>
                        <a:pt x="2540" y="4814"/>
                        <a:pt x="2482" y="5022"/>
                      </a:cubicBezTo>
                      <a:cubicBezTo>
                        <a:pt x="2459" y="5137"/>
                        <a:pt x="2413" y="5241"/>
                        <a:pt x="2367" y="5345"/>
                      </a:cubicBezTo>
                      <a:cubicBezTo>
                        <a:pt x="2309" y="5449"/>
                        <a:pt x="2252" y="5541"/>
                        <a:pt x="2182" y="5634"/>
                      </a:cubicBezTo>
                      <a:cubicBezTo>
                        <a:pt x="2448" y="5276"/>
                        <a:pt x="2540" y="4791"/>
                        <a:pt x="2494" y="4364"/>
                      </a:cubicBezTo>
                      <a:cubicBezTo>
                        <a:pt x="2471" y="3914"/>
                        <a:pt x="2298" y="3498"/>
                        <a:pt x="2101" y="3094"/>
                      </a:cubicBezTo>
                      <a:cubicBezTo>
                        <a:pt x="1917" y="2690"/>
                        <a:pt x="1686" y="2298"/>
                        <a:pt x="1524" y="1871"/>
                      </a:cubicBezTo>
                      <a:cubicBezTo>
                        <a:pt x="1444" y="1651"/>
                        <a:pt x="1386" y="1432"/>
                        <a:pt x="1328" y="1213"/>
                      </a:cubicBezTo>
                      <a:cubicBezTo>
                        <a:pt x="1282" y="1005"/>
                        <a:pt x="1259" y="774"/>
                        <a:pt x="1236" y="543"/>
                      </a:cubicBezTo>
                      <a:close/>
                      <a:moveTo>
                        <a:pt x="1190" y="1"/>
                      </a:moveTo>
                      <a:cubicBezTo>
                        <a:pt x="1190" y="682"/>
                        <a:pt x="266" y="1074"/>
                        <a:pt x="855" y="1778"/>
                      </a:cubicBezTo>
                      <a:cubicBezTo>
                        <a:pt x="800" y="1777"/>
                        <a:pt x="751" y="1776"/>
                        <a:pt x="706" y="1776"/>
                      </a:cubicBezTo>
                      <a:cubicBezTo>
                        <a:pt x="436" y="1776"/>
                        <a:pt x="307" y="1810"/>
                        <a:pt x="1" y="1928"/>
                      </a:cubicBezTo>
                      <a:cubicBezTo>
                        <a:pt x="451" y="2079"/>
                        <a:pt x="636" y="2275"/>
                        <a:pt x="636" y="2275"/>
                      </a:cubicBezTo>
                      <a:cubicBezTo>
                        <a:pt x="509" y="2309"/>
                        <a:pt x="335" y="2413"/>
                        <a:pt x="335" y="2413"/>
                      </a:cubicBezTo>
                      <a:cubicBezTo>
                        <a:pt x="959" y="2586"/>
                        <a:pt x="1478" y="2875"/>
                        <a:pt x="1836" y="3406"/>
                      </a:cubicBezTo>
                      <a:cubicBezTo>
                        <a:pt x="1790" y="3391"/>
                        <a:pt x="1739" y="3384"/>
                        <a:pt x="1688" y="3384"/>
                      </a:cubicBezTo>
                      <a:cubicBezTo>
                        <a:pt x="1535" y="3384"/>
                        <a:pt x="1377" y="3449"/>
                        <a:pt x="1317" y="3579"/>
                      </a:cubicBezTo>
                      <a:cubicBezTo>
                        <a:pt x="1213" y="3752"/>
                        <a:pt x="1270" y="4006"/>
                        <a:pt x="1432" y="4122"/>
                      </a:cubicBezTo>
                      <a:cubicBezTo>
                        <a:pt x="1363" y="3983"/>
                        <a:pt x="1455" y="3787"/>
                        <a:pt x="1605" y="3729"/>
                      </a:cubicBezTo>
                      <a:cubicBezTo>
                        <a:pt x="1645" y="3713"/>
                        <a:pt x="1687" y="3705"/>
                        <a:pt x="1729" y="3705"/>
                      </a:cubicBezTo>
                      <a:cubicBezTo>
                        <a:pt x="1834" y="3705"/>
                        <a:pt x="1942" y="3749"/>
                        <a:pt x="2032" y="3798"/>
                      </a:cubicBezTo>
                      <a:cubicBezTo>
                        <a:pt x="2413" y="4029"/>
                        <a:pt x="2321" y="4641"/>
                        <a:pt x="2263" y="4999"/>
                      </a:cubicBezTo>
                      <a:cubicBezTo>
                        <a:pt x="2138" y="5672"/>
                        <a:pt x="1685" y="6244"/>
                        <a:pt x="1150" y="6614"/>
                      </a:cubicBezTo>
                      <a:lnTo>
                        <a:pt x="1150" y="6614"/>
                      </a:lnTo>
                      <a:cubicBezTo>
                        <a:pt x="1411" y="6437"/>
                        <a:pt x="1715" y="6333"/>
                        <a:pt x="1963" y="6118"/>
                      </a:cubicBezTo>
                      <a:cubicBezTo>
                        <a:pt x="2113" y="6003"/>
                        <a:pt x="2228" y="5876"/>
                        <a:pt x="2344" y="5749"/>
                      </a:cubicBezTo>
                      <a:cubicBezTo>
                        <a:pt x="2863" y="5114"/>
                        <a:pt x="2979" y="4318"/>
                        <a:pt x="2806" y="3464"/>
                      </a:cubicBezTo>
                      <a:cubicBezTo>
                        <a:pt x="2598" y="2471"/>
                        <a:pt x="2436" y="1213"/>
                        <a:pt x="2956" y="289"/>
                      </a:cubicBezTo>
                      <a:lnTo>
                        <a:pt x="2956" y="289"/>
                      </a:lnTo>
                      <a:cubicBezTo>
                        <a:pt x="2632" y="509"/>
                        <a:pt x="2459" y="797"/>
                        <a:pt x="2309" y="1132"/>
                      </a:cubicBezTo>
                      <a:cubicBezTo>
                        <a:pt x="2355" y="543"/>
                        <a:pt x="1190" y="636"/>
                        <a:pt x="1190" y="1"/>
                      </a:cubicBezTo>
                      <a:close/>
                      <a:moveTo>
                        <a:pt x="1150" y="6614"/>
                      </a:moveTo>
                      <a:cubicBezTo>
                        <a:pt x="1144" y="6618"/>
                        <a:pt x="1138" y="6622"/>
                        <a:pt x="1132" y="6626"/>
                      </a:cubicBezTo>
                      <a:cubicBezTo>
                        <a:pt x="1138" y="6622"/>
                        <a:pt x="1144" y="6618"/>
                        <a:pt x="1150" y="66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04" name="Google Shape;904;p13"/>
                <p:cNvSpPr/>
                <p:nvPr/>
              </p:nvSpPr>
              <p:spPr>
                <a:xfrm>
                  <a:off x="595796" y="264853"/>
                  <a:ext cx="13856" cy="783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9" h="2425" extrusionOk="0">
                      <a:moveTo>
                        <a:pt x="428" y="1"/>
                      </a:moveTo>
                      <a:lnTo>
                        <a:pt x="428" y="1"/>
                      </a:lnTo>
                      <a:cubicBezTo>
                        <a:pt x="47" y="786"/>
                        <a:pt x="1" y="1617"/>
                        <a:pt x="301" y="2425"/>
                      </a:cubicBezTo>
                      <a:lnTo>
                        <a:pt x="42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05" name="Google Shape;905;p13"/>
                <p:cNvSpPr/>
                <p:nvPr/>
              </p:nvSpPr>
              <p:spPr>
                <a:xfrm>
                  <a:off x="658453" y="406155"/>
                  <a:ext cx="77579" cy="1018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02" h="3152" extrusionOk="0">
                      <a:moveTo>
                        <a:pt x="2020" y="728"/>
                      </a:moveTo>
                      <a:cubicBezTo>
                        <a:pt x="1905" y="889"/>
                        <a:pt x="1755" y="993"/>
                        <a:pt x="1593" y="1086"/>
                      </a:cubicBezTo>
                      <a:cubicBezTo>
                        <a:pt x="1443" y="1155"/>
                        <a:pt x="1304" y="1213"/>
                        <a:pt x="1154" y="1282"/>
                      </a:cubicBezTo>
                      <a:cubicBezTo>
                        <a:pt x="1189" y="1270"/>
                        <a:pt x="1235" y="1270"/>
                        <a:pt x="1258" y="1270"/>
                      </a:cubicBezTo>
                      <a:cubicBezTo>
                        <a:pt x="1285" y="1269"/>
                        <a:pt x="1311" y="1268"/>
                        <a:pt x="1337" y="1268"/>
                      </a:cubicBezTo>
                      <a:cubicBezTo>
                        <a:pt x="1483" y="1268"/>
                        <a:pt x="1627" y="1298"/>
                        <a:pt x="1755" y="1386"/>
                      </a:cubicBezTo>
                      <a:cubicBezTo>
                        <a:pt x="1629" y="1341"/>
                        <a:pt x="1504" y="1324"/>
                        <a:pt x="1379" y="1324"/>
                      </a:cubicBezTo>
                      <a:cubicBezTo>
                        <a:pt x="1342" y="1324"/>
                        <a:pt x="1306" y="1325"/>
                        <a:pt x="1270" y="1328"/>
                      </a:cubicBezTo>
                      <a:cubicBezTo>
                        <a:pt x="1154" y="1340"/>
                        <a:pt x="1039" y="1374"/>
                        <a:pt x="924" y="1409"/>
                      </a:cubicBezTo>
                      <a:cubicBezTo>
                        <a:pt x="843" y="1467"/>
                        <a:pt x="750" y="1547"/>
                        <a:pt x="681" y="1628"/>
                      </a:cubicBezTo>
                      <a:cubicBezTo>
                        <a:pt x="566" y="1755"/>
                        <a:pt x="485" y="1917"/>
                        <a:pt x="393" y="2078"/>
                      </a:cubicBezTo>
                      <a:cubicBezTo>
                        <a:pt x="450" y="1905"/>
                        <a:pt x="520" y="1732"/>
                        <a:pt x="635" y="1582"/>
                      </a:cubicBezTo>
                      <a:cubicBezTo>
                        <a:pt x="750" y="1443"/>
                        <a:pt x="912" y="1328"/>
                        <a:pt x="1074" y="1236"/>
                      </a:cubicBezTo>
                      <a:cubicBezTo>
                        <a:pt x="1224" y="1155"/>
                        <a:pt x="1408" y="1074"/>
                        <a:pt x="1558" y="1005"/>
                      </a:cubicBezTo>
                      <a:cubicBezTo>
                        <a:pt x="1720" y="936"/>
                        <a:pt x="1882" y="843"/>
                        <a:pt x="2020" y="728"/>
                      </a:cubicBezTo>
                      <a:close/>
                      <a:moveTo>
                        <a:pt x="2066" y="1"/>
                      </a:moveTo>
                      <a:cubicBezTo>
                        <a:pt x="2055" y="197"/>
                        <a:pt x="1928" y="405"/>
                        <a:pt x="1755" y="520"/>
                      </a:cubicBezTo>
                      <a:cubicBezTo>
                        <a:pt x="1582" y="647"/>
                        <a:pt x="1374" y="716"/>
                        <a:pt x="1189" y="820"/>
                      </a:cubicBezTo>
                      <a:cubicBezTo>
                        <a:pt x="693" y="1086"/>
                        <a:pt x="323" y="1524"/>
                        <a:pt x="150" y="2067"/>
                      </a:cubicBezTo>
                      <a:cubicBezTo>
                        <a:pt x="35" y="2413"/>
                        <a:pt x="0" y="2782"/>
                        <a:pt x="81" y="3152"/>
                      </a:cubicBezTo>
                      <a:cubicBezTo>
                        <a:pt x="93" y="3002"/>
                        <a:pt x="150" y="2840"/>
                        <a:pt x="219" y="2679"/>
                      </a:cubicBezTo>
                      <a:cubicBezTo>
                        <a:pt x="388" y="2329"/>
                        <a:pt x="766" y="2101"/>
                        <a:pt x="1149" y="2101"/>
                      </a:cubicBezTo>
                      <a:cubicBezTo>
                        <a:pt x="1159" y="2101"/>
                        <a:pt x="1168" y="2101"/>
                        <a:pt x="1178" y="2101"/>
                      </a:cubicBezTo>
                      <a:cubicBezTo>
                        <a:pt x="1558" y="2113"/>
                        <a:pt x="1962" y="2390"/>
                        <a:pt x="2112" y="2759"/>
                      </a:cubicBezTo>
                      <a:cubicBezTo>
                        <a:pt x="2251" y="2655"/>
                        <a:pt x="2332" y="2471"/>
                        <a:pt x="2286" y="2286"/>
                      </a:cubicBezTo>
                      <a:cubicBezTo>
                        <a:pt x="2251" y="2113"/>
                        <a:pt x="2101" y="1998"/>
                        <a:pt x="1928" y="1963"/>
                      </a:cubicBezTo>
                      <a:cubicBezTo>
                        <a:pt x="2043" y="1917"/>
                        <a:pt x="2170" y="1859"/>
                        <a:pt x="2251" y="1778"/>
                      </a:cubicBezTo>
                      <a:cubicBezTo>
                        <a:pt x="2343" y="1686"/>
                        <a:pt x="2389" y="1524"/>
                        <a:pt x="2332" y="1420"/>
                      </a:cubicBezTo>
                      <a:cubicBezTo>
                        <a:pt x="2296" y="1358"/>
                        <a:pt x="2192" y="1316"/>
                        <a:pt x="2109" y="1316"/>
                      </a:cubicBezTo>
                      <a:cubicBezTo>
                        <a:pt x="2085" y="1316"/>
                        <a:pt x="2062" y="1320"/>
                        <a:pt x="2043" y="1328"/>
                      </a:cubicBezTo>
                      <a:cubicBezTo>
                        <a:pt x="2228" y="1166"/>
                        <a:pt x="2343" y="936"/>
                        <a:pt x="2366" y="693"/>
                      </a:cubicBezTo>
                      <a:cubicBezTo>
                        <a:pt x="2401" y="416"/>
                        <a:pt x="2239" y="208"/>
                        <a:pt x="206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06" name="Google Shape;906;p13"/>
                <p:cNvSpPr/>
                <p:nvPr/>
              </p:nvSpPr>
              <p:spPr>
                <a:xfrm>
                  <a:off x="635716" y="325540"/>
                  <a:ext cx="167043" cy="2461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72" h="7622" extrusionOk="0">
                      <a:moveTo>
                        <a:pt x="3617" y="180"/>
                      </a:moveTo>
                      <a:cubicBezTo>
                        <a:pt x="3743" y="180"/>
                        <a:pt x="3870" y="191"/>
                        <a:pt x="3994" y="211"/>
                      </a:cubicBezTo>
                      <a:cubicBezTo>
                        <a:pt x="4282" y="257"/>
                        <a:pt x="4559" y="338"/>
                        <a:pt x="4813" y="477"/>
                      </a:cubicBezTo>
                      <a:cubicBezTo>
                        <a:pt x="4548" y="373"/>
                        <a:pt x="4271" y="292"/>
                        <a:pt x="3982" y="257"/>
                      </a:cubicBezTo>
                      <a:cubicBezTo>
                        <a:pt x="3873" y="244"/>
                        <a:pt x="3761" y="235"/>
                        <a:pt x="3650" y="235"/>
                      </a:cubicBezTo>
                      <a:cubicBezTo>
                        <a:pt x="3481" y="235"/>
                        <a:pt x="3312" y="255"/>
                        <a:pt x="3151" y="304"/>
                      </a:cubicBezTo>
                      <a:cubicBezTo>
                        <a:pt x="2874" y="361"/>
                        <a:pt x="2609" y="477"/>
                        <a:pt x="2355" y="604"/>
                      </a:cubicBezTo>
                      <a:cubicBezTo>
                        <a:pt x="2112" y="731"/>
                        <a:pt x="1858" y="892"/>
                        <a:pt x="1662" y="1088"/>
                      </a:cubicBezTo>
                      <a:cubicBezTo>
                        <a:pt x="1847" y="881"/>
                        <a:pt x="2078" y="708"/>
                        <a:pt x="2332" y="557"/>
                      </a:cubicBezTo>
                      <a:cubicBezTo>
                        <a:pt x="2586" y="419"/>
                        <a:pt x="2851" y="315"/>
                        <a:pt x="3128" y="246"/>
                      </a:cubicBezTo>
                      <a:cubicBezTo>
                        <a:pt x="3286" y="200"/>
                        <a:pt x="3451" y="180"/>
                        <a:pt x="3617" y="180"/>
                      </a:cubicBezTo>
                      <a:close/>
                      <a:moveTo>
                        <a:pt x="3586" y="1"/>
                      </a:moveTo>
                      <a:cubicBezTo>
                        <a:pt x="3134" y="1"/>
                        <a:pt x="2678" y="125"/>
                        <a:pt x="2251" y="384"/>
                      </a:cubicBezTo>
                      <a:cubicBezTo>
                        <a:pt x="1397" y="904"/>
                        <a:pt x="854" y="1816"/>
                        <a:pt x="543" y="2751"/>
                      </a:cubicBezTo>
                      <a:cubicBezTo>
                        <a:pt x="0" y="4447"/>
                        <a:pt x="69" y="6040"/>
                        <a:pt x="900" y="7622"/>
                      </a:cubicBezTo>
                      <a:cubicBezTo>
                        <a:pt x="381" y="6617"/>
                        <a:pt x="358" y="5313"/>
                        <a:pt x="670" y="4274"/>
                      </a:cubicBezTo>
                      <a:cubicBezTo>
                        <a:pt x="762" y="3905"/>
                        <a:pt x="912" y="3559"/>
                        <a:pt x="1097" y="3247"/>
                      </a:cubicBezTo>
                      <a:cubicBezTo>
                        <a:pt x="1189" y="3085"/>
                        <a:pt x="1304" y="2958"/>
                        <a:pt x="1397" y="2820"/>
                      </a:cubicBezTo>
                      <a:cubicBezTo>
                        <a:pt x="1512" y="2693"/>
                        <a:pt x="1628" y="2566"/>
                        <a:pt x="1731" y="2404"/>
                      </a:cubicBezTo>
                      <a:cubicBezTo>
                        <a:pt x="1835" y="2266"/>
                        <a:pt x="1882" y="2058"/>
                        <a:pt x="1801" y="1896"/>
                      </a:cubicBezTo>
                      <a:cubicBezTo>
                        <a:pt x="1752" y="1791"/>
                        <a:pt x="1652" y="1714"/>
                        <a:pt x="1548" y="1714"/>
                      </a:cubicBezTo>
                      <a:cubicBezTo>
                        <a:pt x="1513" y="1714"/>
                        <a:pt x="1477" y="1723"/>
                        <a:pt x="1443" y="1742"/>
                      </a:cubicBezTo>
                      <a:lnTo>
                        <a:pt x="1443" y="1742"/>
                      </a:lnTo>
                      <a:cubicBezTo>
                        <a:pt x="1861" y="1469"/>
                        <a:pt x="2319" y="1368"/>
                        <a:pt x="2786" y="1368"/>
                      </a:cubicBezTo>
                      <a:cubicBezTo>
                        <a:pt x="3061" y="1368"/>
                        <a:pt x="3338" y="1403"/>
                        <a:pt x="3613" y="1458"/>
                      </a:cubicBezTo>
                      <a:cubicBezTo>
                        <a:pt x="3719" y="1478"/>
                        <a:pt x="3824" y="1488"/>
                        <a:pt x="3925" y="1488"/>
                      </a:cubicBezTo>
                      <a:cubicBezTo>
                        <a:pt x="4507" y="1488"/>
                        <a:pt x="4952" y="1168"/>
                        <a:pt x="4617" y="765"/>
                      </a:cubicBezTo>
                      <a:cubicBezTo>
                        <a:pt x="4709" y="765"/>
                        <a:pt x="4790" y="823"/>
                        <a:pt x="4894" y="823"/>
                      </a:cubicBezTo>
                      <a:cubicBezTo>
                        <a:pt x="5056" y="823"/>
                        <a:pt x="5171" y="696"/>
                        <a:pt x="5079" y="534"/>
                      </a:cubicBezTo>
                      <a:cubicBezTo>
                        <a:pt x="5033" y="465"/>
                        <a:pt x="4963" y="407"/>
                        <a:pt x="4894" y="361"/>
                      </a:cubicBezTo>
                      <a:cubicBezTo>
                        <a:pt x="4484" y="125"/>
                        <a:pt x="4037" y="1"/>
                        <a:pt x="3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07" name="Google Shape;907;p13"/>
                <p:cNvSpPr/>
                <p:nvPr/>
              </p:nvSpPr>
              <p:spPr>
                <a:xfrm>
                  <a:off x="657323" y="289722"/>
                  <a:ext cx="76836" cy="1034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79" h="3202" extrusionOk="0">
                      <a:moveTo>
                        <a:pt x="727" y="597"/>
                      </a:moveTo>
                      <a:cubicBezTo>
                        <a:pt x="727" y="603"/>
                        <a:pt x="727" y="610"/>
                        <a:pt x="728" y="616"/>
                      </a:cubicBezTo>
                      <a:cubicBezTo>
                        <a:pt x="727" y="610"/>
                        <a:pt x="727" y="604"/>
                        <a:pt x="727" y="597"/>
                      </a:cubicBezTo>
                      <a:close/>
                      <a:moveTo>
                        <a:pt x="1214" y="0"/>
                      </a:moveTo>
                      <a:cubicBezTo>
                        <a:pt x="1146" y="0"/>
                        <a:pt x="1079" y="13"/>
                        <a:pt x="1016" y="39"/>
                      </a:cubicBezTo>
                      <a:cubicBezTo>
                        <a:pt x="814" y="129"/>
                        <a:pt x="721" y="372"/>
                        <a:pt x="727" y="597"/>
                      </a:cubicBezTo>
                      <a:lnTo>
                        <a:pt x="727" y="597"/>
                      </a:lnTo>
                      <a:cubicBezTo>
                        <a:pt x="729" y="485"/>
                        <a:pt x="837" y="396"/>
                        <a:pt x="961" y="396"/>
                      </a:cubicBezTo>
                      <a:cubicBezTo>
                        <a:pt x="968" y="396"/>
                        <a:pt x="975" y="396"/>
                        <a:pt x="982" y="397"/>
                      </a:cubicBezTo>
                      <a:cubicBezTo>
                        <a:pt x="1109" y="420"/>
                        <a:pt x="1189" y="535"/>
                        <a:pt x="1224" y="651"/>
                      </a:cubicBezTo>
                      <a:cubicBezTo>
                        <a:pt x="1236" y="778"/>
                        <a:pt x="1189" y="905"/>
                        <a:pt x="1132" y="1009"/>
                      </a:cubicBezTo>
                      <a:cubicBezTo>
                        <a:pt x="1074" y="1112"/>
                        <a:pt x="993" y="1205"/>
                        <a:pt x="901" y="1297"/>
                      </a:cubicBezTo>
                      <a:cubicBezTo>
                        <a:pt x="416" y="1840"/>
                        <a:pt x="151" y="2474"/>
                        <a:pt x="1" y="3202"/>
                      </a:cubicBezTo>
                      <a:cubicBezTo>
                        <a:pt x="162" y="2417"/>
                        <a:pt x="993" y="1666"/>
                        <a:pt x="1617" y="1251"/>
                      </a:cubicBezTo>
                      <a:cubicBezTo>
                        <a:pt x="1674" y="1193"/>
                        <a:pt x="2378" y="778"/>
                        <a:pt x="1940" y="743"/>
                      </a:cubicBezTo>
                      <a:cubicBezTo>
                        <a:pt x="1934" y="742"/>
                        <a:pt x="1927" y="742"/>
                        <a:pt x="1921" y="742"/>
                      </a:cubicBezTo>
                      <a:cubicBezTo>
                        <a:pt x="1853" y="742"/>
                        <a:pt x="1761" y="793"/>
                        <a:pt x="1709" y="835"/>
                      </a:cubicBezTo>
                      <a:cubicBezTo>
                        <a:pt x="1801" y="628"/>
                        <a:pt x="1801" y="385"/>
                        <a:pt x="1651" y="201"/>
                      </a:cubicBezTo>
                      <a:cubicBezTo>
                        <a:pt x="1552" y="77"/>
                        <a:pt x="1383" y="0"/>
                        <a:pt x="121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08" name="Google Shape;908;p13"/>
                <p:cNvSpPr/>
                <p:nvPr/>
              </p:nvSpPr>
              <p:spPr>
                <a:xfrm>
                  <a:off x="525387" y="476240"/>
                  <a:ext cx="150991" cy="227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75" h="7042" extrusionOk="0">
                      <a:moveTo>
                        <a:pt x="288" y="670"/>
                      </a:moveTo>
                      <a:cubicBezTo>
                        <a:pt x="288" y="671"/>
                        <a:pt x="289" y="672"/>
                        <a:pt x="289" y="673"/>
                      </a:cubicBezTo>
                      <a:lnTo>
                        <a:pt x="289" y="673"/>
                      </a:lnTo>
                      <a:cubicBezTo>
                        <a:pt x="289" y="672"/>
                        <a:pt x="288" y="671"/>
                        <a:pt x="288" y="670"/>
                      </a:cubicBezTo>
                      <a:close/>
                      <a:moveTo>
                        <a:pt x="634" y="1166"/>
                      </a:moveTo>
                      <a:cubicBezTo>
                        <a:pt x="934" y="1559"/>
                        <a:pt x="1269" y="1928"/>
                        <a:pt x="1650" y="2228"/>
                      </a:cubicBezTo>
                      <a:cubicBezTo>
                        <a:pt x="2042" y="2517"/>
                        <a:pt x="2481" y="2759"/>
                        <a:pt x="2885" y="3048"/>
                      </a:cubicBezTo>
                      <a:cubicBezTo>
                        <a:pt x="3289" y="3336"/>
                        <a:pt x="3670" y="3660"/>
                        <a:pt x="3959" y="4087"/>
                      </a:cubicBezTo>
                      <a:cubicBezTo>
                        <a:pt x="4097" y="4306"/>
                        <a:pt x="4213" y="4525"/>
                        <a:pt x="4282" y="4768"/>
                      </a:cubicBezTo>
                      <a:cubicBezTo>
                        <a:pt x="4305" y="4883"/>
                        <a:pt x="4339" y="5010"/>
                        <a:pt x="4339" y="5149"/>
                      </a:cubicBezTo>
                      <a:cubicBezTo>
                        <a:pt x="4339" y="5276"/>
                        <a:pt x="4339" y="5391"/>
                        <a:pt x="4316" y="5518"/>
                      </a:cubicBezTo>
                      <a:cubicBezTo>
                        <a:pt x="4328" y="5391"/>
                        <a:pt x="4328" y="5276"/>
                        <a:pt x="4316" y="5149"/>
                      </a:cubicBezTo>
                      <a:cubicBezTo>
                        <a:pt x="4293" y="5010"/>
                        <a:pt x="4270" y="4895"/>
                        <a:pt x="4236" y="4779"/>
                      </a:cubicBezTo>
                      <a:lnTo>
                        <a:pt x="4109" y="4433"/>
                      </a:lnTo>
                      <a:cubicBezTo>
                        <a:pt x="4051" y="4318"/>
                        <a:pt x="3993" y="4225"/>
                        <a:pt x="3924" y="4121"/>
                      </a:cubicBezTo>
                      <a:cubicBezTo>
                        <a:pt x="3647" y="3717"/>
                        <a:pt x="3254" y="3394"/>
                        <a:pt x="2850" y="3106"/>
                      </a:cubicBezTo>
                      <a:cubicBezTo>
                        <a:pt x="2446" y="2817"/>
                        <a:pt x="2019" y="2575"/>
                        <a:pt x="1627" y="2251"/>
                      </a:cubicBezTo>
                      <a:cubicBezTo>
                        <a:pt x="1419" y="2101"/>
                        <a:pt x="1246" y="1928"/>
                        <a:pt x="1073" y="1755"/>
                      </a:cubicBezTo>
                      <a:cubicBezTo>
                        <a:pt x="923" y="1559"/>
                        <a:pt x="761" y="1363"/>
                        <a:pt x="634" y="1166"/>
                      </a:cubicBezTo>
                      <a:close/>
                      <a:moveTo>
                        <a:pt x="2135" y="1"/>
                      </a:moveTo>
                      <a:cubicBezTo>
                        <a:pt x="1927" y="370"/>
                        <a:pt x="1916" y="739"/>
                        <a:pt x="1973" y="1132"/>
                      </a:cubicBezTo>
                      <a:cubicBezTo>
                        <a:pt x="1880" y="935"/>
                        <a:pt x="1700" y="886"/>
                        <a:pt x="1487" y="886"/>
                      </a:cubicBezTo>
                      <a:cubicBezTo>
                        <a:pt x="1283" y="886"/>
                        <a:pt x="1050" y="931"/>
                        <a:pt x="837" y="931"/>
                      </a:cubicBezTo>
                      <a:cubicBezTo>
                        <a:pt x="611" y="931"/>
                        <a:pt x="408" y="881"/>
                        <a:pt x="289" y="673"/>
                      </a:cubicBezTo>
                      <a:lnTo>
                        <a:pt x="289" y="673"/>
                      </a:lnTo>
                      <a:cubicBezTo>
                        <a:pt x="656" y="1319"/>
                        <a:pt x="1" y="2206"/>
                        <a:pt x="946" y="2552"/>
                      </a:cubicBezTo>
                      <a:cubicBezTo>
                        <a:pt x="577" y="2736"/>
                        <a:pt x="484" y="2840"/>
                        <a:pt x="219" y="3152"/>
                      </a:cubicBezTo>
                      <a:cubicBezTo>
                        <a:pt x="406" y="3114"/>
                        <a:pt x="560" y="3102"/>
                        <a:pt x="680" y="3102"/>
                      </a:cubicBezTo>
                      <a:cubicBezTo>
                        <a:pt x="895" y="3102"/>
                        <a:pt x="1004" y="3140"/>
                        <a:pt x="1004" y="3140"/>
                      </a:cubicBezTo>
                      <a:cubicBezTo>
                        <a:pt x="911" y="3256"/>
                        <a:pt x="807" y="3440"/>
                        <a:pt x="807" y="3440"/>
                      </a:cubicBezTo>
                      <a:cubicBezTo>
                        <a:pt x="1101" y="3366"/>
                        <a:pt x="1391" y="3323"/>
                        <a:pt x="1676" y="3323"/>
                      </a:cubicBezTo>
                      <a:cubicBezTo>
                        <a:pt x="2052" y="3323"/>
                        <a:pt x="2420" y="3397"/>
                        <a:pt x="2781" y="3567"/>
                      </a:cubicBezTo>
                      <a:cubicBezTo>
                        <a:pt x="2562" y="3613"/>
                        <a:pt x="2377" y="3798"/>
                        <a:pt x="2377" y="4017"/>
                      </a:cubicBezTo>
                      <a:cubicBezTo>
                        <a:pt x="2377" y="4237"/>
                        <a:pt x="2562" y="4433"/>
                        <a:pt x="2781" y="4468"/>
                      </a:cubicBezTo>
                      <a:cubicBezTo>
                        <a:pt x="2643" y="4375"/>
                        <a:pt x="2620" y="4133"/>
                        <a:pt x="2724" y="4006"/>
                      </a:cubicBezTo>
                      <a:cubicBezTo>
                        <a:pt x="2815" y="3884"/>
                        <a:pt x="2970" y="3842"/>
                        <a:pt x="3116" y="3842"/>
                      </a:cubicBezTo>
                      <a:cubicBezTo>
                        <a:pt x="3136" y="3842"/>
                        <a:pt x="3155" y="3843"/>
                        <a:pt x="3174" y="3844"/>
                      </a:cubicBezTo>
                      <a:cubicBezTo>
                        <a:pt x="3647" y="3856"/>
                        <a:pt x="3924" y="4491"/>
                        <a:pt x="4051" y="4872"/>
                      </a:cubicBezTo>
                      <a:cubicBezTo>
                        <a:pt x="4291" y="5570"/>
                        <a:pt x="4180" y="6370"/>
                        <a:pt x="3851" y="7025"/>
                      </a:cubicBezTo>
                      <a:lnTo>
                        <a:pt x="3851" y="7025"/>
                      </a:lnTo>
                      <a:cubicBezTo>
                        <a:pt x="4012" y="6709"/>
                        <a:pt x="4238" y="6447"/>
                        <a:pt x="4363" y="6107"/>
                      </a:cubicBezTo>
                      <a:cubicBezTo>
                        <a:pt x="4443" y="5922"/>
                        <a:pt x="4478" y="5737"/>
                        <a:pt x="4524" y="5541"/>
                      </a:cubicBezTo>
                      <a:cubicBezTo>
                        <a:pt x="4674" y="4664"/>
                        <a:pt x="4351" y="3833"/>
                        <a:pt x="3716" y="3117"/>
                      </a:cubicBezTo>
                      <a:cubicBezTo>
                        <a:pt x="2966" y="2286"/>
                        <a:pt x="2146" y="1178"/>
                        <a:pt x="2135" y="1"/>
                      </a:cubicBezTo>
                      <a:close/>
                      <a:moveTo>
                        <a:pt x="3851" y="7025"/>
                      </a:moveTo>
                      <a:cubicBezTo>
                        <a:pt x="3849" y="7031"/>
                        <a:pt x="3846" y="7036"/>
                        <a:pt x="3843" y="7042"/>
                      </a:cubicBezTo>
                      <a:cubicBezTo>
                        <a:pt x="3846" y="7036"/>
                        <a:pt x="3849" y="7031"/>
                        <a:pt x="3851" y="7025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09" name="Google Shape;909;p13"/>
                <p:cNvSpPr/>
                <p:nvPr/>
              </p:nvSpPr>
              <p:spPr>
                <a:xfrm>
                  <a:off x="594698" y="415489"/>
                  <a:ext cx="61527" cy="1506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05" h="4664" extrusionOk="0">
                      <a:moveTo>
                        <a:pt x="1051" y="970"/>
                      </a:moveTo>
                      <a:lnTo>
                        <a:pt x="1051" y="970"/>
                      </a:lnTo>
                      <a:cubicBezTo>
                        <a:pt x="1039" y="1178"/>
                        <a:pt x="1016" y="1431"/>
                        <a:pt x="1016" y="1662"/>
                      </a:cubicBezTo>
                      <a:cubicBezTo>
                        <a:pt x="1016" y="1893"/>
                        <a:pt x="1016" y="2136"/>
                        <a:pt x="1039" y="2366"/>
                      </a:cubicBezTo>
                      <a:cubicBezTo>
                        <a:pt x="1062" y="2597"/>
                        <a:pt x="1108" y="2828"/>
                        <a:pt x="1166" y="3047"/>
                      </a:cubicBezTo>
                      <a:cubicBezTo>
                        <a:pt x="1224" y="3255"/>
                        <a:pt x="1305" y="3475"/>
                        <a:pt x="1385" y="3694"/>
                      </a:cubicBezTo>
                      <a:cubicBezTo>
                        <a:pt x="1282" y="3486"/>
                        <a:pt x="1201" y="3290"/>
                        <a:pt x="1120" y="3071"/>
                      </a:cubicBezTo>
                      <a:cubicBezTo>
                        <a:pt x="1051" y="2851"/>
                        <a:pt x="1005" y="2620"/>
                        <a:pt x="981" y="2390"/>
                      </a:cubicBezTo>
                      <a:cubicBezTo>
                        <a:pt x="947" y="2159"/>
                        <a:pt x="947" y="1916"/>
                        <a:pt x="970" y="1685"/>
                      </a:cubicBezTo>
                      <a:cubicBezTo>
                        <a:pt x="981" y="1443"/>
                        <a:pt x="1016" y="1212"/>
                        <a:pt x="1051" y="970"/>
                      </a:cubicBezTo>
                      <a:close/>
                      <a:moveTo>
                        <a:pt x="1305" y="0"/>
                      </a:moveTo>
                      <a:lnTo>
                        <a:pt x="1305" y="0"/>
                      </a:lnTo>
                      <a:cubicBezTo>
                        <a:pt x="878" y="323"/>
                        <a:pt x="612" y="1027"/>
                        <a:pt x="681" y="1558"/>
                      </a:cubicBezTo>
                      <a:cubicBezTo>
                        <a:pt x="531" y="1385"/>
                        <a:pt x="335" y="704"/>
                        <a:pt x="289" y="693"/>
                      </a:cubicBezTo>
                      <a:lnTo>
                        <a:pt x="289" y="693"/>
                      </a:lnTo>
                      <a:cubicBezTo>
                        <a:pt x="0" y="1789"/>
                        <a:pt x="1247" y="3890"/>
                        <a:pt x="1905" y="4663"/>
                      </a:cubicBezTo>
                      <a:cubicBezTo>
                        <a:pt x="1259" y="3198"/>
                        <a:pt x="1051" y="1570"/>
                        <a:pt x="130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0" name="Google Shape;910;p13"/>
                <p:cNvSpPr/>
                <p:nvPr/>
              </p:nvSpPr>
              <p:spPr>
                <a:xfrm>
                  <a:off x="54877" y="680522"/>
                  <a:ext cx="264710" cy="1942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96" h="6015" extrusionOk="0">
                      <a:moveTo>
                        <a:pt x="8196" y="1"/>
                      </a:moveTo>
                      <a:lnTo>
                        <a:pt x="8196" y="1"/>
                      </a:lnTo>
                      <a:cubicBezTo>
                        <a:pt x="8127" y="740"/>
                        <a:pt x="7134" y="2321"/>
                        <a:pt x="4352" y="2656"/>
                      </a:cubicBezTo>
                      <a:cubicBezTo>
                        <a:pt x="2634" y="2855"/>
                        <a:pt x="1872" y="3273"/>
                        <a:pt x="891" y="3273"/>
                      </a:cubicBezTo>
                      <a:cubicBezTo>
                        <a:pt x="619" y="3273"/>
                        <a:pt x="331" y="3241"/>
                        <a:pt x="1" y="3164"/>
                      </a:cubicBezTo>
                      <a:lnTo>
                        <a:pt x="1" y="3164"/>
                      </a:lnTo>
                      <a:cubicBezTo>
                        <a:pt x="301" y="3651"/>
                        <a:pt x="989" y="3994"/>
                        <a:pt x="1602" y="3994"/>
                      </a:cubicBezTo>
                      <a:cubicBezTo>
                        <a:pt x="1744" y="3994"/>
                        <a:pt x="1881" y="3976"/>
                        <a:pt x="2009" y="3937"/>
                      </a:cubicBezTo>
                      <a:lnTo>
                        <a:pt x="2009" y="3937"/>
                      </a:lnTo>
                      <a:cubicBezTo>
                        <a:pt x="1570" y="4526"/>
                        <a:pt x="1732" y="5484"/>
                        <a:pt x="2263" y="6015"/>
                      </a:cubicBezTo>
                      <a:cubicBezTo>
                        <a:pt x="2044" y="5484"/>
                        <a:pt x="2263" y="4849"/>
                        <a:pt x="2655" y="4445"/>
                      </a:cubicBezTo>
                      <a:cubicBezTo>
                        <a:pt x="3059" y="4041"/>
                        <a:pt x="3625" y="3810"/>
                        <a:pt x="4179" y="3660"/>
                      </a:cubicBezTo>
                      <a:cubicBezTo>
                        <a:pt x="4722" y="3521"/>
                        <a:pt x="5287" y="3418"/>
                        <a:pt x="5818" y="3198"/>
                      </a:cubicBezTo>
                      <a:cubicBezTo>
                        <a:pt x="7122" y="2667"/>
                        <a:pt x="8069" y="1386"/>
                        <a:pt x="819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1" name="Google Shape;911;p13"/>
                <p:cNvSpPr/>
                <p:nvPr/>
              </p:nvSpPr>
              <p:spPr>
                <a:xfrm>
                  <a:off x="104454" y="652584"/>
                  <a:ext cx="213293" cy="97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04" h="3025" extrusionOk="0">
                      <a:moveTo>
                        <a:pt x="6603" y="716"/>
                      </a:moveTo>
                      <a:lnTo>
                        <a:pt x="6603" y="716"/>
                      </a:lnTo>
                      <a:cubicBezTo>
                        <a:pt x="6596" y="727"/>
                        <a:pt x="6590" y="739"/>
                        <a:pt x="6583" y="751"/>
                      </a:cubicBezTo>
                      <a:lnTo>
                        <a:pt x="6583" y="751"/>
                      </a:lnTo>
                      <a:cubicBezTo>
                        <a:pt x="6590" y="739"/>
                        <a:pt x="6597" y="728"/>
                        <a:pt x="6603" y="716"/>
                      </a:cubicBezTo>
                      <a:close/>
                      <a:moveTo>
                        <a:pt x="4" y="1316"/>
                      </a:moveTo>
                      <a:cubicBezTo>
                        <a:pt x="3" y="1316"/>
                        <a:pt x="2" y="1316"/>
                        <a:pt x="1" y="1316"/>
                      </a:cubicBezTo>
                      <a:cubicBezTo>
                        <a:pt x="2" y="1316"/>
                        <a:pt x="3" y="1316"/>
                        <a:pt x="4" y="1316"/>
                      </a:cubicBezTo>
                      <a:close/>
                      <a:moveTo>
                        <a:pt x="509" y="1328"/>
                      </a:moveTo>
                      <a:cubicBezTo>
                        <a:pt x="740" y="1328"/>
                        <a:pt x="959" y="1328"/>
                        <a:pt x="1190" y="1362"/>
                      </a:cubicBezTo>
                      <a:cubicBezTo>
                        <a:pt x="1421" y="1385"/>
                        <a:pt x="1628" y="1432"/>
                        <a:pt x="1848" y="1501"/>
                      </a:cubicBezTo>
                      <a:cubicBezTo>
                        <a:pt x="2286" y="1628"/>
                        <a:pt x="2690" y="1836"/>
                        <a:pt x="3106" y="1997"/>
                      </a:cubicBezTo>
                      <a:cubicBezTo>
                        <a:pt x="3521" y="2147"/>
                        <a:pt x="3960" y="2286"/>
                        <a:pt x="4399" y="2286"/>
                      </a:cubicBezTo>
                      <a:cubicBezTo>
                        <a:pt x="4836" y="2286"/>
                        <a:pt x="5284" y="2166"/>
                        <a:pt x="5616" y="1884"/>
                      </a:cubicBezTo>
                      <a:lnTo>
                        <a:pt x="5616" y="1884"/>
                      </a:lnTo>
                      <a:cubicBezTo>
                        <a:pt x="5536" y="1954"/>
                        <a:pt x="5462" y="2015"/>
                        <a:pt x="5380" y="2066"/>
                      </a:cubicBezTo>
                      <a:cubicBezTo>
                        <a:pt x="5287" y="2124"/>
                        <a:pt x="5183" y="2159"/>
                        <a:pt x="5080" y="2205"/>
                      </a:cubicBezTo>
                      <a:cubicBezTo>
                        <a:pt x="4860" y="2286"/>
                        <a:pt x="4629" y="2320"/>
                        <a:pt x="4422" y="2320"/>
                      </a:cubicBezTo>
                      <a:cubicBezTo>
                        <a:pt x="4387" y="2322"/>
                        <a:pt x="4353" y="2323"/>
                        <a:pt x="4319" y="2323"/>
                      </a:cubicBezTo>
                      <a:cubicBezTo>
                        <a:pt x="3894" y="2323"/>
                        <a:pt x="3479" y="2194"/>
                        <a:pt x="3094" y="2055"/>
                      </a:cubicBezTo>
                      <a:cubicBezTo>
                        <a:pt x="2667" y="1905"/>
                        <a:pt x="2252" y="1709"/>
                        <a:pt x="1836" y="1559"/>
                      </a:cubicBezTo>
                      <a:cubicBezTo>
                        <a:pt x="1421" y="1420"/>
                        <a:pt x="970" y="1339"/>
                        <a:pt x="509" y="1328"/>
                      </a:cubicBezTo>
                      <a:close/>
                      <a:moveTo>
                        <a:pt x="1813" y="0"/>
                      </a:moveTo>
                      <a:cubicBezTo>
                        <a:pt x="1721" y="370"/>
                        <a:pt x="1686" y="474"/>
                        <a:pt x="1744" y="854"/>
                      </a:cubicBezTo>
                      <a:cubicBezTo>
                        <a:pt x="1579" y="735"/>
                        <a:pt x="1435" y="689"/>
                        <a:pt x="1305" y="689"/>
                      </a:cubicBezTo>
                      <a:cubicBezTo>
                        <a:pt x="840" y="689"/>
                        <a:pt x="533" y="1278"/>
                        <a:pt x="4" y="1316"/>
                      </a:cubicBezTo>
                      <a:lnTo>
                        <a:pt x="4" y="1316"/>
                      </a:lnTo>
                      <a:cubicBezTo>
                        <a:pt x="15" y="1315"/>
                        <a:pt x="26" y="1315"/>
                        <a:pt x="37" y="1315"/>
                      </a:cubicBezTo>
                      <a:cubicBezTo>
                        <a:pt x="615" y="1315"/>
                        <a:pt x="635" y="2359"/>
                        <a:pt x="1156" y="2359"/>
                      </a:cubicBezTo>
                      <a:cubicBezTo>
                        <a:pt x="1174" y="2359"/>
                        <a:pt x="1193" y="2358"/>
                        <a:pt x="1213" y="2355"/>
                      </a:cubicBezTo>
                      <a:lnTo>
                        <a:pt x="1213" y="2355"/>
                      </a:lnTo>
                      <a:cubicBezTo>
                        <a:pt x="866" y="2517"/>
                        <a:pt x="578" y="2713"/>
                        <a:pt x="416" y="3024"/>
                      </a:cubicBezTo>
                      <a:cubicBezTo>
                        <a:pt x="989" y="2650"/>
                        <a:pt x="1706" y="2537"/>
                        <a:pt x="2410" y="2537"/>
                      </a:cubicBezTo>
                      <a:cubicBezTo>
                        <a:pt x="2814" y="2537"/>
                        <a:pt x="3213" y="2574"/>
                        <a:pt x="3579" y="2620"/>
                      </a:cubicBezTo>
                      <a:cubicBezTo>
                        <a:pt x="3739" y="2642"/>
                        <a:pt x="3897" y="2653"/>
                        <a:pt x="4052" y="2653"/>
                      </a:cubicBezTo>
                      <a:cubicBezTo>
                        <a:pt x="4721" y="2653"/>
                        <a:pt x="5331" y="2445"/>
                        <a:pt x="5818" y="1986"/>
                      </a:cubicBezTo>
                      <a:cubicBezTo>
                        <a:pt x="5934" y="1870"/>
                        <a:pt x="6049" y="1743"/>
                        <a:pt x="6165" y="1582"/>
                      </a:cubicBezTo>
                      <a:cubicBezTo>
                        <a:pt x="6342" y="1327"/>
                        <a:pt x="6434" y="1020"/>
                        <a:pt x="6583" y="751"/>
                      </a:cubicBezTo>
                      <a:lnTo>
                        <a:pt x="6583" y="751"/>
                      </a:lnTo>
                      <a:cubicBezTo>
                        <a:pt x="6258" y="1313"/>
                        <a:pt x="5713" y="1805"/>
                        <a:pt x="5068" y="1986"/>
                      </a:cubicBezTo>
                      <a:cubicBezTo>
                        <a:pt x="4897" y="2037"/>
                        <a:pt x="4659" y="2091"/>
                        <a:pt x="4432" y="2091"/>
                      </a:cubicBezTo>
                      <a:cubicBezTo>
                        <a:pt x="4199" y="2091"/>
                        <a:pt x="3979" y="2034"/>
                        <a:pt x="3856" y="1859"/>
                      </a:cubicBezTo>
                      <a:cubicBezTo>
                        <a:pt x="3764" y="1743"/>
                        <a:pt x="3706" y="1582"/>
                        <a:pt x="3752" y="1443"/>
                      </a:cubicBezTo>
                      <a:cubicBezTo>
                        <a:pt x="3790" y="1320"/>
                        <a:pt x="3921" y="1220"/>
                        <a:pt x="4043" y="1220"/>
                      </a:cubicBezTo>
                      <a:cubicBezTo>
                        <a:pt x="4070" y="1220"/>
                        <a:pt x="4097" y="1225"/>
                        <a:pt x="4122" y="1235"/>
                      </a:cubicBezTo>
                      <a:cubicBezTo>
                        <a:pt x="4045" y="1151"/>
                        <a:pt x="3925" y="1106"/>
                        <a:pt x="3805" y="1106"/>
                      </a:cubicBezTo>
                      <a:cubicBezTo>
                        <a:pt x="3726" y="1106"/>
                        <a:pt x="3647" y="1125"/>
                        <a:pt x="3579" y="1166"/>
                      </a:cubicBezTo>
                      <a:cubicBezTo>
                        <a:pt x="3406" y="1270"/>
                        <a:pt x="3371" y="1512"/>
                        <a:pt x="3452" y="1697"/>
                      </a:cubicBezTo>
                      <a:cubicBezTo>
                        <a:pt x="2898" y="1385"/>
                        <a:pt x="2552" y="878"/>
                        <a:pt x="2332" y="289"/>
                      </a:cubicBezTo>
                      <a:cubicBezTo>
                        <a:pt x="2332" y="289"/>
                        <a:pt x="2252" y="462"/>
                        <a:pt x="2205" y="601"/>
                      </a:cubicBezTo>
                      <a:cubicBezTo>
                        <a:pt x="2205" y="601"/>
                        <a:pt x="2009" y="427"/>
                        <a:pt x="1813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2" name="Google Shape;912;p13"/>
                <p:cNvSpPr/>
                <p:nvPr/>
              </p:nvSpPr>
              <p:spPr>
                <a:xfrm>
                  <a:off x="149186" y="747442"/>
                  <a:ext cx="77966" cy="144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14" h="446" extrusionOk="0">
                      <a:moveTo>
                        <a:pt x="1581" y="1"/>
                      </a:moveTo>
                      <a:cubicBezTo>
                        <a:pt x="1036" y="1"/>
                        <a:pt x="498" y="154"/>
                        <a:pt x="1" y="445"/>
                      </a:cubicBezTo>
                      <a:cubicBezTo>
                        <a:pt x="809" y="341"/>
                        <a:pt x="1605" y="226"/>
                        <a:pt x="2413" y="122"/>
                      </a:cubicBezTo>
                      <a:cubicBezTo>
                        <a:pt x="2137" y="40"/>
                        <a:pt x="1858" y="1"/>
                        <a:pt x="1581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3" name="Google Shape;913;p13"/>
                <p:cNvSpPr/>
                <p:nvPr/>
              </p:nvSpPr>
              <p:spPr>
                <a:xfrm>
                  <a:off x="298691" y="793369"/>
                  <a:ext cx="96957" cy="809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2" h="2507" extrusionOk="0">
                      <a:moveTo>
                        <a:pt x="1236" y="1251"/>
                      </a:moveTo>
                      <a:cubicBezTo>
                        <a:pt x="1228" y="1262"/>
                        <a:pt x="1223" y="1274"/>
                        <a:pt x="1220" y="1286"/>
                      </a:cubicBezTo>
                      <a:lnTo>
                        <a:pt x="1220" y="1286"/>
                      </a:lnTo>
                      <a:cubicBezTo>
                        <a:pt x="1225" y="1274"/>
                        <a:pt x="1230" y="1263"/>
                        <a:pt x="1236" y="1251"/>
                      </a:cubicBezTo>
                      <a:close/>
                      <a:moveTo>
                        <a:pt x="1963" y="431"/>
                      </a:moveTo>
                      <a:lnTo>
                        <a:pt x="1963" y="431"/>
                      </a:lnTo>
                      <a:cubicBezTo>
                        <a:pt x="1813" y="524"/>
                        <a:pt x="1663" y="616"/>
                        <a:pt x="1536" y="755"/>
                      </a:cubicBezTo>
                      <a:cubicBezTo>
                        <a:pt x="1466" y="824"/>
                        <a:pt x="1386" y="928"/>
                        <a:pt x="1351" y="1009"/>
                      </a:cubicBezTo>
                      <a:cubicBezTo>
                        <a:pt x="1305" y="1124"/>
                        <a:pt x="1293" y="1239"/>
                        <a:pt x="1293" y="1355"/>
                      </a:cubicBezTo>
                      <a:cubicBezTo>
                        <a:pt x="1293" y="1516"/>
                        <a:pt x="1316" y="1678"/>
                        <a:pt x="1374" y="1828"/>
                      </a:cubicBezTo>
                      <a:cubicBezTo>
                        <a:pt x="1259" y="1701"/>
                        <a:pt x="1212" y="1528"/>
                        <a:pt x="1212" y="1355"/>
                      </a:cubicBezTo>
                      <a:cubicBezTo>
                        <a:pt x="1212" y="1339"/>
                        <a:pt x="1212" y="1312"/>
                        <a:pt x="1220" y="1286"/>
                      </a:cubicBezTo>
                      <a:lnTo>
                        <a:pt x="1220" y="1286"/>
                      </a:lnTo>
                      <a:cubicBezTo>
                        <a:pt x="1159" y="1426"/>
                        <a:pt x="1115" y="1573"/>
                        <a:pt x="1051" y="1701"/>
                      </a:cubicBezTo>
                      <a:cubicBezTo>
                        <a:pt x="982" y="1863"/>
                        <a:pt x="901" y="2036"/>
                        <a:pt x="751" y="2151"/>
                      </a:cubicBezTo>
                      <a:cubicBezTo>
                        <a:pt x="866" y="2001"/>
                        <a:pt x="935" y="1851"/>
                        <a:pt x="1005" y="1678"/>
                      </a:cubicBezTo>
                      <a:cubicBezTo>
                        <a:pt x="1062" y="1505"/>
                        <a:pt x="1120" y="1332"/>
                        <a:pt x="1189" y="1170"/>
                      </a:cubicBezTo>
                      <a:cubicBezTo>
                        <a:pt x="1259" y="997"/>
                        <a:pt x="1363" y="835"/>
                        <a:pt x="1501" y="720"/>
                      </a:cubicBezTo>
                      <a:cubicBezTo>
                        <a:pt x="1640" y="593"/>
                        <a:pt x="1813" y="501"/>
                        <a:pt x="1963" y="431"/>
                      </a:cubicBezTo>
                      <a:close/>
                      <a:moveTo>
                        <a:pt x="2759" y="0"/>
                      </a:moveTo>
                      <a:cubicBezTo>
                        <a:pt x="2479" y="0"/>
                        <a:pt x="2196" y="61"/>
                        <a:pt x="1928" y="178"/>
                      </a:cubicBezTo>
                      <a:cubicBezTo>
                        <a:pt x="1420" y="385"/>
                        <a:pt x="1005" y="812"/>
                        <a:pt x="774" y="1309"/>
                      </a:cubicBezTo>
                      <a:cubicBezTo>
                        <a:pt x="682" y="1516"/>
                        <a:pt x="624" y="1713"/>
                        <a:pt x="508" y="1909"/>
                      </a:cubicBezTo>
                      <a:cubicBezTo>
                        <a:pt x="393" y="2082"/>
                        <a:pt x="220" y="2232"/>
                        <a:pt x="1" y="2232"/>
                      </a:cubicBezTo>
                      <a:cubicBezTo>
                        <a:pt x="192" y="2374"/>
                        <a:pt x="393" y="2506"/>
                        <a:pt x="618" y="2506"/>
                      </a:cubicBezTo>
                      <a:cubicBezTo>
                        <a:pt x="650" y="2506"/>
                        <a:pt x="683" y="2503"/>
                        <a:pt x="716" y="2498"/>
                      </a:cubicBezTo>
                      <a:cubicBezTo>
                        <a:pt x="959" y="2451"/>
                        <a:pt x="1178" y="2313"/>
                        <a:pt x="1316" y="2117"/>
                      </a:cubicBezTo>
                      <a:lnTo>
                        <a:pt x="1316" y="2117"/>
                      </a:lnTo>
                      <a:cubicBezTo>
                        <a:pt x="1293" y="2221"/>
                        <a:pt x="1351" y="2371"/>
                        <a:pt x="1432" y="2405"/>
                      </a:cubicBezTo>
                      <a:cubicBezTo>
                        <a:pt x="1464" y="2422"/>
                        <a:pt x="1500" y="2429"/>
                        <a:pt x="1535" y="2429"/>
                      </a:cubicBezTo>
                      <a:cubicBezTo>
                        <a:pt x="1626" y="2429"/>
                        <a:pt x="1720" y="2382"/>
                        <a:pt x="1778" y="2324"/>
                      </a:cubicBezTo>
                      <a:cubicBezTo>
                        <a:pt x="1870" y="2221"/>
                        <a:pt x="1905" y="2105"/>
                        <a:pt x="1951" y="1978"/>
                      </a:cubicBezTo>
                      <a:cubicBezTo>
                        <a:pt x="2009" y="2140"/>
                        <a:pt x="2136" y="2290"/>
                        <a:pt x="2309" y="2313"/>
                      </a:cubicBezTo>
                      <a:cubicBezTo>
                        <a:pt x="2319" y="2314"/>
                        <a:pt x="2329" y="2314"/>
                        <a:pt x="2339" y="2314"/>
                      </a:cubicBezTo>
                      <a:cubicBezTo>
                        <a:pt x="2504" y="2314"/>
                        <a:pt x="2683" y="2224"/>
                        <a:pt x="2759" y="2094"/>
                      </a:cubicBezTo>
                      <a:cubicBezTo>
                        <a:pt x="2390" y="1978"/>
                        <a:pt x="2078" y="1586"/>
                        <a:pt x="2044" y="1193"/>
                      </a:cubicBezTo>
                      <a:cubicBezTo>
                        <a:pt x="1997" y="812"/>
                        <a:pt x="2194" y="408"/>
                        <a:pt x="2540" y="201"/>
                      </a:cubicBezTo>
                      <a:cubicBezTo>
                        <a:pt x="2701" y="120"/>
                        <a:pt x="2852" y="39"/>
                        <a:pt x="3002" y="16"/>
                      </a:cubicBezTo>
                      <a:cubicBezTo>
                        <a:pt x="2921" y="6"/>
                        <a:pt x="2840" y="0"/>
                        <a:pt x="2759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4" name="Google Shape;914;p13"/>
                <p:cNvSpPr/>
                <p:nvPr/>
              </p:nvSpPr>
              <p:spPr>
                <a:xfrm>
                  <a:off x="215557" y="777027"/>
                  <a:ext cx="244977" cy="1699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85" h="5263" extrusionOk="0">
                      <a:moveTo>
                        <a:pt x="1109" y="1757"/>
                      </a:moveTo>
                      <a:lnTo>
                        <a:pt x="1109" y="1757"/>
                      </a:lnTo>
                      <a:cubicBezTo>
                        <a:pt x="935" y="1988"/>
                        <a:pt x="785" y="2242"/>
                        <a:pt x="670" y="2496"/>
                      </a:cubicBezTo>
                      <a:cubicBezTo>
                        <a:pt x="555" y="2761"/>
                        <a:pt x="474" y="3027"/>
                        <a:pt x="428" y="3304"/>
                      </a:cubicBezTo>
                      <a:cubicBezTo>
                        <a:pt x="381" y="3581"/>
                        <a:pt x="381" y="3869"/>
                        <a:pt x="439" y="4146"/>
                      </a:cubicBezTo>
                      <a:cubicBezTo>
                        <a:pt x="497" y="4412"/>
                        <a:pt x="601" y="4689"/>
                        <a:pt x="716" y="4954"/>
                      </a:cubicBezTo>
                      <a:cubicBezTo>
                        <a:pt x="578" y="4700"/>
                        <a:pt x="474" y="4435"/>
                        <a:pt x="404" y="4158"/>
                      </a:cubicBezTo>
                      <a:cubicBezTo>
                        <a:pt x="347" y="3881"/>
                        <a:pt x="312" y="3581"/>
                        <a:pt x="370" y="3292"/>
                      </a:cubicBezTo>
                      <a:cubicBezTo>
                        <a:pt x="416" y="3004"/>
                        <a:pt x="497" y="2727"/>
                        <a:pt x="624" y="2473"/>
                      </a:cubicBezTo>
                      <a:cubicBezTo>
                        <a:pt x="762" y="2207"/>
                        <a:pt x="901" y="1965"/>
                        <a:pt x="1109" y="1757"/>
                      </a:cubicBezTo>
                      <a:close/>
                      <a:moveTo>
                        <a:pt x="5224" y="1"/>
                      </a:moveTo>
                      <a:cubicBezTo>
                        <a:pt x="4391" y="1"/>
                        <a:pt x="3557" y="183"/>
                        <a:pt x="2713" y="533"/>
                      </a:cubicBezTo>
                      <a:cubicBezTo>
                        <a:pt x="1790" y="903"/>
                        <a:pt x="935" y="1526"/>
                        <a:pt x="474" y="2403"/>
                      </a:cubicBezTo>
                      <a:cubicBezTo>
                        <a:pt x="0" y="3292"/>
                        <a:pt x="81" y="4262"/>
                        <a:pt x="635" y="5070"/>
                      </a:cubicBezTo>
                      <a:cubicBezTo>
                        <a:pt x="670" y="5139"/>
                        <a:pt x="728" y="5208"/>
                        <a:pt x="820" y="5243"/>
                      </a:cubicBezTo>
                      <a:cubicBezTo>
                        <a:pt x="851" y="5256"/>
                        <a:pt x="880" y="5262"/>
                        <a:pt x="907" y="5262"/>
                      </a:cubicBezTo>
                      <a:cubicBezTo>
                        <a:pt x="1022" y="5262"/>
                        <a:pt x="1097" y="5154"/>
                        <a:pt x="1097" y="5024"/>
                      </a:cubicBezTo>
                      <a:cubicBezTo>
                        <a:pt x="1097" y="4920"/>
                        <a:pt x="1016" y="4827"/>
                        <a:pt x="1016" y="4747"/>
                      </a:cubicBezTo>
                      <a:lnTo>
                        <a:pt x="1016" y="4747"/>
                      </a:lnTo>
                      <a:cubicBezTo>
                        <a:pt x="1108" y="4809"/>
                        <a:pt x="1193" y="4837"/>
                        <a:pt x="1270" y="4837"/>
                      </a:cubicBezTo>
                      <a:cubicBezTo>
                        <a:pt x="1617" y="4837"/>
                        <a:pt x="1791" y="4259"/>
                        <a:pt x="1640" y="3673"/>
                      </a:cubicBezTo>
                      <a:cubicBezTo>
                        <a:pt x="1435" y="2956"/>
                        <a:pt x="1387" y="2194"/>
                        <a:pt x="1751" y="1498"/>
                      </a:cubicBezTo>
                      <a:lnTo>
                        <a:pt x="1751" y="1498"/>
                      </a:lnTo>
                      <a:cubicBezTo>
                        <a:pt x="1687" y="1640"/>
                        <a:pt x="1778" y="1795"/>
                        <a:pt x="1940" y="1849"/>
                      </a:cubicBezTo>
                      <a:cubicBezTo>
                        <a:pt x="1986" y="1865"/>
                        <a:pt x="2034" y="1872"/>
                        <a:pt x="2082" y="1872"/>
                      </a:cubicBezTo>
                      <a:cubicBezTo>
                        <a:pt x="2214" y="1872"/>
                        <a:pt x="2346" y="1818"/>
                        <a:pt x="2448" y="1734"/>
                      </a:cubicBezTo>
                      <a:cubicBezTo>
                        <a:pt x="2598" y="1630"/>
                        <a:pt x="2713" y="1503"/>
                        <a:pt x="2840" y="1365"/>
                      </a:cubicBezTo>
                      <a:cubicBezTo>
                        <a:pt x="2955" y="1249"/>
                        <a:pt x="3082" y="1122"/>
                        <a:pt x="3232" y="1041"/>
                      </a:cubicBezTo>
                      <a:cubicBezTo>
                        <a:pt x="3533" y="834"/>
                        <a:pt x="3879" y="660"/>
                        <a:pt x="4225" y="533"/>
                      </a:cubicBezTo>
                      <a:cubicBezTo>
                        <a:pt x="4774" y="324"/>
                        <a:pt x="5399" y="203"/>
                        <a:pt x="6020" y="203"/>
                      </a:cubicBezTo>
                      <a:cubicBezTo>
                        <a:pt x="6562" y="203"/>
                        <a:pt x="7100" y="295"/>
                        <a:pt x="7584" y="499"/>
                      </a:cubicBezTo>
                      <a:cubicBezTo>
                        <a:pt x="6794" y="163"/>
                        <a:pt x="6010" y="1"/>
                        <a:pt x="5224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5" name="Google Shape;915;p13"/>
                <p:cNvSpPr/>
                <p:nvPr/>
              </p:nvSpPr>
              <p:spPr>
                <a:xfrm>
                  <a:off x="178641" y="799473"/>
                  <a:ext cx="102189" cy="735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64" h="2276" extrusionOk="0">
                      <a:moveTo>
                        <a:pt x="3163" y="0"/>
                      </a:moveTo>
                      <a:lnTo>
                        <a:pt x="3163" y="0"/>
                      </a:lnTo>
                      <a:cubicBezTo>
                        <a:pt x="2448" y="208"/>
                        <a:pt x="1836" y="519"/>
                        <a:pt x="1328" y="1050"/>
                      </a:cubicBezTo>
                      <a:cubicBezTo>
                        <a:pt x="1236" y="1143"/>
                        <a:pt x="1155" y="1235"/>
                        <a:pt x="1051" y="1316"/>
                      </a:cubicBezTo>
                      <a:cubicBezTo>
                        <a:pt x="966" y="1373"/>
                        <a:pt x="865" y="1414"/>
                        <a:pt x="767" y="1414"/>
                      </a:cubicBezTo>
                      <a:cubicBezTo>
                        <a:pt x="746" y="1414"/>
                        <a:pt x="725" y="1412"/>
                        <a:pt x="705" y="1408"/>
                      </a:cubicBezTo>
                      <a:cubicBezTo>
                        <a:pt x="578" y="1397"/>
                        <a:pt x="462" y="1316"/>
                        <a:pt x="428" y="1201"/>
                      </a:cubicBezTo>
                      <a:cubicBezTo>
                        <a:pt x="405" y="1085"/>
                        <a:pt x="509" y="935"/>
                        <a:pt x="636" y="935"/>
                      </a:cubicBezTo>
                      <a:cubicBezTo>
                        <a:pt x="405" y="935"/>
                        <a:pt x="139" y="1050"/>
                        <a:pt x="70" y="1270"/>
                      </a:cubicBezTo>
                      <a:cubicBezTo>
                        <a:pt x="1" y="1489"/>
                        <a:pt x="105" y="1755"/>
                        <a:pt x="289" y="1893"/>
                      </a:cubicBezTo>
                      <a:cubicBezTo>
                        <a:pt x="382" y="1957"/>
                        <a:pt x="488" y="1985"/>
                        <a:pt x="598" y="1985"/>
                      </a:cubicBezTo>
                      <a:cubicBezTo>
                        <a:pt x="708" y="1985"/>
                        <a:pt x="820" y="1957"/>
                        <a:pt x="924" y="1905"/>
                      </a:cubicBezTo>
                      <a:lnTo>
                        <a:pt x="924" y="1905"/>
                      </a:lnTo>
                      <a:cubicBezTo>
                        <a:pt x="878" y="1974"/>
                        <a:pt x="832" y="2066"/>
                        <a:pt x="855" y="2147"/>
                      </a:cubicBezTo>
                      <a:cubicBezTo>
                        <a:pt x="868" y="2239"/>
                        <a:pt x="896" y="2276"/>
                        <a:pt x="933" y="2276"/>
                      </a:cubicBezTo>
                      <a:cubicBezTo>
                        <a:pt x="1061" y="2276"/>
                        <a:pt x="1292" y="1831"/>
                        <a:pt x="1328" y="1778"/>
                      </a:cubicBezTo>
                      <a:cubicBezTo>
                        <a:pt x="1721" y="1097"/>
                        <a:pt x="2390" y="231"/>
                        <a:pt x="3163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6" name="Google Shape;916;p13"/>
                <p:cNvSpPr/>
                <p:nvPr/>
              </p:nvSpPr>
              <p:spPr>
                <a:xfrm>
                  <a:off x="359443" y="660045"/>
                  <a:ext cx="231186" cy="135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58" h="4205" extrusionOk="0">
                      <a:moveTo>
                        <a:pt x="520" y="266"/>
                      </a:moveTo>
                      <a:lnTo>
                        <a:pt x="520" y="266"/>
                      </a:lnTo>
                      <a:cubicBezTo>
                        <a:pt x="521" y="266"/>
                        <a:pt x="521" y="266"/>
                        <a:pt x="521" y="266"/>
                      </a:cubicBezTo>
                      <a:lnTo>
                        <a:pt x="521" y="266"/>
                      </a:lnTo>
                      <a:cubicBezTo>
                        <a:pt x="521" y="266"/>
                        <a:pt x="521" y="266"/>
                        <a:pt x="520" y="266"/>
                      </a:cubicBezTo>
                      <a:close/>
                      <a:moveTo>
                        <a:pt x="1017" y="589"/>
                      </a:moveTo>
                      <a:lnTo>
                        <a:pt x="1017" y="589"/>
                      </a:lnTo>
                      <a:cubicBezTo>
                        <a:pt x="1236" y="704"/>
                        <a:pt x="1455" y="854"/>
                        <a:pt x="1640" y="993"/>
                      </a:cubicBezTo>
                      <a:cubicBezTo>
                        <a:pt x="1848" y="1143"/>
                        <a:pt x="2021" y="1316"/>
                        <a:pt x="2194" y="1501"/>
                      </a:cubicBezTo>
                      <a:cubicBezTo>
                        <a:pt x="2517" y="1859"/>
                        <a:pt x="2806" y="2286"/>
                        <a:pt x="3129" y="2655"/>
                      </a:cubicBezTo>
                      <a:cubicBezTo>
                        <a:pt x="3441" y="3047"/>
                        <a:pt x="3787" y="3405"/>
                        <a:pt x="4214" y="3648"/>
                      </a:cubicBezTo>
                      <a:cubicBezTo>
                        <a:pt x="4306" y="3705"/>
                        <a:pt x="4422" y="3763"/>
                        <a:pt x="4537" y="3809"/>
                      </a:cubicBezTo>
                      <a:cubicBezTo>
                        <a:pt x="4653" y="3855"/>
                        <a:pt x="4768" y="3902"/>
                        <a:pt x="4883" y="3925"/>
                      </a:cubicBezTo>
                      <a:cubicBezTo>
                        <a:pt x="4999" y="3959"/>
                        <a:pt x="5137" y="3971"/>
                        <a:pt x="5253" y="3971"/>
                      </a:cubicBezTo>
                      <a:cubicBezTo>
                        <a:pt x="5380" y="3971"/>
                        <a:pt x="5495" y="3959"/>
                        <a:pt x="5622" y="3936"/>
                      </a:cubicBezTo>
                      <a:lnTo>
                        <a:pt x="5622" y="3936"/>
                      </a:lnTo>
                      <a:cubicBezTo>
                        <a:pt x="5507" y="3971"/>
                        <a:pt x="5380" y="3982"/>
                        <a:pt x="5253" y="3994"/>
                      </a:cubicBezTo>
                      <a:cubicBezTo>
                        <a:pt x="5114" y="3994"/>
                        <a:pt x="4999" y="3982"/>
                        <a:pt x="4872" y="3971"/>
                      </a:cubicBezTo>
                      <a:cubicBezTo>
                        <a:pt x="4630" y="3925"/>
                        <a:pt x="4399" y="3821"/>
                        <a:pt x="4168" y="3705"/>
                      </a:cubicBezTo>
                      <a:cubicBezTo>
                        <a:pt x="3718" y="3463"/>
                        <a:pt x="3371" y="3105"/>
                        <a:pt x="3060" y="2713"/>
                      </a:cubicBezTo>
                      <a:cubicBezTo>
                        <a:pt x="2771" y="2309"/>
                        <a:pt x="2494" y="1893"/>
                        <a:pt x="2159" y="1535"/>
                      </a:cubicBezTo>
                      <a:cubicBezTo>
                        <a:pt x="1848" y="1154"/>
                        <a:pt x="1444" y="854"/>
                        <a:pt x="1017" y="589"/>
                      </a:cubicBezTo>
                      <a:close/>
                      <a:moveTo>
                        <a:pt x="3002" y="0"/>
                      </a:moveTo>
                      <a:lnTo>
                        <a:pt x="3002" y="0"/>
                      </a:lnTo>
                      <a:cubicBezTo>
                        <a:pt x="2702" y="300"/>
                        <a:pt x="2621" y="393"/>
                        <a:pt x="2448" y="785"/>
                      </a:cubicBezTo>
                      <a:cubicBezTo>
                        <a:pt x="2263" y="385"/>
                        <a:pt x="2004" y="295"/>
                        <a:pt x="1715" y="295"/>
                      </a:cubicBezTo>
                      <a:cubicBezTo>
                        <a:pt x="1478" y="295"/>
                        <a:pt x="1220" y="355"/>
                        <a:pt x="965" y="355"/>
                      </a:cubicBezTo>
                      <a:cubicBezTo>
                        <a:pt x="815" y="355"/>
                        <a:pt x="665" y="334"/>
                        <a:pt x="521" y="266"/>
                      </a:cubicBezTo>
                      <a:lnTo>
                        <a:pt x="521" y="266"/>
                      </a:lnTo>
                      <a:cubicBezTo>
                        <a:pt x="1155" y="567"/>
                        <a:pt x="486" y="1674"/>
                        <a:pt x="1109" y="1905"/>
                      </a:cubicBezTo>
                      <a:cubicBezTo>
                        <a:pt x="717" y="1905"/>
                        <a:pt x="336" y="1928"/>
                        <a:pt x="1" y="2147"/>
                      </a:cubicBezTo>
                      <a:cubicBezTo>
                        <a:pt x="52" y="2144"/>
                        <a:pt x="103" y="2143"/>
                        <a:pt x="154" y="2143"/>
                      </a:cubicBezTo>
                      <a:cubicBezTo>
                        <a:pt x="1269" y="2143"/>
                        <a:pt x="2372" y="2847"/>
                        <a:pt x="3233" y="3509"/>
                      </a:cubicBezTo>
                      <a:cubicBezTo>
                        <a:pt x="3808" y="3952"/>
                        <a:pt x="4445" y="4204"/>
                        <a:pt x="5106" y="4204"/>
                      </a:cubicBezTo>
                      <a:cubicBezTo>
                        <a:pt x="5307" y="4204"/>
                        <a:pt x="5510" y="4181"/>
                        <a:pt x="5715" y="4132"/>
                      </a:cubicBezTo>
                      <a:cubicBezTo>
                        <a:pt x="5888" y="4086"/>
                        <a:pt x="6072" y="4017"/>
                        <a:pt x="6257" y="3936"/>
                      </a:cubicBezTo>
                      <a:cubicBezTo>
                        <a:pt x="6592" y="3786"/>
                        <a:pt x="6857" y="3532"/>
                        <a:pt x="7157" y="3347"/>
                      </a:cubicBezTo>
                      <a:lnTo>
                        <a:pt x="7157" y="3347"/>
                      </a:lnTo>
                      <a:cubicBezTo>
                        <a:pt x="6702" y="3621"/>
                        <a:pt x="6158" y="3787"/>
                        <a:pt x="5619" y="3787"/>
                      </a:cubicBezTo>
                      <a:cubicBezTo>
                        <a:pt x="5406" y="3787"/>
                        <a:pt x="5193" y="3761"/>
                        <a:pt x="4987" y="3705"/>
                      </a:cubicBezTo>
                      <a:cubicBezTo>
                        <a:pt x="4595" y="3613"/>
                        <a:pt x="3949" y="3394"/>
                        <a:pt x="3902" y="2920"/>
                      </a:cubicBezTo>
                      <a:cubicBezTo>
                        <a:pt x="3891" y="2759"/>
                        <a:pt x="3925" y="2574"/>
                        <a:pt x="4041" y="2459"/>
                      </a:cubicBezTo>
                      <a:cubicBezTo>
                        <a:pt x="4097" y="2402"/>
                        <a:pt x="4184" y="2374"/>
                        <a:pt x="4270" y="2374"/>
                      </a:cubicBezTo>
                      <a:cubicBezTo>
                        <a:pt x="4360" y="2374"/>
                        <a:pt x="4449" y="2405"/>
                        <a:pt x="4503" y="2470"/>
                      </a:cubicBezTo>
                      <a:cubicBezTo>
                        <a:pt x="4456" y="2251"/>
                        <a:pt x="4237" y="2089"/>
                        <a:pt x="4029" y="2089"/>
                      </a:cubicBezTo>
                      <a:cubicBezTo>
                        <a:pt x="3810" y="2112"/>
                        <a:pt x="3637" y="2309"/>
                        <a:pt x="3602" y="2528"/>
                      </a:cubicBezTo>
                      <a:cubicBezTo>
                        <a:pt x="3256" y="1916"/>
                        <a:pt x="3198" y="1258"/>
                        <a:pt x="3325" y="566"/>
                      </a:cubicBezTo>
                      <a:lnTo>
                        <a:pt x="3325" y="566"/>
                      </a:lnTo>
                      <a:cubicBezTo>
                        <a:pt x="3325" y="566"/>
                        <a:pt x="3152" y="681"/>
                        <a:pt x="3037" y="797"/>
                      </a:cubicBezTo>
                      <a:cubicBezTo>
                        <a:pt x="3037" y="797"/>
                        <a:pt x="2944" y="520"/>
                        <a:pt x="3002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7" name="Google Shape;917;p13"/>
                <p:cNvSpPr/>
                <p:nvPr/>
              </p:nvSpPr>
              <p:spPr>
                <a:xfrm>
                  <a:off x="300920" y="740983"/>
                  <a:ext cx="152154" cy="443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11" h="1373" extrusionOk="0">
                      <a:moveTo>
                        <a:pt x="2355" y="622"/>
                      </a:moveTo>
                      <a:cubicBezTo>
                        <a:pt x="2586" y="645"/>
                        <a:pt x="2817" y="668"/>
                        <a:pt x="3048" y="715"/>
                      </a:cubicBezTo>
                      <a:cubicBezTo>
                        <a:pt x="3279" y="761"/>
                        <a:pt x="3487" y="830"/>
                        <a:pt x="3706" y="911"/>
                      </a:cubicBezTo>
                      <a:cubicBezTo>
                        <a:pt x="3487" y="853"/>
                        <a:pt x="3267" y="795"/>
                        <a:pt x="3036" y="761"/>
                      </a:cubicBezTo>
                      <a:cubicBezTo>
                        <a:pt x="2806" y="715"/>
                        <a:pt x="2586" y="680"/>
                        <a:pt x="2355" y="680"/>
                      </a:cubicBezTo>
                      <a:cubicBezTo>
                        <a:pt x="2298" y="677"/>
                        <a:pt x="2240" y="676"/>
                        <a:pt x="2182" y="676"/>
                      </a:cubicBezTo>
                      <a:cubicBezTo>
                        <a:pt x="2008" y="676"/>
                        <a:pt x="1833" y="689"/>
                        <a:pt x="1651" y="715"/>
                      </a:cubicBezTo>
                      <a:cubicBezTo>
                        <a:pt x="1421" y="726"/>
                        <a:pt x="1190" y="772"/>
                        <a:pt x="947" y="818"/>
                      </a:cubicBezTo>
                      <a:cubicBezTo>
                        <a:pt x="1178" y="761"/>
                        <a:pt x="1421" y="703"/>
                        <a:pt x="1651" y="668"/>
                      </a:cubicBezTo>
                      <a:cubicBezTo>
                        <a:pt x="1882" y="645"/>
                        <a:pt x="2125" y="622"/>
                        <a:pt x="2355" y="622"/>
                      </a:cubicBezTo>
                      <a:close/>
                      <a:moveTo>
                        <a:pt x="1149" y="0"/>
                      </a:moveTo>
                      <a:cubicBezTo>
                        <a:pt x="956" y="0"/>
                        <a:pt x="778" y="25"/>
                        <a:pt x="624" y="80"/>
                      </a:cubicBezTo>
                      <a:cubicBezTo>
                        <a:pt x="659" y="126"/>
                        <a:pt x="1351" y="264"/>
                        <a:pt x="1524" y="391"/>
                      </a:cubicBezTo>
                      <a:cubicBezTo>
                        <a:pt x="1498" y="390"/>
                        <a:pt x="1472" y="389"/>
                        <a:pt x="1445" y="389"/>
                      </a:cubicBezTo>
                      <a:cubicBezTo>
                        <a:pt x="928" y="389"/>
                        <a:pt x="308" y="701"/>
                        <a:pt x="1" y="1119"/>
                      </a:cubicBezTo>
                      <a:cubicBezTo>
                        <a:pt x="628" y="973"/>
                        <a:pt x="1275" y="900"/>
                        <a:pt x="1922" y="900"/>
                      </a:cubicBezTo>
                      <a:cubicBezTo>
                        <a:pt x="2870" y="900"/>
                        <a:pt x="3818" y="1057"/>
                        <a:pt x="4710" y="1372"/>
                      </a:cubicBezTo>
                      <a:cubicBezTo>
                        <a:pt x="4008" y="868"/>
                        <a:pt x="2300" y="0"/>
                        <a:pt x="1149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8" name="Google Shape;918;p13"/>
                <p:cNvSpPr/>
                <p:nvPr/>
              </p:nvSpPr>
              <p:spPr>
                <a:xfrm>
                  <a:off x="597863" y="752481"/>
                  <a:ext cx="93404" cy="1639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92" h="5076" extrusionOk="0">
                      <a:moveTo>
                        <a:pt x="410" y="1"/>
                      </a:moveTo>
                      <a:cubicBezTo>
                        <a:pt x="410" y="1"/>
                        <a:pt x="1" y="5075"/>
                        <a:pt x="1285" y="5075"/>
                      </a:cubicBezTo>
                      <a:cubicBezTo>
                        <a:pt x="1330" y="5075"/>
                        <a:pt x="1377" y="5069"/>
                        <a:pt x="1426" y="5056"/>
                      </a:cubicBezTo>
                      <a:cubicBezTo>
                        <a:pt x="2892" y="4675"/>
                        <a:pt x="410" y="1"/>
                        <a:pt x="410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9" name="Google Shape;919;p13"/>
                <p:cNvSpPr/>
                <p:nvPr/>
              </p:nvSpPr>
              <p:spPr>
                <a:xfrm>
                  <a:off x="636814" y="750995"/>
                  <a:ext cx="139848" cy="1037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30" h="3212" extrusionOk="0">
                      <a:moveTo>
                        <a:pt x="1" y="1"/>
                      </a:moveTo>
                      <a:lnTo>
                        <a:pt x="1" y="1"/>
                      </a:lnTo>
                      <a:cubicBezTo>
                        <a:pt x="1" y="1"/>
                        <a:pt x="1740" y="3212"/>
                        <a:pt x="2867" y="3212"/>
                      </a:cubicBezTo>
                      <a:cubicBezTo>
                        <a:pt x="3021" y="3212"/>
                        <a:pt x="3165" y="3151"/>
                        <a:pt x="3290" y="3013"/>
                      </a:cubicBezTo>
                      <a:cubicBezTo>
                        <a:pt x="4329" y="1870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0" name="Google Shape;920;p13"/>
                <p:cNvSpPr/>
                <p:nvPr/>
              </p:nvSpPr>
              <p:spPr>
                <a:xfrm>
                  <a:off x="635328" y="716566"/>
                  <a:ext cx="169594" cy="451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51" h="1399" extrusionOk="0">
                      <a:moveTo>
                        <a:pt x="3070" y="1"/>
                      </a:moveTo>
                      <a:cubicBezTo>
                        <a:pt x="1641" y="1"/>
                        <a:pt x="1" y="282"/>
                        <a:pt x="1" y="282"/>
                      </a:cubicBezTo>
                      <a:cubicBezTo>
                        <a:pt x="1" y="282"/>
                        <a:pt x="2633" y="1398"/>
                        <a:pt x="4133" y="1398"/>
                      </a:cubicBezTo>
                      <a:cubicBezTo>
                        <a:pt x="4673" y="1398"/>
                        <a:pt x="5067" y="1253"/>
                        <a:pt x="5137" y="859"/>
                      </a:cubicBezTo>
                      <a:cubicBezTo>
                        <a:pt x="5251" y="186"/>
                        <a:pt x="4230" y="1"/>
                        <a:pt x="3070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921" name="Google Shape;921;p13"/>
              <p:cNvGrpSpPr/>
              <p:nvPr/>
            </p:nvGrpSpPr>
            <p:grpSpPr>
              <a:xfrm>
                <a:off x="76177" y="4248700"/>
                <a:ext cx="779177" cy="746654"/>
                <a:chOff x="39601" y="4212124"/>
                <a:chExt cx="779177" cy="746654"/>
              </a:xfrm>
            </p:grpSpPr>
            <p:sp>
              <p:nvSpPr>
                <p:cNvPr id="922" name="Google Shape;922;p13"/>
                <p:cNvSpPr/>
                <p:nvPr/>
              </p:nvSpPr>
              <p:spPr>
                <a:xfrm>
                  <a:off x="39601" y="4292577"/>
                  <a:ext cx="271428" cy="1793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4" h="5553" extrusionOk="0">
                      <a:moveTo>
                        <a:pt x="2020" y="0"/>
                      </a:moveTo>
                      <a:lnTo>
                        <a:pt x="2020" y="0"/>
                      </a:lnTo>
                      <a:cubicBezTo>
                        <a:pt x="1547" y="577"/>
                        <a:pt x="1443" y="1524"/>
                        <a:pt x="1940" y="2089"/>
                      </a:cubicBezTo>
                      <a:cubicBezTo>
                        <a:pt x="1854" y="2072"/>
                        <a:pt x="1765" y="2064"/>
                        <a:pt x="1673" y="2064"/>
                      </a:cubicBezTo>
                      <a:cubicBezTo>
                        <a:pt x="1031" y="2064"/>
                        <a:pt x="273" y="2468"/>
                        <a:pt x="0" y="3013"/>
                      </a:cubicBezTo>
                      <a:cubicBezTo>
                        <a:pt x="440" y="2873"/>
                        <a:pt x="809" y="2822"/>
                        <a:pt x="1167" y="2822"/>
                      </a:cubicBezTo>
                      <a:cubicBezTo>
                        <a:pt x="2020" y="2822"/>
                        <a:pt x="2814" y="3113"/>
                        <a:pt x="4375" y="3186"/>
                      </a:cubicBezTo>
                      <a:cubicBezTo>
                        <a:pt x="7131" y="3333"/>
                        <a:pt x="8249" y="4785"/>
                        <a:pt x="8397" y="5514"/>
                      </a:cubicBezTo>
                      <a:lnTo>
                        <a:pt x="8397" y="5514"/>
                      </a:lnTo>
                      <a:cubicBezTo>
                        <a:pt x="8142" y="4156"/>
                        <a:pt x="7110" y="2963"/>
                        <a:pt x="5795" y="2540"/>
                      </a:cubicBezTo>
                      <a:cubicBezTo>
                        <a:pt x="5241" y="2366"/>
                        <a:pt x="4675" y="2309"/>
                        <a:pt x="4121" y="2193"/>
                      </a:cubicBezTo>
                      <a:cubicBezTo>
                        <a:pt x="3555" y="2078"/>
                        <a:pt x="2990" y="1905"/>
                        <a:pt x="2563" y="1524"/>
                      </a:cubicBezTo>
                      <a:cubicBezTo>
                        <a:pt x="2124" y="1154"/>
                        <a:pt x="1847" y="543"/>
                        <a:pt x="2020" y="0"/>
                      </a:cubicBezTo>
                      <a:close/>
                      <a:moveTo>
                        <a:pt x="8397" y="5514"/>
                      </a:moveTo>
                      <a:cubicBezTo>
                        <a:pt x="8399" y="5527"/>
                        <a:pt x="8401" y="5540"/>
                        <a:pt x="8403" y="5552"/>
                      </a:cubicBezTo>
                      <a:cubicBezTo>
                        <a:pt x="8401" y="5540"/>
                        <a:pt x="8399" y="5527"/>
                        <a:pt x="8397" y="55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3" name="Google Shape;923;p13"/>
                <p:cNvSpPr/>
                <p:nvPr/>
              </p:nvSpPr>
              <p:spPr>
                <a:xfrm>
                  <a:off x="94765" y="4416697"/>
                  <a:ext cx="214036" cy="958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27" h="2968" extrusionOk="0">
                      <a:moveTo>
                        <a:pt x="4496" y="424"/>
                      </a:moveTo>
                      <a:cubicBezTo>
                        <a:pt x="4675" y="424"/>
                        <a:pt x="4852" y="441"/>
                        <a:pt x="5022" y="486"/>
                      </a:cubicBezTo>
                      <a:cubicBezTo>
                        <a:pt x="5137" y="509"/>
                        <a:pt x="5229" y="555"/>
                        <a:pt x="5333" y="601"/>
                      </a:cubicBezTo>
                      <a:cubicBezTo>
                        <a:pt x="5437" y="659"/>
                        <a:pt x="5541" y="717"/>
                        <a:pt x="5622" y="786"/>
                      </a:cubicBezTo>
                      <a:cubicBezTo>
                        <a:pt x="5315" y="548"/>
                        <a:pt x="4924" y="455"/>
                        <a:pt x="4542" y="455"/>
                      </a:cubicBezTo>
                      <a:cubicBezTo>
                        <a:pt x="4478" y="455"/>
                        <a:pt x="4415" y="458"/>
                        <a:pt x="4352" y="463"/>
                      </a:cubicBezTo>
                      <a:cubicBezTo>
                        <a:pt x="3914" y="497"/>
                        <a:pt x="3487" y="670"/>
                        <a:pt x="3083" y="855"/>
                      </a:cubicBezTo>
                      <a:cubicBezTo>
                        <a:pt x="2679" y="1040"/>
                        <a:pt x="2298" y="1271"/>
                        <a:pt x="1859" y="1432"/>
                      </a:cubicBezTo>
                      <a:cubicBezTo>
                        <a:pt x="1640" y="1525"/>
                        <a:pt x="1432" y="1582"/>
                        <a:pt x="1213" y="1640"/>
                      </a:cubicBezTo>
                      <a:cubicBezTo>
                        <a:pt x="993" y="1675"/>
                        <a:pt x="762" y="1709"/>
                        <a:pt x="532" y="1721"/>
                      </a:cubicBezTo>
                      <a:cubicBezTo>
                        <a:pt x="982" y="1663"/>
                        <a:pt x="1432" y="1582"/>
                        <a:pt x="1836" y="1386"/>
                      </a:cubicBezTo>
                      <a:cubicBezTo>
                        <a:pt x="2240" y="1224"/>
                        <a:pt x="2621" y="994"/>
                        <a:pt x="3048" y="797"/>
                      </a:cubicBezTo>
                      <a:cubicBezTo>
                        <a:pt x="3452" y="613"/>
                        <a:pt x="3879" y="451"/>
                        <a:pt x="4341" y="428"/>
                      </a:cubicBezTo>
                      <a:cubicBezTo>
                        <a:pt x="4393" y="425"/>
                        <a:pt x="4444" y="424"/>
                        <a:pt x="4496" y="424"/>
                      </a:cubicBezTo>
                      <a:close/>
                      <a:moveTo>
                        <a:pt x="6597" y="1795"/>
                      </a:moveTo>
                      <a:cubicBezTo>
                        <a:pt x="6606" y="1809"/>
                        <a:pt x="6616" y="1823"/>
                        <a:pt x="6626" y="1836"/>
                      </a:cubicBezTo>
                      <a:cubicBezTo>
                        <a:pt x="6617" y="1823"/>
                        <a:pt x="6607" y="1809"/>
                        <a:pt x="6597" y="1795"/>
                      </a:cubicBezTo>
                      <a:close/>
                      <a:moveTo>
                        <a:pt x="289" y="1"/>
                      </a:moveTo>
                      <a:lnTo>
                        <a:pt x="289" y="1"/>
                      </a:lnTo>
                      <a:cubicBezTo>
                        <a:pt x="485" y="336"/>
                        <a:pt x="786" y="509"/>
                        <a:pt x="1120" y="659"/>
                      </a:cubicBezTo>
                      <a:cubicBezTo>
                        <a:pt x="1109" y="658"/>
                        <a:pt x="1098" y="657"/>
                        <a:pt x="1087" y="657"/>
                      </a:cubicBezTo>
                      <a:cubicBezTo>
                        <a:pt x="535" y="657"/>
                        <a:pt x="623" y="1778"/>
                        <a:pt x="1" y="1778"/>
                      </a:cubicBezTo>
                      <a:cubicBezTo>
                        <a:pt x="517" y="1778"/>
                        <a:pt x="861" y="2309"/>
                        <a:pt x="1309" y="2309"/>
                      </a:cubicBezTo>
                      <a:cubicBezTo>
                        <a:pt x="1452" y="2309"/>
                        <a:pt x="1605" y="2255"/>
                        <a:pt x="1778" y="2113"/>
                      </a:cubicBezTo>
                      <a:lnTo>
                        <a:pt x="1778" y="2113"/>
                      </a:lnTo>
                      <a:cubicBezTo>
                        <a:pt x="1755" y="2494"/>
                        <a:pt x="1790" y="2598"/>
                        <a:pt x="1917" y="2967"/>
                      </a:cubicBezTo>
                      <a:cubicBezTo>
                        <a:pt x="2078" y="2517"/>
                        <a:pt x="2263" y="2332"/>
                        <a:pt x="2263" y="2332"/>
                      </a:cubicBezTo>
                      <a:cubicBezTo>
                        <a:pt x="2309" y="2459"/>
                        <a:pt x="2413" y="2633"/>
                        <a:pt x="2413" y="2633"/>
                      </a:cubicBezTo>
                      <a:cubicBezTo>
                        <a:pt x="2586" y="2009"/>
                        <a:pt x="2875" y="1490"/>
                        <a:pt x="3406" y="1132"/>
                      </a:cubicBezTo>
                      <a:lnTo>
                        <a:pt x="3406" y="1132"/>
                      </a:lnTo>
                      <a:cubicBezTo>
                        <a:pt x="3348" y="1317"/>
                        <a:pt x="3406" y="1571"/>
                        <a:pt x="3579" y="1651"/>
                      </a:cubicBezTo>
                      <a:cubicBezTo>
                        <a:pt x="3638" y="1687"/>
                        <a:pt x="3706" y="1704"/>
                        <a:pt x="3773" y="1704"/>
                      </a:cubicBezTo>
                      <a:cubicBezTo>
                        <a:pt x="3903" y="1704"/>
                        <a:pt x="4034" y="1642"/>
                        <a:pt x="4110" y="1536"/>
                      </a:cubicBezTo>
                      <a:lnTo>
                        <a:pt x="4110" y="1536"/>
                      </a:lnTo>
                      <a:cubicBezTo>
                        <a:pt x="4080" y="1552"/>
                        <a:pt x="4047" y="1559"/>
                        <a:pt x="4012" y="1559"/>
                      </a:cubicBezTo>
                      <a:cubicBezTo>
                        <a:pt x="3895" y="1559"/>
                        <a:pt x="3762" y="1478"/>
                        <a:pt x="3717" y="1363"/>
                      </a:cubicBezTo>
                      <a:cubicBezTo>
                        <a:pt x="3660" y="1224"/>
                        <a:pt x="3717" y="1063"/>
                        <a:pt x="3798" y="936"/>
                      </a:cubicBezTo>
                      <a:cubicBezTo>
                        <a:pt x="3934" y="712"/>
                        <a:pt x="4197" y="652"/>
                        <a:pt x="4464" y="652"/>
                      </a:cubicBezTo>
                      <a:cubicBezTo>
                        <a:pt x="4651" y="652"/>
                        <a:pt x="4840" y="681"/>
                        <a:pt x="4987" y="705"/>
                      </a:cubicBezTo>
                      <a:cubicBezTo>
                        <a:pt x="5651" y="829"/>
                        <a:pt x="6216" y="1271"/>
                        <a:pt x="6597" y="1795"/>
                      </a:cubicBezTo>
                      <a:lnTo>
                        <a:pt x="6597" y="1795"/>
                      </a:lnTo>
                      <a:cubicBezTo>
                        <a:pt x="6420" y="1539"/>
                        <a:pt x="6326" y="1246"/>
                        <a:pt x="6118" y="1005"/>
                      </a:cubicBezTo>
                      <a:cubicBezTo>
                        <a:pt x="6003" y="855"/>
                        <a:pt x="5876" y="740"/>
                        <a:pt x="5737" y="624"/>
                      </a:cubicBezTo>
                      <a:cubicBezTo>
                        <a:pt x="5283" y="252"/>
                        <a:pt x="4751" y="87"/>
                        <a:pt x="4172" y="87"/>
                      </a:cubicBezTo>
                      <a:cubicBezTo>
                        <a:pt x="3943" y="87"/>
                        <a:pt x="3706" y="113"/>
                        <a:pt x="3463" y="162"/>
                      </a:cubicBezTo>
                      <a:cubicBezTo>
                        <a:pt x="2971" y="266"/>
                        <a:pt x="2413" y="354"/>
                        <a:pt x="1864" y="354"/>
                      </a:cubicBezTo>
                      <a:cubicBezTo>
                        <a:pt x="1305" y="354"/>
                        <a:pt x="755" y="263"/>
                        <a:pt x="289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4" name="Google Shape;924;p13"/>
                <p:cNvSpPr/>
                <p:nvPr/>
              </p:nvSpPr>
              <p:spPr>
                <a:xfrm>
                  <a:off x="135395" y="4404391"/>
                  <a:ext cx="78321" cy="103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25" h="321" extrusionOk="0">
                      <a:moveTo>
                        <a:pt x="1" y="1"/>
                      </a:moveTo>
                      <a:lnTo>
                        <a:pt x="1" y="1"/>
                      </a:lnTo>
                      <a:cubicBezTo>
                        <a:pt x="434" y="211"/>
                        <a:pt x="897" y="320"/>
                        <a:pt x="1365" y="320"/>
                      </a:cubicBezTo>
                      <a:cubicBezTo>
                        <a:pt x="1719" y="320"/>
                        <a:pt x="2076" y="257"/>
                        <a:pt x="2425" y="128"/>
                      </a:cubicBez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5" name="Google Shape;925;p13"/>
                <p:cNvSpPr/>
                <p:nvPr/>
              </p:nvSpPr>
              <p:spPr>
                <a:xfrm>
                  <a:off x="276309" y="4278980"/>
                  <a:ext cx="102189" cy="754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64" h="2336" extrusionOk="0">
                      <a:moveTo>
                        <a:pt x="1284" y="1199"/>
                      </a:moveTo>
                      <a:cubicBezTo>
                        <a:pt x="1286" y="1205"/>
                        <a:pt x="1290" y="1212"/>
                        <a:pt x="1294" y="1218"/>
                      </a:cubicBezTo>
                      <a:cubicBezTo>
                        <a:pt x="1290" y="1211"/>
                        <a:pt x="1287" y="1205"/>
                        <a:pt x="1284" y="1199"/>
                      </a:cubicBezTo>
                      <a:close/>
                      <a:moveTo>
                        <a:pt x="740" y="340"/>
                      </a:moveTo>
                      <a:lnTo>
                        <a:pt x="740" y="340"/>
                      </a:lnTo>
                      <a:cubicBezTo>
                        <a:pt x="901" y="467"/>
                        <a:pt x="1005" y="617"/>
                        <a:pt x="1086" y="779"/>
                      </a:cubicBezTo>
                      <a:cubicBezTo>
                        <a:pt x="1152" y="923"/>
                        <a:pt x="1208" y="1056"/>
                        <a:pt x="1284" y="1199"/>
                      </a:cubicBezTo>
                      <a:lnTo>
                        <a:pt x="1284" y="1199"/>
                      </a:lnTo>
                      <a:cubicBezTo>
                        <a:pt x="1271" y="1168"/>
                        <a:pt x="1271" y="1133"/>
                        <a:pt x="1271" y="1114"/>
                      </a:cubicBezTo>
                      <a:cubicBezTo>
                        <a:pt x="1259" y="941"/>
                        <a:pt x="1294" y="767"/>
                        <a:pt x="1386" y="617"/>
                      </a:cubicBezTo>
                      <a:lnTo>
                        <a:pt x="1386" y="617"/>
                      </a:lnTo>
                      <a:cubicBezTo>
                        <a:pt x="1328" y="779"/>
                        <a:pt x="1317" y="941"/>
                        <a:pt x="1328" y="1091"/>
                      </a:cubicBezTo>
                      <a:cubicBezTo>
                        <a:pt x="1340" y="1206"/>
                        <a:pt x="1375" y="1322"/>
                        <a:pt x="1421" y="1437"/>
                      </a:cubicBezTo>
                      <a:cubicBezTo>
                        <a:pt x="1478" y="1529"/>
                        <a:pt x="1548" y="1610"/>
                        <a:pt x="1628" y="1691"/>
                      </a:cubicBezTo>
                      <a:cubicBezTo>
                        <a:pt x="1767" y="1806"/>
                        <a:pt x="1929" y="1887"/>
                        <a:pt x="2079" y="1979"/>
                      </a:cubicBezTo>
                      <a:cubicBezTo>
                        <a:pt x="1905" y="1922"/>
                        <a:pt x="1732" y="1852"/>
                        <a:pt x="1594" y="1726"/>
                      </a:cubicBezTo>
                      <a:cubicBezTo>
                        <a:pt x="1444" y="1610"/>
                        <a:pt x="1328" y="1460"/>
                        <a:pt x="1248" y="1298"/>
                      </a:cubicBezTo>
                      <a:cubicBezTo>
                        <a:pt x="1155" y="1137"/>
                        <a:pt x="1086" y="964"/>
                        <a:pt x="1017" y="802"/>
                      </a:cubicBezTo>
                      <a:cubicBezTo>
                        <a:pt x="936" y="652"/>
                        <a:pt x="855" y="490"/>
                        <a:pt x="740" y="340"/>
                      </a:cubicBezTo>
                      <a:close/>
                      <a:moveTo>
                        <a:pt x="619" y="1"/>
                      </a:moveTo>
                      <a:cubicBezTo>
                        <a:pt x="380" y="1"/>
                        <a:pt x="200" y="149"/>
                        <a:pt x="1" y="306"/>
                      </a:cubicBezTo>
                      <a:cubicBezTo>
                        <a:pt x="209" y="306"/>
                        <a:pt x="393" y="444"/>
                        <a:pt x="520" y="617"/>
                      </a:cubicBezTo>
                      <a:cubicBezTo>
                        <a:pt x="659" y="791"/>
                        <a:pt x="728" y="998"/>
                        <a:pt x="832" y="1183"/>
                      </a:cubicBezTo>
                      <a:cubicBezTo>
                        <a:pt x="1086" y="1679"/>
                        <a:pt x="1536" y="2049"/>
                        <a:pt x="2067" y="2222"/>
                      </a:cubicBezTo>
                      <a:cubicBezTo>
                        <a:pt x="2285" y="2294"/>
                        <a:pt x="2517" y="2335"/>
                        <a:pt x="2751" y="2335"/>
                      </a:cubicBezTo>
                      <a:cubicBezTo>
                        <a:pt x="2888" y="2335"/>
                        <a:pt x="3027" y="2321"/>
                        <a:pt x="3164" y="2291"/>
                      </a:cubicBezTo>
                      <a:cubicBezTo>
                        <a:pt x="3002" y="2280"/>
                        <a:pt x="2840" y="2222"/>
                        <a:pt x="2690" y="2153"/>
                      </a:cubicBezTo>
                      <a:cubicBezTo>
                        <a:pt x="2333" y="1979"/>
                        <a:pt x="2102" y="1587"/>
                        <a:pt x="2113" y="1195"/>
                      </a:cubicBezTo>
                      <a:cubicBezTo>
                        <a:pt x="2125" y="814"/>
                        <a:pt x="2402" y="410"/>
                        <a:pt x="2760" y="260"/>
                      </a:cubicBezTo>
                      <a:cubicBezTo>
                        <a:pt x="2676" y="148"/>
                        <a:pt x="2539" y="73"/>
                        <a:pt x="2398" y="73"/>
                      </a:cubicBezTo>
                      <a:cubicBezTo>
                        <a:pt x="2365" y="73"/>
                        <a:pt x="2331" y="78"/>
                        <a:pt x="2298" y="86"/>
                      </a:cubicBezTo>
                      <a:cubicBezTo>
                        <a:pt x="2125" y="121"/>
                        <a:pt x="2009" y="271"/>
                        <a:pt x="1963" y="444"/>
                      </a:cubicBezTo>
                      <a:cubicBezTo>
                        <a:pt x="1929" y="329"/>
                        <a:pt x="1859" y="202"/>
                        <a:pt x="1779" y="121"/>
                      </a:cubicBezTo>
                      <a:cubicBezTo>
                        <a:pt x="1722" y="57"/>
                        <a:pt x="1627" y="15"/>
                        <a:pt x="1539" y="15"/>
                      </a:cubicBezTo>
                      <a:cubicBezTo>
                        <a:pt x="1501" y="15"/>
                        <a:pt x="1464" y="23"/>
                        <a:pt x="1432" y="40"/>
                      </a:cubicBezTo>
                      <a:cubicBezTo>
                        <a:pt x="1340" y="86"/>
                        <a:pt x="1305" y="248"/>
                        <a:pt x="1328" y="329"/>
                      </a:cubicBezTo>
                      <a:cubicBezTo>
                        <a:pt x="1167" y="144"/>
                        <a:pt x="936" y="29"/>
                        <a:pt x="694" y="6"/>
                      </a:cubicBezTo>
                      <a:cubicBezTo>
                        <a:pt x="668" y="2"/>
                        <a:pt x="643" y="1"/>
                        <a:pt x="619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6" name="Google Shape;926;p13"/>
                <p:cNvSpPr/>
                <p:nvPr/>
              </p:nvSpPr>
              <p:spPr>
                <a:xfrm>
                  <a:off x="191690" y="4213222"/>
                  <a:ext cx="250176" cy="15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46" h="4916" extrusionOk="0">
                      <a:moveTo>
                        <a:pt x="601" y="287"/>
                      </a:moveTo>
                      <a:lnTo>
                        <a:pt x="601" y="287"/>
                      </a:lnTo>
                      <a:cubicBezTo>
                        <a:pt x="486" y="564"/>
                        <a:pt x="416" y="841"/>
                        <a:pt x="393" y="1130"/>
                      </a:cubicBezTo>
                      <a:cubicBezTo>
                        <a:pt x="359" y="1407"/>
                        <a:pt x="359" y="1695"/>
                        <a:pt x="428" y="1961"/>
                      </a:cubicBezTo>
                      <a:cubicBezTo>
                        <a:pt x="486" y="2238"/>
                        <a:pt x="601" y="2503"/>
                        <a:pt x="739" y="2757"/>
                      </a:cubicBezTo>
                      <a:cubicBezTo>
                        <a:pt x="866" y="3000"/>
                        <a:pt x="1028" y="3254"/>
                        <a:pt x="1224" y="3450"/>
                      </a:cubicBezTo>
                      <a:cubicBezTo>
                        <a:pt x="1005" y="3265"/>
                        <a:pt x="832" y="3034"/>
                        <a:pt x="693" y="2769"/>
                      </a:cubicBezTo>
                      <a:cubicBezTo>
                        <a:pt x="543" y="2526"/>
                        <a:pt x="439" y="2249"/>
                        <a:pt x="370" y="1972"/>
                      </a:cubicBezTo>
                      <a:cubicBezTo>
                        <a:pt x="301" y="1707"/>
                        <a:pt x="301" y="1395"/>
                        <a:pt x="347" y="1107"/>
                      </a:cubicBezTo>
                      <a:cubicBezTo>
                        <a:pt x="382" y="818"/>
                        <a:pt x="474" y="553"/>
                        <a:pt x="601" y="287"/>
                      </a:cubicBezTo>
                      <a:close/>
                      <a:moveTo>
                        <a:pt x="770" y="0"/>
                      </a:moveTo>
                      <a:cubicBezTo>
                        <a:pt x="736" y="0"/>
                        <a:pt x="698" y="11"/>
                        <a:pt x="659" y="33"/>
                      </a:cubicBezTo>
                      <a:cubicBezTo>
                        <a:pt x="589" y="79"/>
                        <a:pt x="532" y="149"/>
                        <a:pt x="486" y="218"/>
                      </a:cubicBezTo>
                      <a:cubicBezTo>
                        <a:pt x="12" y="1037"/>
                        <a:pt x="1" y="2007"/>
                        <a:pt x="520" y="2861"/>
                      </a:cubicBezTo>
                      <a:cubicBezTo>
                        <a:pt x="1040" y="3715"/>
                        <a:pt x="1951" y="4258"/>
                        <a:pt x="2886" y="4558"/>
                      </a:cubicBezTo>
                      <a:cubicBezTo>
                        <a:pt x="3602" y="4793"/>
                        <a:pt x="4302" y="4916"/>
                        <a:pt x="4992" y="4916"/>
                      </a:cubicBezTo>
                      <a:cubicBezTo>
                        <a:pt x="5927" y="4916"/>
                        <a:pt x="6842" y="4690"/>
                        <a:pt x="7746" y="4212"/>
                      </a:cubicBezTo>
                      <a:lnTo>
                        <a:pt x="7746" y="4212"/>
                      </a:lnTo>
                      <a:cubicBezTo>
                        <a:pt x="7173" y="4512"/>
                        <a:pt x="6491" y="4646"/>
                        <a:pt x="5818" y="4646"/>
                      </a:cubicBezTo>
                      <a:cubicBezTo>
                        <a:pt x="5326" y="4646"/>
                        <a:pt x="4837" y="4574"/>
                        <a:pt x="4399" y="4443"/>
                      </a:cubicBezTo>
                      <a:cubicBezTo>
                        <a:pt x="4041" y="4350"/>
                        <a:pt x="3694" y="4200"/>
                        <a:pt x="3371" y="4015"/>
                      </a:cubicBezTo>
                      <a:cubicBezTo>
                        <a:pt x="3221" y="3923"/>
                        <a:pt x="3083" y="3808"/>
                        <a:pt x="2956" y="3715"/>
                      </a:cubicBezTo>
                      <a:cubicBezTo>
                        <a:pt x="2829" y="3600"/>
                        <a:pt x="2702" y="3484"/>
                        <a:pt x="2540" y="3381"/>
                      </a:cubicBezTo>
                      <a:cubicBezTo>
                        <a:pt x="2443" y="3313"/>
                        <a:pt x="2326" y="3270"/>
                        <a:pt x="2212" y="3270"/>
                      </a:cubicBezTo>
                      <a:cubicBezTo>
                        <a:pt x="2150" y="3270"/>
                        <a:pt x="2089" y="3283"/>
                        <a:pt x="2032" y="3311"/>
                      </a:cubicBezTo>
                      <a:cubicBezTo>
                        <a:pt x="1872" y="3380"/>
                        <a:pt x="1791" y="3551"/>
                        <a:pt x="1880" y="3688"/>
                      </a:cubicBezTo>
                      <a:lnTo>
                        <a:pt x="1880" y="3688"/>
                      </a:lnTo>
                      <a:cubicBezTo>
                        <a:pt x="1444" y="3020"/>
                        <a:pt x="1444" y="2248"/>
                        <a:pt x="1582" y="1499"/>
                      </a:cubicBezTo>
                      <a:cubicBezTo>
                        <a:pt x="1702" y="929"/>
                        <a:pt x="1491" y="380"/>
                        <a:pt x="1161" y="380"/>
                      </a:cubicBezTo>
                      <a:cubicBezTo>
                        <a:pt x="1077" y="380"/>
                        <a:pt x="985" y="415"/>
                        <a:pt x="890" y="495"/>
                      </a:cubicBezTo>
                      <a:cubicBezTo>
                        <a:pt x="890" y="403"/>
                        <a:pt x="947" y="322"/>
                        <a:pt x="947" y="218"/>
                      </a:cubicBezTo>
                      <a:cubicBezTo>
                        <a:pt x="947" y="96"/>
                        <a:pt x="875" y="0"/>
                        <a:pt x="770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7" name="Google Shape;927;p13"/>
                <p:cNvSpPr/>
                <p:nvPr/>
              </p:nvSpPr>
              <p:spPr>
                <a:xfrm>
                  <a:off x="158520" y="4289444"/>
                  <a:ext cx="104773" cy="672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4" h="2083" extrusionOk="0">
                      <a:moveTo>
                        <a:pt x="869" y="0"/>
                      </a:moveTo>
                      <a:cubicBezTo>
                        <a:pt x="829" y="0"/>
                        <a:pt x="802" y="40"/>
                        <a:pt x="797" y="143"/>
                      </a:cubicBezTo>
                      <a:cubicBezTo>
                        <a:pt x="774" y="213"/>
                        <a:pt x="843" y="317"/>
                        <a:pt x="878" y="374"/>
                      </a:cubicBezTo>
                      <a:cubicBezTo>
                        <a:pt x="791" y="334"/>
                        <a:pt x="694" y="311"/>
                        <a:pt x="596" y="311"/>
                      </a:cubicBezTo>
                      <a:cubicBezTo>
                        <a:pt x="472" y="311"/>
                        <a:pt x="346" y="348"/>
                        <a:pt x="243" y="432"/>
                      </a:cubicBezTo>
                      <a:cubicBezTo>
                        <a:pt x="70" y="570"/>
                        <a:pt x="0" y="847"/>
                        <a:pt x="81" y="1067"/>
                      </a:cubicBezTo>
                      <a:cubicBezTo>
                        <a:pt x="168" y="1263"/>
                        <a:pt x="400" y="1356"/>
                        <a:pt x="620" y="1356"/>
                      </a:cubicBezTo>
                      <a:cubicBezTo>
                        <a:pt x="626" y="1356"/>
                        <a:pt x="633" y="1356"/>
                        <a:pt x="640" y="1356"/>
                      </a:cubicBezTo>
                      <a:lnTo>
                        <a:pt x="640" y="1356"/>
                      </a:lnTo>
                      <a:cubicBezTo>
                        <a:pt x="640" y="1356"/>
                        <a:pt x="641" y="1356"/>
                        <a:pt x="642" y="1356"/>
                      </a:cubicBezTo>
                      <a:cubicBezTo>
                        <a:pt x="648" y="1356"/>
                        <a:pt x="653" y="1356"/>
                        <a:pt x="658" y="1355"/>
                      </a:cubicBezTo>
                      <a:lnTo>
                        <a:pt x="658" y="1355"/>
                      </a:lnTo>
                      <a:cubicBezTo>
                        <a:pt x="652" y="1356"/>
                        <a:pt x="646" y="1356"/>
                        <a:pt x="640" y="1356"/>
                      </a:cubicBezTo>
                      <a:lnTo>
                        <a:pt x="640" y="1356"/>
                      </a:lnTo>
                      <a:cubicBezTo>
                        <a:pt x="521" y="1354"/>
                        <a:pt x="429" y="1233"/>
                        <a:pt x="451" y="1101"/>
                      </a:cubicBezTo>
                      <a:cubicBezTo>
                        <a:pt x="462" y="974"/>
                        <a:pt x="578" y="894"/>
                        <a:pt x="693" y="859"/>
                      </a:cubicBezTo>
                      <a:cubicBezTo>
                        <a:pt x="706" y="858"/>
                        <a:pt x="720" y="857"/>
                        <a:pt x="733" y="857"/>
                      </a:cubicBezTo>
                      <a:cubicBezTo>
                        <a:pt x="846" y="857"/>
                        <a:pt x="958" y="900"/>
                        <a:pt x="1051" y="951"/>
                      </a:cubicBezTo>
                      <a:cubicBezTo>
                        <a:pt x="1155" y="1009"/>
                        <a:pt x="1259" y="1090"/>
                        <a:pt x="1339" y="1182"/>
                      </a:cubicBezTo>
                      <a:cubicBezTo>
                        <a:pt x="1893" y="1667"/>
                        <a:pt x="2528" y="1932"/>
                        <a:pt x="3244" y="2083"/>
                      </a:cubicBezTo>
                      <a:cubicBezTo>
                        <a:pt x="2471" y="1909"/>
                        <a:pt x="1709" y="1090"/>
                        <a:pt x="1293" y="467"/>
                      </a:cubicBezTo>
                      <a:cubicBezTo>
                        <a:pt x="1249" y="422"/>
                        <a:pt x="996" y="0"/>
                        <a:pt x="869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8" name="Google Shape;928;p13"/>
                <p:cNvSpPr/>
                <p:nvPr/>
              </p:nvSpPr>
              <p:spPr>
                <a:xfrm>
                  <a:off x="346782" y="4341120"/>
                  <a:ext cx="227439" cy="1404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42" h="4350" extrusionOk="0">
                      <a:moveTo>
                        <a:pt x="7025" y="706"/>
                      </a:moveTo>
                      <a:cubicBezTo>
                        <a:pt x="7031" y="708"/>
                        <a:pt x="7036" y="711"/>
                        <a:pt x="7042" y="713"/>
                      </a:cubicBezTo>
                      <a:cubicBezTo>
                        <a:pt x="7036" y="711"/>
                        <a:pt x="7031" y="708"/>
                        <a:pt x="7025" y="706"/>
                      </a:cubicBezTo>
                      <a:close/>
                      <a:moveTo>
                        <a:pt x="5137" y="229"/>
                      </a:moveTo>
                      <a:cubicBezTo>
                        <a:pt x="5264" y="229"/>
                        <a:pt x="5379" y="229"/>
                        <a:pt x="5518" y="252"/>
                      </a:cubicBezTo>
                      <a:cubicBezTo>
                        <a:pt x="5449" y="246"/>
                        <a:pt x="5385" y="243"/>
                        <a:pt x="5323" y="243"/>
                      </a:cubicBezTo>
                      <a:cubicBezTo>
                        <a:pt x="5261" y="243"/>
                        <a:pt x="5200" y="246"/>
                        <a:pt x="5137" y="252"/>
                      </a:cubicBezTo>
                      <a:cubicBezTo>
                        <a:pt x="5010" y="275"/>
                        <a:pt x="4895" y="298"/>
                        <a:pt x="4779" y="332"/>
                      </a:cubicBezTo>
                      <a:lnTo>
                        <a:pt x="4433" y="459"/>
                      </a:lnTo>
                      <a:cubicBezTo>
                        <a:pt x="4317" y="517"/>
                        <a:pt x="4214" y="575"/>
                        <a:pt x="4110" y="644"/>
                      </a:cubicBezTo>
                      <a:cubicBezTo>
                        <a:pt x="3706" y="921"/>
                        <a:pt x="3394" y="1314"/>
                        <a:pt x="3105" y="1706"/>
                      </a:cubicBezTo>
                      <a:cubicBezTo>
                        <a:pt x="2817" y="2110"/>
                        <a:pt x="2563" y="2549"/>
                        <a:pt x="2251" y="2941"/>
                      </a:cubicBezTo>
                      <a:cubicBezTo>
                        <a:pt x="2090" y="3137"/>
                        <a:pt x="1917" y="3310"/>
                        <a:pt x="1743" y="3484"/>
                      </a:cubicBezTo>
                      <a:cubicBezTo>
                        <a:pt x="1559" y="3645"/>
                        <a:pt x="1351" y="3807"/>
                        <a:pt x="1155" y="3934"/>
                      </a:cubicBezTo>
                      <a:cubicBezTo>
                        <a:pt x="1559" y="3634"/>
                        <a:pt x="1917" y="3299"/>
                        <a:pt x="2228" y="2906"/>
                      </a:cubicBezTo>
                      <a:cubicBezTo>
                        <a:pt x="2517" y="2526"/>
                        <a:pt x="2759" y="2087"/>
                        <a:pt x="3048" y="1683"/>
                      </a:cubicBezTo>
                      <a:cubicBezTo>
                        <a:pt x="3336" y="1279"/>
                        <a:pt x="3648" y="887"/>
                        <a:pt x="4087" y="598"/>
                      </a:cubicBezTo>
                      <a:cubicBezTo>
                        <a:pt x="4306" y="471"/>
                        <a:pt x="4514" y="356"/>
                        <a:pt x="4768" y="286"/>
                      </a:cubicBezTo>
                      <a:cubicBezTo>
                        <a:pt x="4883" y="252"/>
                        <a:pt x="5010" y="229"/>
                        <a:pt x="5137" y="229"/>
                      </a:cubicBezTo>
                      <a:close/>
                      <a:moveTo>
                        <a:pt x="5138" y="1"/>
                      </a:moveTo>
                      <a:cubicBezTo>
                        <a:pt x="4407" y="1"/>
                        <a:pt x="3713" y="313"/>
                        <a:pt x="3117" y="840"/>
                      </a:cubicBezTo>
                      <a:cubicBezTo>
                        <a:pt x="2274" y="1602"/>
                        <a:pt x="1166" y="2422"/>
                        <a:pt x="1" y="2433"/>
                      </a:cubicBezTo>
                      <a:cubicBezTo>
                        <a:pt x="244" y="2574"/>
                        <a:pt x="498" y="2620"/>
                        <a:pt x="758" y="2620"/>
                      </a:cubicBezTo>
                      <a:cubicBezTo>
                        <a:pt x="881" y="2620"/>
                        <a:pt x="1006" y="2610"/>
                        <a:pt x="1132" y="2595"/>
                      </a:cubicBezTo>
                      <a:lnTo>
                        <a:pt x="1132" y="2595"/>
                      </a:lnTo>
                      <a:cubicBezTo>
                        <a:pt x="531" y="2872"/>
                        <a:pt x="1270" y="3934"/>
                        <a:pt x="670" y="4280"/>
                      </a:cubicBezTo>
                      <a:cubicBezTo>
                        <a:pt x="851" y="4176"/>
                        <a:pt x="1051" y="4154"/>
                        <a:pt x="1252" y="4154"/>
                      </a:cubicBezTo>
                      <a:cubicBezTo>
                        <a:pt x="1409" y="4154"/>
                        <a:pt x="1567" y="4167"/>
                        <a:pt x="1717" y="4167"/>
                      </a:cubicBezTo>
                      <a:cubicBezTo>
                        <a:pt x="2061" y="4167"/>
                        <a:pt x="2367" y="4095"/>
                        <a:pt x="2540" y="3622"/>
                      </a:cubicBezTo>
                      <a:cubicBezTo>
                        <a:pt x="2725" y="3991"/>
                        <a:pt x="2828" y="4084"/>
                        <a:pt x="3152" y="4349"/>
                      </a:cubicBezTo>
                      <a:cubicBezTo>
                        <a:pt x="3048" y="3830"/>
                        <a:pt x="3129" y="3564"/>
                        <a:pt x="3129" y="3564"/>
                      </a:cubicBezTo>
                      <a:lnTo>
                        <a:pt x="3129" y="3564"/>
                      </a:lnTo>
                      <a:cubicBezTo>
                        <a:pt x="3244" y="3657"/>
                        <a:pt x="3440" y="3761"/>
                        <a:pt x="3440" y="3761"/>
                      </a:cubicBezTo>
                      <a:cubicBezTo>
                        <a:pt x="3267" y="3080"/>
                        <a:pt x="3267" y="2422"/>
                        <a:pt x="3567" y="1787"/>
                      </a:cubicBezTo>
                      <a:cubicBezTo>
                        <a:pt x="3613" y="2006"/>
                        <a:pt x="3798" y="2191"/>
                        <a:pt x="4017" y="2191"/>
                      </a:cubicBezTo>
                      <a:cubicBezTo>
                        <a:pt x="4225" y="2191"/>
                        <a:pt x="4433" y="2006"/>
                        <a:pt x="4456" y="1787"/>
                      </a:cubicBezTo>
                      <a:lnTo>
                        <a:pt x="4456" y="1787"/>
                      </a:lnTo>
                      <a:cubicBezTo>
                        <a:pt x="4409" y="1868"/>
                        <a:pt x="4307" y="1909"/>
                        <a:pt x="4202" y="1909"/>
                      </a:cubicBezTo>
                      <a:cubicBezTo>
                        <a:pt x="4128" y="1909"/>
                        <a:pt x="4052" y="1888"/>
                        <a:pt x="3994" y="1845"/>
                      </a:cubicBezTo>
                      <a:cubicBezTo>
                        <a:pt x="3867" y="1741"/>
                        <a:pt x="3821" y="1556"/>
                        <a:pt x="3844" y="1394"/>
                      </a:cubicBezTo>
                      <a:cubicBezTo>
                        <a:pt x="3856" y="921"/>
                        <a:pt x="4491" y="644"/>
                        <a:pt x="4860" y="517"/>
                      </a:cubicBezTo>
                      <a:cubicBezTo>
                        <a:pt x="5122" y="424"/>
                        <a:pt x="5396" y="382"/>
                        <a:pt x="5670" y="382"/>
                      </a:cubicBezTo>
                      <a:cubicBezTo>
                        <a:pt x="6141" y="382"/>
                        <a:pt x="6612" y="505"/>
                        <a:pt x="7025" y="706"/>
                      </a:cubicBezTo>
                      <a:lnTo>
                        <a:pt x="7025" y="706"/>
                      </a:lnTo>
                      <a:cubicBezTo>
                        <a:pt x="6699" y="544"/>
                        <a:pt x="6447" y="319"/>
                        <a:pt x="6107" y="194"/>
                      </a:cubicBezTo>
                      <a:cubicBezTo>
                        <a:pt x="5922" y="125"/>
                        <a:pt x="5726" y="79"/>
                        <a:pt x="5541" y="32"/>
                      </a:cubicBezTo>
                      <a:cubicBezTo>
                        <a:pt x="5406" y="11"/>
                        <a:pt x="5271" y="1"/>
                        <a:pt x="5138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9" name="Google Shape;929;p13"/>
                <p:cNvSpPr/>
                <p:nvPr/>
              </p:nvSpPr>
              <p:spPr>
                <a:xfrm>
                  <a:off x="285255" y="4357818"/>
                  <a:ext cx="150668" cy="535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65" h="1659" extrusionOk="0">
                      <a:moveTo>
                        <a:pt x="3706" y="520"/>
                      </a:moveTo>
                      <a:lnTo>
                        <a:pt x="3706" y="520"/>
                      </a:lnTo>
                      <a:cubicBezTo>
                        <a:pt x="3510" y="623"/>
                        <a:pt x="3302" y="704"/>
                        <a:pt x="3094" y="774"/>
                      </a:cubicBezTo>
                      <a:cubicBezTo>
                        <a:pt x="2875" y="854"/>
                        <a:pt x="2644" y="889"/>
                        <a:pt x="2413" y="924"/>
                      </a:cubicBezTo>
                      <a:cubicBezTo>
                        <a:pt x="2278" y="937"/>
                        <a:pt x="2139" y="943"/>
                        <a:pt x="2000" y="943"/>
                      </a:cubicBezTo>
                      <a:cubicBezTo>
                        <a:pt x="1903" y="943"/>
                        <a:pt x="1805" y="940"/>
                        <a:pt x="1709" y="935"/>
                      </a:cubicBezTo>
                      <a:cubicBezTo>
                        <a:pt x="1455" y="924"/>
                        <a:pt x="1224" y="889"/>
                        <a:pt x="982" y="854"/>
                      </a:cubicBezTo>
                      <a:lnTo>
                        <a:pt x="982" y="854"/>
                      </a:lnTo>
                      <a:cubicBezTo>
                        <a:pt x="1201" y="866"/>
                        <a:pt x="1444" y="877"/>
                        <a:pt x="1675" y="889"/>
                      </a:cubicBezTo>
                      <a:cubicBezTo>
                        <a:pt x="1906" y="889"/>
                        <a:pt x="2148" y="889"/>
                        <a:pt x="2379" y="866"/>
                      </a:cubicBezTo>
                      <a:cubicBezTo>
                        <a:pt x="2610" y="831"/>
                        <a:pt x="2840" y="797"/>
                        <a:pt x="3060" y="739"/>
                      </a:cubicBezTo>
                      <a:cubicBezTo>
                        <a:pt x="3279" y="681"/>
                        <a:pt x="3498" y="600"/>
                        <a:pt x="3706" y="520"/>
                      </a:cubicBezTo>
                      <a:close/>
                      <a:moveTo>
                        <a:pt x="4664" y="0"/>
                      </a:moveTo>
                      <a:lnTo>
                        <a:pt x="4664" y="0"/>
                      </a:lnTo>
                      <a:cubicBezTo>
                        <a:pt x="3613" y="468"/>
                        <a:pt x="2464" y="706"/>
                        <a:pt x="1316" y="706"/>
                      </a:cubicBezTo>
                      <a:cubicBezTo>
                        <a:pt x="876" y="706"/>
                        <a:pt x="436" y="671"/>
                        <a:pt x="1" y="600"/>
                      </a:cubicBezTo>
                      <a:lnTo>
                        <a:pt x="1" y="600"/>
                      </a:lnTo>
                      <a:cubicBezTo>
                        <a:pt x="310" y="982"/>
                        <a:pt x="896" y="1235"/>
                        <a:pt x="1388" y="1235"/>
                      </a:cubicBezTo>
                      <a:cubicBezTo>
                        <a:pt x="1447" y="1235"/>
                        <a:pt x="1504" y="1231"/>
                        <a:pt x="1559" y="1224"/>
                      </a:cubicBezTo>
                      <a:lnTo>
                        <a:pt x="1559" y="1224"/>
                      </a:lnTo>
                      <a:cubicBezTo>
                        <a:pt x="1386" y="1374"/>
                        <a:pt x="705" y="1570"/>
                        <a:pt x="694" y="1616"/>
                      </a:cubicBezTo>
                      <a:cubicBezTo>
                        <a:pt x="804" y="1645"/>
                        <a:pt x="926" y="1659"/>
                        <a:pt x="1055" y="1659"/>
                      </a:cubicBezTo>
                      <a:cubicBezTo>
                        <a:pt x="2203" y="1659"/>
                        <a:pt x="3979" y="592"/>
                        <a:pt x="466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0" name="Google Shape;930;p13"/>
                <p:cNvSpPr/>
                <p:nvPr/>
              </p:nvSpPr>
              <p:spPr>
                <a:xfrm>
                  <a:off x="550709" y="4694068"/>
                  <a:ext cx="194625" cy="2647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26" h="8196" extrusionOk="0">
                      <a:moveTo>
                        <a:pt x="0" y="1"/>
                      </a:moveTo>
                      <a:cubicBezTo>
                        <a:pt x="20" y="3"/>
                        <a:pt x="40" y="5"/>
                        <a:pt x="59" y="7"/>
                      </a:cubicBezTo>
                      <a:lnTo>
                        <a:pt x="59" y="7"/>
                      </a:lnTo>
                      <a:cubicBezTo>
                        <a:pt x="39" y="4"/>
                        <a:pt x="19" y="2"/>
                        <a:pt x="0" y="1"/>
                      </a:cubicBezTo>
                      <a:close/>
                      <a:moveTo>
                        <a:pt x="59" y="7"/>
                      </a:moveTo>
                      <a:cubicBezTo>
                        <a:pt x="819" y="111"/>
                        <a:pt x="2318" y="1135"/>
                        <a:pt x="2655" y="3856"/>
                      </a:cubicBezTo>
                      <a:cubicBezTo>
                        <a:pt x="2921" y="6049"/>
                        <a:pt x="3521" y="6684"/>
                        <a:pt x="3163" y="8196"/>
                      </a:cubicBezTo>
                      <a:cubicBezTo>
                        <a:pt x="3775" y="7838"/>
                        <a:pt x="4144" y="6868"/>
                        <a:pt x="3948" y="6199"/>
                      </a:cubicBezTo>
                      <a:lnTo>
                        <a:pt x="3948" y="6199"/>
                      </a:lnTo>
                      <a:cubicBezTo>
                        <a:pt x="4179" y="6371"/>
                        <a:pt x="4466" y="6449"/>
                        <a:pt x="4762" y="6449"/>
                      </a:cubicBezTo>
                      <a:cubicBezTo>
                        <a:pt x="5222" y="6449"/>
                        <a:pt x="5703" y="6261"/>
                        <a:pt x="6026" y="5945"/>
                      </a:cubicBezTo>
                      <a:lnTo>
                        <a:pt x="6026" y="5945"/>
                      </a:lnTo>
                      <a:cubicBezTo>
                        <a:pt x="5878" y="6005"/>
                        <a:pt x="5724" y="6032"/>
                        <a:pt x="5570" y="6032"/>
                      </a:cubicBezTo>
                      <a:cubicBezTo>
                        <a:pt x="5156" y="6032"/>
                        <a:pt x="4739" y="5835"/>
                        <a:pt x="4444" y="5541"/>
                      </a:cubicBezTo>
                      <a:cubicBezTo>
                        <a:pt x="4040" y="5137"/>
                        <a:pt x="3809" y="4583"/>
                        <a:pt x="3671" y="4029"/>
                      </a:cubicBezTo>
                      <a:cubicBezTo>
                        <a:pt x="3521" y="3486"/>
                        <a:pt x="3429" y="2921"/>
                        <a:pt x="3209" y="2390"/>
                      </a:cubicBezTo>
                      <a:cubicBezTo>
                        <a:pt x="2686" y="1104"/>
                        <a:pt x="1422" y="166"/>
                        <a:pt x="59" y="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1" name="Google Shape;931;p13"/>
                <p:cNvSpPr/>
                <p:nvPr/>
              </p:nvSpPr>
              <p:spPr>
                <a:xfrm>
                  <a:off x="522739" y="4695941"/>
                  <a:ext cx="98088" cy="2136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37" h="6615" extrusionOk="0">
                      <a:moveTo>
                        <a:pt x="728" y="0"/>
                      </a:moveTo>
                      <a:cubicBezTo>
                        <a:pt x="750" y="14"/>
                        <a:pt x="772" y="27"/>
                        <a:pt x="795" y="40"/>
                      </a:cubicBezTo>
                      <a:lnTo>
                        <a:pt x="795" y="40"/>
                      </a:lnTo>
                      <a:cubicBezTo>
                        <a:pt x="772" y="27"/>
                        <a:pt x="750" y="13"/>
                        <a:pt x="728" y="0"/>
                      </a:cubicBezTo>
                      <a:close/>
                      <a:moveTo>
                        <a:pt x="1998" y="1136"/>
                      </a:moveTo>
                      <a:cubicBezTo>
                        <a:pt x="2022" y="1168"/>
                        <a:pt x="2045" y="1201"/>
                        <a:pt x="2067" y="1235"/>
                      </a:cubicBezTo>
                      <a:cubicBezTo>
                        <a:pt x="2124" y="1328"/>
                        <a:pt x="2171" y="1432"/>
                        <a:pt x="2217" y="1535"/>
                      </a:cubicBezTo>
                      <a:cubicBezTo>
                        <a:pt x="2286" y="1755"/>
                        <a:pt x="2332" y="1986"/>
                        <a:pt x="2332" y="2193"/>
                      </a:cubicBezTo>
                      <a:cubicBezTo>
                        <a:pt x="2344" y="2655"/>
                        <a:pt x="2217" y="3105"/>
                        <a:pt x="2055" y="3521"/>
                      </a:cubicBezTo>
                      <a:cubicBezTo>
                        <a:pt x="1894" y="3948"/>
                        <a:pt x="1709" y="4352"/>
                        <a:pt x="1570" y="4779"/>
                      </a:cubicBezTo>
                      <a:cubicBezTo>
                        <a:pt x="1420" y="5194"/>
                        <a:pt x="1351" y="5645"/>
                        <a:pt x="1340" y="6106"/>
                      </a:cubicBezTo>
                      <a:cubicBezTo>
                        <a:pt x="1340" y="5875"/>
                        <a:pt x="1340" y="5656"/>
                        <a:pt x="1363" y="5425"/>
                      </a:cubicBezTo>
                      <a:cubicBezTo>
                        <a:pt x="1386" y="5194"/>
                        <a:pt x="1432" y="4987"/>
                        <a:pt x="1513" y="4767"/>
                      </a:cubicBezTo>
                      <a:cubicBezTo>
                        <a:pt x="1640" y="4329"/>
                        <a:pt x="1836" y="3925"/>
                        <a:pt x="1998" y="3509"/>
                      </a:cubicBezTo>
                      <a:cubicBezTo>
                        <a:pt x="2159" y="3094"/>
                        <a:pt x="2286" y="2655"/>
                        <a:pt x="2286" y="2216"/>
                      </a:cubicBezTo>
                      <a:cubicBezTo>
                        <a:pt x="2286" y="1837"/>
                        <a:pt x="2204" y="1449"/>
                        <a:pt x="1998" y="1136"/>
                      </a:cubicBezTo>
                      <a:close/>
                      <a:moveTo>
                        <a:pt x="795" y="40"/>
                      </a:moveTo>
                      <a:lnTo>
                        <a:pt x="795" y="40"/>
                      </a:lnTo>
                      <a:cubicBezTo>
                        <a:pt x="1344" y="378"/>
                        <a:pt x="1820" y="915"/>
                        <a:pt x="1998" y="1547"/>
                      </a:cubicBezTo>
                      <a:cubicBezTo>
                        <a:pt x="2101" y="1893"/>
                        <a:pt x="2217" y="2517"/>
                        <a:pt x="1871" y="2759"/>
                      </a:cubicBezTo>
                      <a:cubicBezTo>
                        <a:pt x="1783" y="2829"/>
                        <a:pt x="1669" y="2879"/>
                        <a:pt x="1553" y="2879"/>
                      </a:cubicBezTo>
                      <a:cubicBezTo>
                        <a:pt x="1517" y="2879"/>
                        <a:pt x="1480" y="2874"/>
                        <a:pt x="1443" y="2863"/>
                      </a:cubicBezTo>
                      <a:cubicBezTo>
                        <a:pt x="1305" y="2817"/>
                        <a:pt x="1190" y="2632"/>
                        <a:pt x="1247" y="2482"/>
                      </a:cubicBezTo>
                      <a:lnTo>
                        <a:pt x="1247" y="2482"/>
                      </a:lnTo>
                      <a:cubicBezTo>
                        <a:pt x="1097" y="2620"/>
                        <a:pt x="1074" y="2863"/>
                        <a:pt x="1178" y="3036"/>
                      </a:cubicBezTo>
                      <a:cubicBezTo>
                        <a:pt x="1239" y="3150"/>
                        <a:pt x="1371" y="3199"/>
                        <a:pt x="1506" y="3199"/>
                      </a:cubicBezTo>
                      <a:cubicBezTo>
                        <a:pt x="1576" y="3199"/>
                        <a:pt x="1646" y="3186"/>
                        <a:pt x="1709" y="3163"/>
                      </a:cubicBezTo>
                      <a:lnTo>
                        <a:pt x="1709" y="3163"/>
                      </a:lnTo>
                      <a:cubicBezTo>
                        <a:pt x="1386" y="3705"/>
                        <a:pt x="889" y="4063"/>
                        <a:pt x="289" y="4271"/>
                      </a:cubicBezTo>
                      <a:cubicBezTo>
                        <a:pt x="289" y="4271"/>
                        <a:pt x="462" y="4363"/>
                        <a:pt x="612" y="4410"/>
                      </a:cubicBezTo>
                      <a:cubicBezTo>
                        <a:pt x="612" y="4410"/>
                        <a:pt x="439" y="4606"/>
                        <a:pt x="1" y="4790"/>
                      </a:cubicBezTo>
                      <a:cubicBezTo>
                        <a:pt x="257" y="4861"/>
                        <a:pt x="388" y="4899"/>
                        <a:pt x="560" y="4899"/>
                      </a:cubicBezTo>
                      <a:cubicBezTo>
                        <a:pt x="642" y="4899"/>
                        <a:pt x="734" y="4890"/>
                        <a:pt x="855" y="4871"/>
                      </a:cubicBezTo>
                      <a:lnTo>
                        <a:pt x="855" y="4871"/>
                      </a:lnTo>
                      <a:cubicBezTo>
                        <a:pt x="325" y="5620"/>
                        <a:pt x="1268" y="5932"/>
                        <a:pt x="1316" y="6611"/>
                      </a:cubicBezTo>
                      <a:lnTo>
                        <a:pt x="1316" y="6611"/>
                      </a:lnTo>
                      <a:cubicBezTo>
                        <a:pt x="1274" y="5979"/>
                        <a:pt x="2448" y="5990"/>
                        <a:pt x="2355" y="5402"/>
                      </a:cubicBezTo>
                      <a:lnTo>
                        <a:pt x="2355" y="5402"/>
                      </a:lnTo>
                      <a:cubicBezTo>
                        <a:pt x="2517" y="5748"/>
                        <a:pt x="2725" y="6014"/>
                        <a:pt x="3036" y="6199"/>
                      </a:cubicBezTo>
                      <a:cubicBezTo>
                        <a:pt x="2448" y="5298"/>
                        <a:pt x="2505" y="4040"/>
                        <a:pt x="2632" y="3036"/>
                      </a:cubicBezTo>
                      <a:cubicBezTo>
                        <a:pt x="2748" y="2182"/>
                        <a:pt x="2563" y="1385"/>
                        <a:pt x="1998" y="797"/>
                      </a:cubicBezTo>
                      <a:cubicBezTo>
                        <a:pt x="1882" y="681"/>
                        <a:pt x="1755" y="566"/>
                        <a:pt x="1594" y="450"/>
                      </a:cubicBezTo>
                      <a:cubicBezTo>
                        <a:pt x="1339" y="280"/>
                        <a:pt x="1054" y="189"/>
                        <a:pt x="795" y="40"/>
                      </a:cubicBezTo>
                      <a:close/>
                      <a:moveTo>
                        <a:pt x="1316" y="6611"/>
                      </a:moveTo>
                      <a:cubicBezTo>
                        <a:pt x="1316" y="6612"/>
                        <a:pt x="1316" y="6613"/>
                        <a:pt x="1317" y="6614"/>
                      </a:cubicBezTo>
                      <a:cubicBezTo>
                        <a:pt x="1316" y="6613"/>
                        <a:pt x="1316" y="6612"/>
                        <a:pt x="1316" y="661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2" name="Google Shape;932;p13"/>
                <p:cNvSpPr/>
                <p:nvPr/>
              </p:nvSpPr>
              <p:spPr>
                <a:xfrm>
                  <a:off x="613721" y="4786535"/>
                  <a:ext cx="18280" cy="779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6" h="2413" extrusionOk="0">
                      <a:moveTo>
                        <a:pt x="254" y="0"/>
                      </a:moveTo>
                      <a:cubicBezTo>
                        <a:pt x="0" y="831"/>
                        <a:pt x="139" y="1674"/>
                        <a:pt x="566" y="2413"/>
                      </a:cubicBezTo>
                      <a:cubicBezTo>
                        <a:pt x="462" y="1605"/>
                        <a:pt x="346" y="808"/>
                        <a:pt x="25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3" name="Google Shape;933;p13"/>
                <p:cNvSpPr/>
                <p:nvPr/>
              </p:nvSpPr>
              <p:spPr>
                <a:xfrm>
                  <a:off x="662910" y="4618394"/>
                  <a:ext cx="82811" cy="969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4" h="3002" extrusionOk="0">
                      <a:moveTo>
                        <a:pt x="1282" y="1755"/>
                      </a:moveTo>
                      <a:lnTo>
                        <a:pt x="1282" y="1755"/>
                      </a:lnTo>
                      <a:cubicBezTo>
                        <a:pt x="1284" y="1756"/>
                        <a:pt x="1287" y="1757"/>
                        <a:pt x="1289" y="1758"/>
                      </a:cubicBezTo>
                      <a:lnTo>
                        <a:pt x="1289" y="1758"/>
                      </a:lnTo>
                      <a:cubicBezTo>
                        <a:pt x="1287" y="1757"/>
                        <a:pt x="1284" y="1756"/>
                        <a:pt x="1282" y="1755"/>
                      </a:cubicBezTo>
                      <a:close/>
                      <a:moveTo>
                        <a:pt x="462" y="1016"/>
                      </a:moveTo>
                      <a:cubicBezTo>
                        <a:pt x="543" y="1178"/>
                        <a:pt x="647" y="1328"/>
                        <a:pt x="774" y="1455"/>
                      </a:cubicBezTo>
                      <a:cubicBezTo>
                        <a:pt x="843" y="1524"/>
                        <a:pt x="947" y="1593"/>
                        <a:pt x="1040" y="1639"/>
                      </a:cubicBezTo>
                      <a:cubicBezTo>
                        <a:pt x="1155" y="1686"/>
                        <a:pt x="1270" y="1697"/>
                        <a:pt x="1386" y="1697"/>
                      </a:cubicBezTo>
                      <a:cubicBezTo>
                        <a:pt x="1536" y="1697"/>
                        <a:pt x="1697" y="1663"/>
                        <a:pt x="1859" y="1605"/>
                      </a:cubicBezTo>
                      <a:lnTo>
                        <a:pt x="1859" y="1605"/>
                      </a:lnTo>
                      <a:cubicBezTo>
                        <a:pt x="1732" y="1720"/>
                        <a:pt x="1559" y="1766"/>
                        <a:pt x="1386" y="1766"/>
                      </a:cubicBezTo>
                      <a:cubicBezTo>
                        <a:pt x="1354" y="1766"/>
                        <a:pt x="1314" y="1766"/>
                        <a:pt x="1289" y="1758"/>
                      </a:cubicBezTo>
                      <a:lnTo>
                        <a:pt x="1289" y="1758"/>
                      </a:lnTo>
                      <a:cubicBezTo>
                        <a:pt x="1426" y="1815"/>
                        <a:pt x="1585" y="1871"/>
                        <a:pt x="1732" y="1928"/>
                      </a:cubicBezTo>
                      <a:cubicBezTo>
                        <a:pt x="1882" y="2020"/>
                        <a:pt x="2044" y="2101"/>
                        <a:pt x="2171" y="2228"/>
                      </a:cubicBezTo>
                      <a:cubicBezTo>
                        <a:pt x="2032" y="2113"/>
                        <a:pt x="1871" y="2043"/>
                        <a:pt x="1697" y="1986"/>
                      </a:cubicBezTo>
                      <a:cubicBezTo>
                        <a:pt x="1524" y="1928"/>
                        <a:pt x="1351" y="1870"/>
                        <a:pt x="1190" y="1801"/>
                      </a:cubicBezTo>
                      <a:cubicBezTo>
                        <a:pt x="1016" y="1732"/>
                        <a:pt x="855" y="1628"/>
                        <a:pt x="751" y="1478"/>
                      </a:cubicBezTo>
                      <a:cubicBezTo>
                        <a:pt x="612" y="1351"/>
                        <a:pt x="532" y="1178"/>
                        <a:pt x="462" y="1016"/>
                      </a:cubicBezTo>
                      <a:close/>
                      <a:moveTo>
                        <a:pt x="35" y="0"/>
                      </a:moveTo>
                      <a:cubicBezTo>
                        <a:pt x="1" y="358"/>
                        <a:pt x="58" y="728"/>
                        <a:pt x="197" y="1074"/>
                      </a:cubicBezTo>
                      <a:cubicBezTo>
                        <a:pt x="416" y="1582"/>
                        <a:pt x="832" y="1997"/>
                        <a:pt x="1340" y="2228"/>
                      </a:cubicBezTo>
                      <a:cubicBezTo>
                        <a:pt x="1536" y="2320"/>
                        <a:pt x="1744" y="2378"/>
                        <a:pt x="1928" y="2494"/>
                      </a:cubicBezTo>
                      <a:cubicBezTo>
                        <a:pt x="2101" y="2598"/>
                        <a:pt x="2263" y="2782"/>
                        <a:pt x="2263" y="3001"/>
                      </a:cubicBezTo>
                      <a:cubicBezTo>
                        <a:pt x="2425" y="2782"/>
                        <a:pt x="2563" y="2551"/>
                        <a:pt x="2517" y="2286"/>
                      </a:cubicBezTo>
                      <a:cubicBezTo>
                        <a:pt x="2482" y="2043"/>
                        <a:pt x="2332" y="1824"/>
                        <a:pt x="2148" y="1686"/>
                      </a:cubicBezTo>
                      <a:lnTo>
                        <a:pt x="2148" y="1686"/>
                      </a:lnTo>
                      <a:cubicBezTo>
                        <a:pt x="2163" y="1689"/>
                        <a:pt x="2180" y="1691"/>
                        <a:pt x="2197" y="1691"/>
                      </a:cubicBezTo>
                      <a:cubicBezTo>
                        <a:pt x="2291" y="1691"/>
                        <a:pt x="2397" y="1639"/>
                        <a:pt x="2436" y="1570"/>
                      </a:cubicBezTo>
                      <a:cubicBezTo>
                        <a:pt x="2494" y="1455"/>
                        <a:pt x="2436" y="1305"/>
                        <a:pt x="2344" y="1224"/>
                      </a:cubicBezTo>
                      <a:cubicBezTo>
                        <a:pt x="2251" y="1132"/>
                        <a:pt x="2136" y="1097"/>
                        <a:pt x="1998" y="1051"/>
                      </a:cubicBezTo>
                      <a:cubicBezTo>
                        <a:pt x="2159" y="993"/>
                        <a:pt x="2321" y="866"/>
                        <a:pt x="2332" y="693"/>
                      </a:cubicBezTo>
                      <a:cubicBezTo>
                        <a:pt x="2344" y="520"/>
                        <a:pt x="2263" y="324"/>
                        <a:pt x="2113" y="243"/>
                      </a:cubicBezTo>
                      <a:cubicBezTo>
                        <a:pt x="1998" y="612"/>
                        <a:pt x="1617" y="924"/>
                        <a:pt x="1224" y="958"/>
                      </a:cubicBezTo>
                      <a:cubicBezTo>
                        <a:pt x="1186" y="963"/>
                        <a:pt x="1148" y="965"/>
                        <a:pt x="1110" y="965"/>
                      </a:cubicBezTo>
                      <a:cubicBezTo>
                        <a:pt x="755" y="965"/>
                        <a:pt x="409" y="775"/>
                        <a:pt x="232" y="462"/>
                      </a:cubicBezTo>
                      <a:cubicBezTo>
                        <a:pt x="139" y="301"/>
                        <a:pt x="70" y="150"/>
                        <a:pt x="3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4" name="Google Shape;934;p13"/>
                <p:cNvSpPr/>
                <p:nvPr/>
              </p:nvSpPr>
              <p:spPr>
                <a:xfrm>
                  <a:off x="641335" y="4553541"/>
                  <a:ext cx="177442" cy="2396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94" h="7421" extrusionOk="0">
                      <a:moveTo>
                        <a:pt x="692" y="0"/>
                      </a:moveTo>
                      <a:cubicBezTo>
                        <a:pt x="681" y="24"/>
                        <a:pt x="671" y="49"/>
                        <a:pt x="661" y="73"/>
                      </a:cubicBezTo>
                      <a:lnTo>
                        <a:pt x="661" y="73"/>
                      </a:lnTo>
                      <a:cubicBezTo>
                        <a:pt x="671" y="49"/>
                        <a:pt x="681" y="24"/>
                        <a:pt x="692" y="0"/>
                      </a:cubicBezTo>
                      <a:close/>
                      <a:moveTo>
                        <a:pt x="1950" y="6475"/>
                      </a:moveTo>
                      <a:lnTo>
                        <a:pt x="1950" y="6475"/>
                      </a:lnTo>
                      <a:cubicBezTo>
                        <a:pt x="2181" y="6649"/>
                        <a:pt x="2423" y="6799"/>
                        <a:pt x="2689" y="6914"/>
                      </a:cubicBezTo>
                      <a:cubicBezTo>
                        <a:pt x="2943" y="7029"/>
                        <a:pt x="3220" y="7110"/>
                        <a:pt x="3497" y="7156"/>
                      </a:cubicBezTo>
                      <a:cubicBezTo>
                        <a:pt x="3622" y="7178"/>
                        <a:pt x="3752" y="7190"/>
                        <a:pt x="3884" y="7190"/>
                      </a:cubicBezTo>
                      <a:cubicBezTo>
                        <a:pt x="4032" y="7190"/>
                        <a:pt x="4181" y="7175"/>
                        <a:pt x="4328" y="7145"/>
                      </a:cubicBezTo>
                      <a:cubicBezTo>
                        <a:pt x="4605" y="7087"/>
                        <a:pt x="4882" y="6983"/>
                        <a:pt x="5136" y="6868"/>
                      </a:cubicBezTo>
                      <a:lnTo>
                        <a:pt x="5136" y="6868"/>
                      </a:lnTo>
                      <a:cubicBezTo>
                        <a:pt x="4893" y="7006"/>
                        <a:pt x="4616" y="7110"/>
                        <a:pt x="4339" y="7180"/>
                      </a:cubicBezTo>
                      <a:cubicBezTo>
                        <a:pt x="4170" y="7216"/>
                        <a:pt x="3981" y="7244"/>
                        <a:pt x="3792" y="7244"/>
                      </a:cubicBezTo>
                      <a:cubicBezTo>
                        <a:pt x="3685" y="7244"/>
                        <a:pt x="3578" y="7235"/>
                        <a:pt x="3474" y="7214"/>
                      </a:cubicBezTo>
                      <a:cubicBezTo>
                        <a:pt x="3185" y="7168"/>
                        <a:pt x="2919" y="7087"/>
                        <a:pt x="2654" y="6949"/>
                      </a:cubicBezTo>
                      <a:cubicBezTo>
                        <a:pt x="2400" y="6822"/>
                        <a:pt x="2146" y="6683"/>
                        <a:pt x="1950" y="6475"/>
                      </a:cubicBezTo>
                      <a:close/>
                      <a:moveTo>
                        <a:pt x="661" y="73"/>
                      </a:moveTo>
                      <a:cubicBezTo>
                        <a:pt x="1" y="1676"/>
                        <a:pt x="55" y="3257"/>
                        <a:pt x="715" y="4871"/>
                      </a:cubicBezTo>
                      <a:cubicBezTo>
                        <a:pt x="1096" y="5794"/>
                        <a:pt x="1719" y="6649"/>
                        <a:pt x="2596" y="7110"/>
                      </a:cubicBezTo>
                      <a:cubicBezTo>
                        <a:pt x="2983" y="7319"/>
                        <a:pt x="3389" y="7420"/>
                        <a:pt x="3790" y="7420"/>
                      </a:cubicBezTo>
                      <a:cubicBezTo>
                        <a:pt x="4298" y="7420"/>
                        <a:pt x="4800" y="7258"/>
                        <a:pt x="5251" y="6949"/>
                      </a:cubicBezTo>
                      <a:cubicBezTo>
                        <a:pt x="5320" y="6914"/>
                        <a:pt x="5401" y="6856"/>
                        <a:pt x="5424" y="6764"/>
                      </a:cubicBezTo>
                      <a:cubicBezTo>
                        <a:pt x="5494" y="6602"/>
                        <a:pt x="5367" y="6487"/>
                        <a:pt x="5205" y="6487"/>
                      </a:cubicBezTo>
                      <a:cubicBezTo>
                        <a:pt x="5113" y="6487"/>
                        <a:pt x="5020" y="6568"/>
                        <a:pt x="4939" y="6568"/>
                      </a:cubicBezTo>
                      <a:cubicBezTo>
                        <a:pt x="5216" y="6163"/>
                        <a:pt x="4816" y="5890"/>
                        <a:pt x="4286" y="5890"/>
                      </a:cubicBezTo>
                      <a:cubicBezTo>
                        <a:pt x="4151" y="5890"/>
                        <a:pt x="4008" y="5907"/>
                        <a:pt x="3866" y="5944"/>
                      </a:cubicBezTo>
                      <a:cubicBezTo>
                        <a:pt x="3519" y="6037"/>
                        <a:pt x="3167" y="6098"/>
                        <a:pt x="2819" y="6098"/>
                      </a:cubicBezTo>
                      <a:cubicBezTo>
                        <a:pt x="2439" y="6098"/>
                        <a:pt x="2064" y="6025"/>
                        <a:pt x="1703" y="5839"/>
                      </a:cubicBezTo>
                      <a:lnTo>
                        <a:pt x="1703" y="5839"/>
                      </a:lnTo>
                      <a:cubicBezTo>
                        <a:pt x="1728" y="5849"/>
                        <a:pt x="1753" y="5854"/>
                        <a:pt x="1778" y="5854"/>
                      </a:cubicBezTo>
                      <a:cubicBezTo>
                        <a:pt x="1885" y="5854"/>
                        <a:pt x="1989" y="5771"/>
                        <a:pt x="2031" y="5644"/>
                      </a:cubicBezTo>
                      <a:cubicBezTo>
                        <a:pt x="2088" y="5471"/>
                        <a:pt x="2031" y="5275"/>
                        <a:pt x="1915" y="5136"/>
                      </a:cubicBezTo>
                      <a:cubicBezTo>
                        <a:pt x="1811" y="4986"/>
                        <a:pt x="1684" y="4871"/>
                        <a:pt x="1557" y="4744"/>
                      </a:cubicBezTo>
                      <a:cubicBezTo>
                        <a:pt x="1442" y="4629"/>
                        <a:pt x="1315" y="4502"/>
                        <a:pt x="1223" y="4352"/>
                      </a:cubicBezTo>
                      <a:cubicBezTo>
                        <a:pt x="1026" y="4051"/>
                        <a:pt x="853" y="3705"/>
                        <a:pt x="715" y="3359"/>
                      </a:cubicBezTo>
                      <a:cubicBezTo>
                        <a:pt x="343" y="2356"/>
                        <a:pt x="246" y="1099"/>
                        <a:pt x="661" y="7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5" name="Google Shape;935;p13"/>
                <p:cNvSpPr/>
                <p:nvPr/>
              </p:nvSpPr>
              <p:spPr>
                <a:xfrm>
                  <a:off x="669240" y="4732857"/>
                  <a:ext cx="83166" cy="1006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5" h="3115" extrusionOk="0">
                      <a:moveTo>
                        <a:pt x="1" y="0"/>
                      </a:moveTo>
                      <a:cubicBezTo>
                        <a:pt x="4" y="9"/>
                        <a:pt x="6" y="18"/>
                        <a:pt x="9" y="27"/>
                      </a:cubicBezTo>
                      <a:lnTo>
                        <a:pt x="9" y="27"/>
                      </a:lnTo>
                      <a:cubicBezTo>
                        <a:pt x="7" y="18"/>
                        <a:pt x="4" y="9"/>
                        <a:pt x="1" y="0"/>
                      </a:cubicBezTo>
                      <a:close/>
                      <a:moveTo>
                        <a:pt x="9" y="27"/>
                      </a:moveTo>
                      <a:lnTo>
                        <a:pt x="9" y="27"/>
                      </a:lnTo>
                      <a:cubicBezTo>
                        <a:pt x="228" y="720"/>
                        <a:pt x="527" y="1334"/>
                        <a:pt x="1051" y="1835"/>
                      </a:cubicBezTo>
                      <a:cubicBezTo>
                        <a:pt x="1144" y="1916"/>
                        <a:pt x="1248" y="2008"/>
                        <a:pt x="1317" y="2112"/>
                      </a:cubicBezTo>
                      <a:cubicBezTo>
                        <a:pt x="1386" y="2205"/>
                        <a:pt x="1432" y="2343"/>
                        <a:pt x="1421" y="2459"/>
                      </a:cubicBezTo>
                      <a:cubicBezTo>
                        <a:pt x="1398" y="2586"/>
                        <a:pt x="1317" y="2701"/>
                        <a:pt x="1201" y="2724"/>
                      </a:cubicBezTo>
                      <a:cubicBezTo>
                        <a:pt x="1186" y="2729"/>
                        <a:pt x="1170" y="2731"/>
                        <a:pt x="1154" y="2731"/>
                      </a:cubicBezTo>
                      <a:cubicBezTo>
                        <a:pt x="1049" y="2731"/>
                        <a:pt x="936" y="2638"/>
                        <a:pt x="936" y="2528"/>
                      </a:cubicBezTo>
                      <a:lnTo>
                        <a:pt x="936" y="2528"/>
                      </a:lnTo>
                      <a:cubicBezTo>
                        <a:pt x="936" y="2759"/>
                        <a:pt x="1051" y="3013"/>
                        <a:pt x="1271" y="3093"/>
                      </a:cubicBezTo>
                      <a:cubicBezTo>
                        <a:pt x="1317" y="3108"/>
                        <a:pt x="1366" y="3115"/>
                        <a:pt x="1416" y="3115"/>
                      </a:cubicBezTo>
                      <a:cubicBezTo>
                        <a:pt x="1601" y="3115"/>
                        <a:pt x="1794" y="3020"/>
                        <a:pt x="1894" y="2874"/>
                      </a:cubicBezTo>
                      <a:cubicBezTo>
                        <a:pt x="2021" y="2689"/>
                        <a:pt x="2009" y="2435"/>
                        <a:pt x="1905" y="2239"/>
                      </a:cubicBezTo>
                      <a:lnTo>
                        <a:pt x="1905" y="2239"/>
                      </a:lnTo>
                      <a:cubicBezTo>
                        <a:pt x="1966" y="2279"/>
                        <a:pt x="2043" y="2311"/>
                        <a:pt x="2115" y="2311"/>
                      </a:cubicBezTo>
                      <a:cubicBezTo>
                        <a:pt x="2126" y="2311"/>
                        <a:pt x="2137" y="2310"/>
                        <a:pt x="2148" y="2309"/>
                      </a:cubicBezTo>
                      <a:cubicBezTo>
                        <a:pt x="2575" y="2251"/>
                        <a:pt x="1848" y="1881"/>
                        <a:pt x="1778" y="1835"/>
                      </a:cubicBezTo>
                      <a:cubicBezTo>
                        <a:pt x="1117" y="1459"/>
                        <a:pt x="253" y="778"/>
                        <a:pt x="9" y="2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6" name="Google Shape;936;p13"/>
                <p:cNvSpPr/>
                <p:nvPr/>
              </p:nvSpPr>
              <p:spPr>
                <a:xfrm>
                  <a:off x="525872" y="4423414"/>
                  <a:ext cx="144919" cy="2311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87" h="7158" extrusionOk="0">
                      <a:moveTo>
                        <a:pt x="4071" y="1536"/>
                      </a:moveTo>
                      <a:lnTo>
                        <a:pt x="4071" y="1536"/>
                      </a:lnTo>
                      <a:cubicBezTo>
                        <a:pt x="4094" y="1651"/>
                        <a:pt x="4105" y="1778"/>
                        <a:pt x="4128" y="1905"/>
                      </a:cubicBezTo>
                      <a:cubicBezTo>
                        <a:pt x="4128" y="2032"/>
                        <a:pt x="4105" y="2148"/>
                        <a:pt x="4094" y="2286"/>
                      </a:cubicBezTo>
                      <a:cubicBezTo>
                        <a:pt x="4047" y="2528"/>
                        <a:pt x="3955" y="2759"/>
                        <a:pt x="3840" y="2990"/>
                      </a:cubicBezTo>
                      <a:cubicBezTo>
                        <a:pt x="3586" y="3440"/>
                        <a:pt x="3228" y="3787"/>
                        <a:pt x="2835" y="4098"/>
                      </a:cubicBezTo>
                      <a:cubicBezTo>
                        <a:pt x="2431" y="4375"/>
                        <a:pt x="2027" y="4664"/>
                        <a:pt x="1658" y="4999"/>
                      </a:cubicBezTo>
                      <a:cubicBezTo>
                        <a:pt x="1277" y="5310"/>
                        <a:pt x="977" y="5714"/>
                        <a:pt x="723" y="6130"/>
                      </a:cubicBezTo>
                      <a:cubicBezTo>
                        <a:pt x="839" y="5922"/>
                        <a:pt x="977" y="5703"/>
                        <a:pt x="1127" y="5518"/>
                      </a:cubicBezTo>
                      <a:cubicBezTo>
                        <a:pt x="1266" y="5310"/>
                        <a:pt x="1439" y="5137"/>
                        <a:pt x="1623" y="4964"/>
                      </a:cubicBezTo>
                      <a:cubicBezTo>
                        <a:pt x="1993" y="4629"/>
                        <a:pt x="2408" y="4341"/>
                        <a:pt x="2778" y="4029"/>
                      </a:cubicBezTo>
                      <a:cubicBezTo>
                        <a:pt x="3170" y="3706"/>
                        <a:pt x="3528" y="3360"/>
                        <a:pt x="3782" y="2944"/>
                      </a:cubicBezTo>
                      <a:cubicBezTo>
                        <a:pt x="3840" y="2840"/>
                        <a:pt x="3897" y="2725"/>
                        <a:pt x="3932" y="2609"/>
                      </a:cubicBezTo>
                      <a:cubicBezTo>
                        <a:pt x="3978" y="2494"/>
                        <a:pt x="4024" y="2378"/>
                        <a:pt x="4047" y="2263"/>
                      </a:cubicBezTo>
                      <a:cubicBezTo>
                        <a:pt x="4082" y="2148"/>
                        <a:pt x="4094" y="2021"/>
                        <a:pt x="4094" y="1905"/>
                      </a:cubicBezTo>
                      <a:cubicBezTo>
                        <a:pt x="4094" y="1778"/>
                        <a:pt x="4082" y="1663"/>
                        <a:pt x="4071" y="1536"/>
                      </a:cubicBezTo>
                      <a:close/>
                      <a:moveTo>
                        <a:pt x="404" y="6628"/>
                      </a:moveTo>
                      <a:lnTo>
                        <a:pt x="404" y="6628"/>
                      </a:lnTo>
                      <a:cubicBezTo>
                        <a:pt x="403" y="6631"/>
                        <a:pt x="401" y="6635"/>
                        <a:pt x="400" y="6638"/>
                      </a:cubicBezTo>
                      <a:cubicBezTo>
                        <a:pt x="401" y="6635"/>
                        <a:pt x="403" y="6631"/>
                        <a:pt x="404" y="6628"/>
                      </a:cubicBezTo>
                      <a:close/>
                      <a:moveTo>
                        <a:pt x="3493" y="1"/>
                      </a:moveTo>
                      <a:cubicBezTo>
                        <a:pt x="3863" y="635"/>
                        <a:pt x="4036" y="1443"/>
                        <a:pt x="3851" y="2171"/>
                      </a:cubicBezTo>
                      <a:cubicBezTo>
                        <a:pt x="3747" y="2552"/>
                        <a:pt x="3528" y="3209"/>
                        <a:pt x="3055" y="3244"/>
                      </a:cubicBezTo>
                      <a:cubicBezTo>
                        <a:pt x="3024" y="3249"/>
                        <a:pt x="2992" y="3251"/>
                        <a:pt x="2960" y="3251"/>
                      </a:cubicBezTo>
                      <a:cubicBezTo>
                        <a:pt x="2825" y="3251"/>
                        <a:pt x="2686" y="3210"/>
                        <a:pt x="2593" y="3117"/>
                      </a:cubicBezTo>
                      <a:cubicBezTo>
                        <a:pt x="2478" y="3002"/>
                        <a:pt x="2478" y="2759"/>
                        <a:pt x="2605" y="2655"/>
                      </a:cubicBezTo>
                      <a:lnTo>
                        <a:pt x="2605" y="2655"/>
                      </a:lnTo>
                      <a:cubicBezTo>
                        <a:pt x="2397" y="2702"/>
                        <a:pt x="2235" y="2909"/>
                        <a:pt x="2235" y="3129"/>
                      </a:cubicBezTo>
                      <a:cubicBezTo>
                        <a:pt x="2247" y="3348"/>
                        <a:pt x="2455" y="3521"/>
                        <a:pt x="2662" y="3544"/>
                      </a:cubicBezTo>
                      <a:cubicBezTo>
                        <a:pt x="2252" y="3781"/>
                        <a:pt x="1808" y="3883"/>
                        <a:pt x="1348" y="3883"/>
                      </a:cubicBezTo>
                      <a:cubicBezTo>
                        <a:pt x="1135" y="3883"/>
                        <a:pt x="919" y="3861"/>
                        <a:pt x="700" y="3821"/>
                      </a:cubicBezTo>
                      <a:lnTo>
                        <a:pt x="700" y="3821"/>
                      </a:lnTo>
                      <a:cubicBezTo>
                        <a:pt x="700" y="3821"/>
                        <a:pt x="816" y="3994"/>
                        <a:pt x="931" y="4110"/>
                      </a:cubicBezTo>
                      <a:cubicBezTo>
                        <a:pt x="931" y="4110"/>
                        <a:pt x="768" y="4173"/>
                        <a:pt x="449" y="4173"/>
                      </a:cubicBezTo>
                      <a:cubicBezTo>
                        <a:pt x="360" y="4173"/>
                        <a:pt x="259" y="4169"/>
                        <a:pt x="146" y="4156"/>
                      </a:cubicBezTo>
                      <a:lnTo>
                        <a:pt x="146" y="4156"/>
                      </a:lnTo>
                      <a:cubicBezTo>
                        <a:pt x="446" y="4456"/>
                        <a:pt x="527" y="4525"/>
                        <a:pt x="919" y="4698"/>
                      </a:cubicBezTo>
                      <a:cubicBezTo>
                        <a:pt x="0" y="5135"/>
                        <a:pt x="728" y="5949"/>
                        <a:pt x="404" y="6628"/>
                      </a:cubicBezTo>
                      <a:lnTo>
                        <a:pt x="404" y="6628"/>
                      </a:lnTo>
                      <a:cubicBezTo>
                        <a:pt x="533" y="6369"/>
                        <a:pt x="803" y="6332"/>
                        <a:pt x="1090" y="6332"/>
                      </a:cubicBezTo>
                      <a:cubicBezTo>
                        <a:pt x="1203" y="6332"/>
                        <a:pt x="1319" y="6338"/>
                        <a:pt x="1430" y="6338"/>
                      </a:cubicBezTo>
                      <a:cubicBezTo>
                        <a:pt x="1708" y="6338"/>
                        <a:pt x="1955" y="6302"/>
                        <a:pt x="2051" y="6049"/>
                      </a:cubicBezTo>
                      <a:cubicBezTo>
                        <a:pt x="2051" y="6441"/>
                        <a:pt x="2074" y="6811"/>
                        <a:pt x="2293" y="7157"/>
                      </a:cubicBezTo>
                      <a:cubicBezTo>
                        <a:pt x="2212" y="5991"/>
                        <a:pt x="2951" y="4825"/>
                        <a:pt x="3643" y="3925"/>
                      </a:cubicBezTo>
                      <a:cubicBezTo>
                        <a:pt x="4221" y="3175"/>
                        <a:pt x="4486" y="2321"/>
                        <a:pt x="4267" y="1443"/>
                      </a:cubicBezTo>
                      <a:cubicBezTo>
                        <a:pt x="4221" y="1270"/>
                        <a:pt x="4151" y="1086"/>
                        <a:pt x="4082" y="901"/>
                      </a:cubicBezTo>
                      <a:cubicBezTo>
                        <a:pt x="3920" y="566"/>
                        <a:pt x="3678" y="301"/>
                        <a:pt x="3493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7" name="Google Shape;937;p13"/>
                <p:cNvSpPr/>
                <p:nvPr/>
              </p:nvSpPr>
              <p:spPr>
                <a:xfrm>
                  <a:off x="601416" y="4560614"/>
                  <a:ext cx="54066" cy="151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4" h="4699" extrusionOk="0">
                      <a:moveTo>
                        <a:pt x="1201" y="1005"/>
                      </a:moveTo>
                      <a:lnTo>
                        <a:pt x="1201" y="1005"/>
                      </a:lnTo>
                      <a:cubicBezTo>
                        <a:pt x="1143" y="1224"/>
                        <a:pt x="1085" y="1443"/>
                        <a:pt x="1051" y="1674"/>
                      </a:cubicBezTo>
                      <a:cubicBezTo>
                        <a:pt x="1004" y="1905"/>
                        <a:pt x="970" y="2113"/>
                        <a:pt x="970" y="2343"/>
                      </a:cubicBezTo>
                      <a:cubicBezTo>
                        <a:pt x="958" y="2574"/>
                        <a:pt x="970" y="2805"/>
                        <a:pt x="1004" y="3059"/>
                      </a:cubicBezTo>
                      <a:cubicBezTo>
                        <a:pt x="1027" y="3302"/>
                        <a:pt x="1074" y="3532"/>
                        <a:pt x="1108" y="3763"/>
                      </a:cubicBezTo>
                      <a:cubicBezTo>
                        <a:pt x="1051" y="3532"/>
                        <a:pt x="993" y="3290"/>
                        <a:pt x="958" y="3059"/>
                      </a:cubicBezTo>
                      <a:cubicBezTo>
                        <a:pt x="935" y="2828"/>
                        <a:pt x="912" y="2574"/>
                        <a:pt x="912" y="2343"/>
                      </a:cubicBezTo>
                      <a:cubicBezTo>
                        <a:pt x="935" y="2113"/>
                        <a:pt x="958" y="1882"/>
                        <a:pt x="1004" y="1651"/>
                      </a:cubicBezTo>
                      <a:cubicBezTo>
                        <a:pt x="1051" y="1420"/>
                        <a:pt x="1120" y="1224"/>
                        <a:pt x="1201" y="1005"/>
                      </a:cubicBezTo>
                      <a:close/>
                      <a:moveTo>
                        <a:pt x="1674" y="0"/>
                      </a:moveTo>
                      <a:lnTo>
                        <a:pt x="1674" y="0"/>
                      </a:lnTo>
                      <a:cubicBezTo>
                        <a:pt x="1074" y="820"/>
                        <a:pt x="0" y="3013"/>
                        <a:pt x="370" y="4075"/>
                      </a:cubicBezTo>
                      <a:cubicBezTo>
                        <a:pt x="416" y="4052"/>
                        <a:pt x="554" y="3359"/>
                        <a:pt x="693" y="3186"/>
                      </a:cubicBezTo>
                      <a:lnTo>
                        <a:pt x="693" y="3186"/>
                      </a:lnTo>
                      <a:cubicBezTo>
                        <a:pt x="658" y="3729"/>
                        <a:pt x="981" y="4398"/>
                        <a:pt x="1408" y="4698"/>
                      </a:cubicBezTo>
                      <a:cubicBezTo>
                        <a:pt x="1051" y="3151"/>
                        <a:pt x="1131" y="1501"/>
                        <a:pt x="167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8" name="Google Shape;938;p13"/>
                <p:cNvSpPr/>
                <p:nvPr/>
              </p:nvSpPr>
              <p:spPr>
                <a:xfrm>
                  <a:off x="622280" y="4354589"/>
                  <a:ext cx="171338" cy="500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05" h="1550" extrusionOk="0">
                      <a:moveTo>
                        <a:pt x="4245" y="1"/>
                      </a:moveTo>
                      <a:cubicBezTo>
                        <a:pt x="2797" y="1"/>
                        <a:pt x="1" y="1485"/>
                        <a:pt x="1" y="1485"/>
                      </a:cubicBezTo>
                      <a:cubicBezTo>
                        <a:pt x="1" y="1485"/>
                        <a:pt x="782" y="1550"/>
                        <a:pt x="1732" y="1550"/>
                      </a:cubicBezTo>
                      <a:cubicBezTo>
                        <a:pt x="3291" y="1550"/>
                        <a:pt x="5304" y="1376"/>
                        <a:pt x="5068" y="458"/>
                      </a:cubicBezTo>
                      <a:cubicBezTo>
                        <a:pt x="4979" y="128"/>
                        <a:pt x="4670" y="1"/>
                        <a:pt x="424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9" name="Google Shape;939;p13"/>
                <p:cNvSpPr/>
                <p:nvPr/>
              </p:nvSpPr>
              <p:spPr>
                <a:xfrm>
                  <a:off x="621149" y="4265383"/>
                  <a:ext cx="134261" cy="1114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7" h="3451" extrusionOk="0">
                      <a:moveTo>
                        <a:pt x="2636" y="0"/>
                      </a:moveTo>
                      <a:cubicBezTo>
                        <a:pt x="1501" y="0"/>
                        <a:pt x="1" y="3451"/>
                        <a:pt x="1" y="3451"/>
                      </a:cubicBezTo>
                      <a:cubicBezTo>
                        <a:pt x="1" y="3451"/>
                        <a:pt x="4156" y="1200"/>
                        <a:pt x="3025" y="161"/>
                      </a:cubicBezTo>
                      <a:cubicBezTo>
                        <a:pt x="2903" y="50"/>
                        <a:pt x="2772" y="0"/>
                        <a:pt x="263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40" name="Google Shape;940;p13"/>
                <p:cNvSpPr/>
                <p:nvPr/>
              </p:nvSpPr>
              <p:spPr>
                <a:xfrm>
                  <a:off x="567762" y="4212124"/>
                  <a:ext cx="94438" cy="1662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24" h="5146" extrusionOk="0">
                      <a:moveTo>
                        <a:pt x="1343" y="0"/>
                      </a:moveTo>
                      <a:cubicBezTo>
                        <a:pt x="0" y="0"/>
                        <a:pt x="869" y="5146"/>
                        <a:pt x="869" y="5146"/>
                      </a:cubicBezTo>
                      <a:cubicBezTo>
                        <a:pt x="869" y="5146"/>
                        <a:pt x="2924" y="263"/>
                        <a:pt x="1446" y="10"/>
                      </a:cubicBezTo>
                      <a:cubicBezTo>
                        <a:pt x="1410" y="3"/>
                        <a:pt x="1376" y="0"/>
                        <a:pt x="1343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941" name="Google Shape;941;p13"/>
              <p:cNvGrpSpPr/>
              <p:nvPr/>
            </p:nvGrpSpPr>
            <p:grpSpPr>
              <a:xfrm rot="10800000" flipH="1">
                <a:off x="1005226" y="4721208"/>
                <a:ext cx="8138847" cy="211872"/>
                <a:chOff x="1005226" y="199492"/>
                <a:chExt cx="8138847" cy="211872"/>
              </a:xfrm>
            </p:grpSpPr>
            <p:sp>
              <p:nvSpPr>
                <p:cNvPr id="942" name="Google Shape;942;p13"/>
                <p:cNvSpPr/>
                <p:nvPr/>
              </p:nvSpPr>
              <p:spPr>
                <a:xfrm>
                  <a:off x="4842450" y="199550"/>
                  <a:ext cx="4301622" cy="14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998" h="463" extrusionOk="0">
                      <a:moveTo>
                        <a:pt x="0" y="1"/>
                      </a:moveTo>
                      <a:lnTo>
                        <a:pt x="0" y="463"/>
                      </a:lnTo>
                      <a:lnTo>
                        <a:pt x="97998" y="463"/>
                      </a:lnTo>
                      <a:lnTo>
                        <a:pt x="9799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943" name="Google Shape;943;p13"/>
                <p:cNvGrpSpPr/>
                <p:nvPr/>
              </p:nvGrpSpPr>
              <p:grpSpPr>
                <a:xfrm>
                  <a:off x="1005226" y="199492"/>
                  <a:ext cx="3295960" cy="211872"/>
                  <a:chOff x="1018925" y="254356"/>
                  <a:chExt cx="3295960" cy="211872"/>
                </a:xfrm>
              </p:grpSpPr>
              <p:sp>
                <p:nvSpPr>
                  <p:cNvPr id="944" name="Google Shape;944;p13"/>
                  <p:cNvSpPr/>
                  <p:nvPr/>
                </p:nvSpPr>
                <p:spPr>
                  <a:xfrm>
                    <a:off x="1149795" y="254421"/>
                    <a:ext cx="3165090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7998" h="463" extrusionOk="0">
                        <a:moveTo>
                          <a:pt x="0" y="1"/>
                        </a:moveTo>
                        <a:lnTo>
                          <a:pt x="0" y="463"/>
                        </a:lnTo>
                        <a:lnTo>
                          <a:pt x="97998" y="463"/>
                        </a:lnTo>
                        <a:lnTo>
                          <a:pt x="97998" y="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ffectLst>
                    <a:outerShdw blurRad="28575" algn="bl" rotWithShape="0">
                      <a:srgbClr val="000000">
                        <a:alpha val="20000"/>
                      </a:srgbClr>
                    </a:outerShdw>
                  </a:effectLst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45" name="Google Shape;945;p13"/>
                  <p:cNvSpPr/>
                  <p:nvPr/>
                </p:nvSpPr>
                <p:spPr>
                  <a:xfrm>
                    <a:off x="1018925" y="254356"/>
                    <a:ext cx="143950" cy="21187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57" h="6560" extrusionOk="0">
                        <a:moveTo>
                          <a:pt x="3933" y="1"/>
                        </a:moveTo>
                        <a:cubicBezTo>
                          <a:pt x="2886" y="1"/>
                          <a:pt x="1831" y="436"/>
                          <a:pt x="1097" y="1215"/>
                        </a:cubicBezTo>
                        <a:cubicBezTo>
                          <a:pt x="705" y="1607"/>
                          <a:pt x="405" y="2104"/>
                          <a:pt x="209" y="2635"/>
                        </a:cubicBezTo>
                        <a:cubicBezTo>
                          <a:pt x="174" y="2761"/>
                          <a:pt x="139" y="2912"/>
                          <a:pt x="93" y="3039"/>
                        </a:cubicBezTo>
                        <a:lnTo>
                          <a:pt x="24" y="3454"/>
                        </a:lnTo>
                        <a:lnTo>
                          <a:pt x="1" y="3893"/>
                        </a:lnTo>
                        <a:cubicBezTo>
                          <a:pt x="1" y="4054"/>
                          <a:pt x="1" y="4193"/>
                          <a:pt x="24" y="4354"/>
                        </a:cubicBezTo>
                        <a:cubicBezTo>
                          <a:pt x="105" y="4955"/>
                          <a:pt x="440" y="5532"/>
                          <a:pt x="913" y="5936"/>
                        </a:cubicBezTo>
                        <a:cubicBezTo>
                          <a:pt x="1397" y="6330"/>
                          <a:pt x="1992" y="6559"/>
                          <a:pt x="2642" y="6559"/>
                        </a:cubicBezTo>
                        <a:cubicBezTo>
                          <a:pt x="2658" y="6559"/>
                          <a:pt x="2674" y="6559"/>
                          <a:pt x="2690" y="6559"/>
                        </a:cubicBezTo>
                        <a:cubicBezTo>
                          <a:pt x="3441" y="6524"/>
                          <a:pt x="4133" y="6005"/>
                          <a:pt x="4364" y="5278"/>
                        </a:cubicBezTo>
                        <a:cubicBezTo>
                          <a:pt x="4422" y="5105"/>
                          <a:pt x="4456" y="4908"/>
                          <a:pt x="4456" y="4712"/>
                        </a:cubicBezTo>
                        <a:cubicBezTo>
                          <a:pt x="4456" y="4481"/>
                          <a:pt x="4387" y="4239"/>
                          <a:pt x="4272" y="4031"/>
                        </a:cubicBezTo>
                        <a:cubicBezTo>
                          <a:pt x="4041" y="3627"/>
                          <a:pt x="3579" y="3339"/>
                          <a:pt x="3083" y="3339"/>
                        </a:cubicBezTo>
                        <a:lnTo>
                          <a:pt x="2898" y="3339"/>
                        </a:lnTo>
                        <a:cubicBezTo>
                          <a:pt x="2829" y="3339"/>
                          <a:pt x="2771" y="3350"/>
                          <a:pt x="2690" y="3373"/>
                        </a:cubicBezTo>
                        <a:cubicBezTo>
                          <a:pt x="2333" y="3489"/>
                          <a:pt x="2136" y="3858"/>
                          <a:pt x="2229" y="4216"/>
                        </a:cubicBezTo>
                        <a:cubicBezTo>
                          <a:pt x="2323" y="4519"/>
                          <a:pt x="2597" y="4705"/>
                          <a:pt x="2889" y="4705"/>
                        </a:cubicBezTo>
                        <a:cubicBezTo>
                          <a:pt x="2953" y="4705"/>
                          <a:pt x="3018" y="4696"/>
                          <a:pt x="3083" y="4678"/>
                        </a:cubicBezTo>
                        <a:cubicBezTo>
                          <a:pt x="3117" y="4678"/>
                          <a:pt x="3141" y="4678"/>
                          <a:pt x="3175" y="4712"/>
                        </a:cubicBezTo>
                        <a:cubicBezTo>
                          <a:pt x="3187" y="4712"/>
                          <a:pt x="3198" y="4735"/>
                          <a:pt x="3198" y="4758"/>
                        </a:cubicBezTo>
                        <a:cubicBezTo>
                          <a:pt x="3198" y="4816"/>
                          <a:pt x="3198" y="4885"/>
                          <a:pt x="3187" y="4943"/>
                        </a:cubicBezTo>
                        <a:cubicBezTo>
                          <a:pt x="3129" y="5197"/>
                          <a:pt x="2898" y="5428"/>
                          <a:pt x="2610" y="5462"/>
                        </a:cubicBezTo>
                        <a:cubicBezTo>
                          <a:pt x="2575" y="5465"/>
                          <a:pt x="2540" y="5466"/>
                          <a:pt x="2505" y="5466"/>
                        </a:cubicBezTo>
                        <a:cubicBezTo>
                          <a:pt x="2180" y="5466"/>
                          <a:pt x="1806" y="5370"/>
                          <a:pt x="1536" y="5162"/>
                        </a:cubicBezTo>
                        <a:cubicBezTo>
                          <a:pt x="1224" y="4931"/>
                          <a:pt x="970" y="4585"/>
                          <a:pt x="890" y="4193"/>
                        </a:cubicBezTo>
                        <a:cubicBezTo>
                          <a:pt x="855" y="4089"/>
                          <a:pt x="855" y="3985"/>
                          <a:pt x="844" y="3893"/>
                        </a:cubicBezTo>
                        <a:lnTo>
                          <a:pt x="844" y="3558"/>
                        </a:lnTo>
                        <a:lnTo>
                          <a:pt x="890" y="3223"/>
                        </a:lnTo>
                        <a:cubicBezTo>
                          <a:pt x="913" y="3108"/>
                          <a:pt x="936" y="3004"/>
                          <a:pt x="959" y="2900"/>
                        </a:cubicBezTo>
                        <a:cubicBezTo>
                          <a:pt x="1074" y="2450"/>
                          <a:pt x="1305" y="2046"/>
                          <a:pt x="1594" y="1688"/>
                        </a:cubicBezTo>
                        <a:cubicBezTo>
                          <a:pt x="2171" y="961"/>
                          <a:pt x="3083" y="499"/>
                          <a:pt x="4052" y="476"/>
                        </a:cubicBezTo>
                        <a:cubicBezTo>
                          <a:pt x="4179" y="476"/>
                          <a:pt x="4272" y="372"/>
                          <a:pt x="4272" y="234"/>
                        </a:cubicBezTo>
                        <a:cubicBezTo>
                          <a:pt x="4283" y="118"/>
                          <a:pt x="4179" y="3"/>
                          <a:pt x="4052" y="3"/>
                        </a:cubicBezTo>
                        <a:cubicBezTo>
                          <a:pt x="4013" y="2"/>
                          <a:pt x="3973" y="1"/>
                          <a:pt x="3933" y="1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ffectLst>
                    <a:outerShdw blurRad="28575" algn="bl" rotWithShape="0">
                      <a:srgbClr val="000000">
                        <a:alpha val="20000"/>
                      </a:srgbClr>
                    </a:outerShdw>
                  </a:effectLst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</p:grpSp>
      <p:sp>
        <p:nvSpPr>
          <p:cNvPr id="946" name="Google Shape;946;p13"/>
          <p:cNvSpPr txBox="1">
            <a:spLocks noGrp="1"/>
          </p:cNvSpPr>
          <p:nvPr>
            <p:ph type="title"/>
          </p:nvPr>
        </p:nvSpPr>
        <p:spPr>
          <a:xfrm>
            <a:off x="758775" y="445025"/>
            <a:ext cx="76263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3000">
                <a:solidFill>
                  <a:schemeClr val="accent5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47" name="Google Shape;947;p13"/>
          <p:cNvSpPr txBox="1">
            <a:spLocks noGrp="1"/>
          </p:cNvSpPr>
          <p:nvPr>
            <p:ph type="title" idx="2" hasCustomPrompt="1"/>
          </p:nvPr>
        </p:nvSpPr>
        <p:spPr>
          <a:xfrm>
            <a:off x="1071250" y="1536475"/>
            <a:ext cx="827100" cy="53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48" name="Google Shape;948;p13"/>
          <p:cNvSpPr txBox="1">
            <a:spLocks noGrp="1"/>
          </p:cNvSpPr>
          <p:nvPr>
            <p:ph type="title" idx="3"/>
          </p:nvPr>
        </p:nvSpPr>
        <p:spPr>
          <a:xfrm>
            <a:off x="1898425" y="1536475"/>
            <a:ext cx="2757300" cy="53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 b="1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949" name="Google Shape;949;p13"/>
          <p:cNvSpPr txBox="1">
            <a:spLocks noGrp="1"/>
          </p:cNvSpPr>
          <p:nvPr>
            <p:ph type="title" idx="4"/>
          </p:nvPr>
        </p:nvSpPr>
        <p:spPr>
          <a:xfrm>
            <a:off x="1898425" y="1991875"/>
            <a:ext cx="2589900" cy="7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500" b="0">
                <a:solidFill>
                  <a:schemeClr val="dk2"/>
                </a:solidFill>
                <a:latin typeface="Adamina"/>
                <a:ea typeface="Adamina"/>
                <a:cs typeface="Adamina"/>
                <a:sym typeface="Adamin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950" name="Google Shape;950;p13"/>
          <p:cNvSpPr txBox="1">
            <a:spLocks noGrp="1"/>
          </p:cNvSpPr>
          <p:nvPr>
            <p:ph type="title" idx="5" hasCustomPrompt="1"/>
          </p:nvPr>
        </p:nvSpPr>
        <p:spPr>
          <a:xfrm>
            <a:off x="4716925" y="1536475"/>
            <a:ext cx="827100" cy="53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51" name="Google Shape;951;p13"/>
          <p:cNvSpPr txBox="1">
            <a:spLocks noGrp="1"/>
          </p:cNvSpPr>
          <p:nvPr>
            <p:ph type="title" idx="6"/>
          </p:nvPr>
        </p:nvSpPr>
        <p:spPr>
          <a:xfrm>
            <a:off x="5544100" y="1536475"/>
            <a:ext cx="2757300" cy="53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 b="1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952" name="Google Shape;952;p13"/>
          <p:cNvSpPr txBox="1">
            <a:spLocks noGrp="1"/>
          </p:cNvSpPr>
          <p:nvPr>
            <p:ph type="title" idx="7"/>
          </p:nvPr>
        </p:nvSpPr>
        <p:spPr>
          <a:xfrm>
            <a:off x="5544100" y="1991875"/>
            <a:ext cx="2589900" cy="7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500" b="0">
                <a:solidFill>
                  <a:schemeClr val="dk2"/>
                </a:solidFill>
                <a:latin typeface="Adamina"/>
                <a:ea typeface="Adamina"/>
                <a:cs typeface="Adamina"/>
                <a:sym typeface="Adamin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953" name="Google Shape;953;p13"/>
          <p:cNvSpPr txBox="1">
            <a:spLocks noGrp="1"/>
          </p:cNvSpPr>
          <p:nvPr>
            <p:ph type="title" idx="8" hasCustomPrompt="1"/>
          </p:nvPr>
        </p:nvSpPr>
        <p:spPr>
          <a:xfrm>
            <a:off x="1071250" y="3049975"/>
            <a:ext cx="827100" cy="53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54" name="Google Shape;954;p13"/>
          <p:cNvSpPr txBox="1">
            <a:spLocks noGrp="1"/>
          </p:cNvSpPr>
          <p:nvPr>
            <p:ph type="title" idx="9"/>
          </p:nvPr>
        </p:nvSpPr>
        <p:spPr>
          <a:xfrm>
            <a:off x="1898425" y="3049975"/>
            <a:ext cx="2757300" cy="53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 b="1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955" name="Google Shape;955;p13"/>
          <p:cNvSpPr txBox="1">
            <a:spLocks noGrp="1"/>
          </p:cNvSpPr>
          <p:nvPr>
            <p:ph type="title" idx="13"/>
          </p:nvPr>
        </p:nvSpPr>
        <p:spPr>
          <a:xfrm>
            <a:off x="1898425" y="3505375"/>
            <a:ext cx="2589900" cy="7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500" b="0">
                <a:solidFill>
                  <a:schemeClr val="dk2"/>
                </a:solidFill>
                <a:latin typeface="Adamina"/>
                <a:ea typeface="Adamina"/>
                <a:cs typeface="Adamina"/>
                <a:sym typeface="Adamin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956" name="Google Shape;956;p13"/>
          <p:cNvSpPr txBox="1">
            <a:spLocks noGrp="1"/>
          </p:cNvSpPr>
          <p:nvPr>
            <p:ph type="title" idx="14" hasCustomPrompt="1"/>
          </p:nvPr>
        </p:nvSpPr>
        <p:spPr>
          <a:xfrm>
            <a:off x="4716925" y="3049975"/>
            <a:ext cx="827100" cy="53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57" name="Google Shape;957;p13"/>
          <p:cNvSpPr txBox="1">
            <a:spLocks noGrp="1"/>
          </p:cNvSpPr>
          <p:nvPr>
            <p:ph type="title" idx="15"/>
          </p:nvPr>
        </p:nvSpPr>
        <p:spPr>
          <a:xfrm>
            <a:off x="5544100" y="3049975"/>
            <a:ext cx="2757300" cy="53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 b="1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958" name="Google Shape;958;p13"/>
          <p:cNvSpPr txBox="1">
            <a:spLocks noGrp="1"/>
          </p:cNvSpPr>
          <p:nvPr>
            <p:ph type="title" idx="16"/>
          </p:nvPr>
        </p:nvSpPr>
        <p:spPr>
          <a:xfrm>
            <a:off x="5544100" y="3505375"/>
            <a:ext cx="2589900" cy="7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500" b="0">
                <a:solidFill>
                  <a:schemeClr val="dk2"/>
                </a:solidFill>
                <a:latin typeface="Adamina"/>
                <a:ea typeface="Adamina"/>
                <a:cs typeface="Adamina"/>
                <a:sym typeface="Adamin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5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8" name="Google Shape;2368;p31"/>
          <p:cNvGrpSpPr/>
          <p:nvPr/>
        </p:nvGrpSpPr>
        <p:grpSpPr>
          <a:xfrm>
            <a:off x="76177" y="114913"/>
            <a:ext cx="9067896" cy="4900595"/>
            <a:chOff x="76177" y="114913"/>
            <a:chExt cx="9067896" cy="4900595"/>
          </a:xfrm>
        </p:grpSpPr>
        <p:grpSp>
          <p:nvGrpSpPr>
            <p:cNvPr id="2369" name="Google Shape;2369;p31"/>
            <p:cNvGrpSpPr/>
            <p:nvPr/>
          </p:nvGrpSpPr>
          <p:grpSpPr>
            <a:xfrm>
              <a:off x="4477110" y="4842845"/>
              <a:ext cx="189780" cy="172662"/>
              <a:chOff x="4520653" y="4806269"/>
              <a:chExt cx="189780" cy="172662"/>
            </a:xfrm>
          </p:grpSpPr>
          <p:sp>
            <p:nvSpPr>
              <p:cNvPr id="2370" name="Google Shape;2370;p31"/>
              <p:cNvSpPr/>
              <p:nvPr/>
            </p:nvSpPr>
            <p:spPr>
              <a:xfrm>
                <a:off x="4579176" y="4806269"/>
                <a:ext cx="73477" cy="172662"/>
              </a:xfrm>
              <a:custGeom>
                <a:avLst/>
                <a:gdLst/>
                <a:ahLst/>
                <a:cxnLst/>
                <a:rect l="l" t="t" r="r" b="b"/>
                <a:pathLst>
                  <a:path w="2275" h="5346" extrusionOk="0">
                    <a:moveTo>
                      <a:pt x="1131" y="1"/>
                    </a:moveTo>
                    <a:cubicBezTo>
                      <a:pt x="1131" y="1"/>
                      <a:pt x="0" y="1201"/>
                      <a:pt x="0" y="2679"/>
                    </a:cubicBezTo>
                    <a:cubicBezTo>
                      <a:pt x="0" y="4145"/>
                      <a:pt x="1131" y="5345"/>
                      <a:pt x="1131" y="5345"/>
                    </a:cubicBezTo>
                    <a:cubicBezTo>
                      <a:pt x="1131" y="5345"/>
                      <a:pt x="2274" y="4145"/>
                      <a:pt x="2274" y="2679"/>
                    </a:cubicBezTo>
                    <a:cubicBezTo>
                      <a:pt x="2274" y="1201"/>
                      <a:pt x="1131" y="1"/>
                      <a:pt x="113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1" name="Google Shape;2371;p31"/>
              <p:cNvSpPr/>
              <p:nvPr/>
            </p:nvSpPr>
            <p:spPr>
              <a:xfrm>
                <a:off x="4520653" y="4826423"/>
                <a:ext cx="60396" cy="60429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871" extrusionOk="0">
                    <a:moveTo>
                      <a:pt x="1870" y="0"/>
                    </a:moveTo>
                    <a:lnTo>
                      <a:pt x="1870" y="0"/>
                    </a:lnTo>
                    <a:cubicBezTo>
                      <a:pt x="1870" y="0"/>
                      <a:pt x="1062" y="23"/>
                      <a:pt x="543" y="531"/>
                    </a:cubicBezTo>
                    <a:cubicBezTo>
                      <a:pt x="35" y="1062"/>
                      <a:pt x="0" y="1870"/>
                      <a:pt x="0" y="1870"/>
                    </a:cubicBezTo>
                    <a:cubicBezTo>
                      <a:pt x="0" y="1870"/>
                      <a:pt x="808" y="1847"/>
                      <a:pt x="1327" y="1328"/>
                    </a:cubicBezTo>
                    <a:cubicBezTo>
                      <a:pt x="1847" y="808"/>
                      <a:pt x="1870" y="0"/>
                      <a:pt x="187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2" name="Google Shape;2372;p31"/>
              <p:cNvSpPr/>
              <p:nvPr/>
            </p:nvSpPr>
            <p:spPr>
              <a:xfrm>
                <a:off x="4650359" y="4826423"/>
                <a:ext cx="60073" cy="60429"/>
              </a:xfrm>
              <a:custGeom>
                <a:avLst/>
                <a:gdLst/>
                <a:ahLst/>
                <a:cxnLst/>
                <a:rect l="l" t="t" r="r" b="b"/>
                <a:pathLst>
                  <a:path w="1860" h="1871" extrusionOk="0">
                    <a:moveTo>
                      <a:pt x="1" y="0"/>
                    </a:moveTo>
                    <a:cubicBezTo>
                      <a:pt x="1" y="0"/>
                      <a:pt x="12" y="808"/>
                      <a:pt x="532" y="1328"/>
                    </a:cubicBezTo>
                    <a:cubicBezTo>
                      <a:pt x="1051" y="1847"/>
                      <a:pt x="1859" y="1870"/>
                      <a:pt x="1859" y="1870"/>
                    </a:cubicBezTo>
                    <a:cubicBezTo>
                      <a:pt x="1859" y="1870"/>
                      <a:pt x="1836" y="1062"/>
                      <a:pt x="1328" y="531"/>
                    </a:cubicBezTo>
                    <a:cubicBezTo>
                      <a:pt x="809" y="23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373" name="Google Shape;2373;p31"/>
            <p:cNvSpPr/>
            <p:nvPr/>
          </p:nvSpPr>
          <p:spPr>
            <a:xfrm>
              <a:off x="4470392" y="114913"/>
              <a:ext cx="203216" cy="242328"/>
            </a:xfrm>
            <a:custGeom>
              <a:avLst/>
              <a:gdLst/>
              <a:ahLst/>
              <a:cxnLst/>
              <a:rect l="l" t="t" r="r" b="b"/>
              <a:pathLst>
                <a:path w="6292" h="7503" extrusionOk="0">
                  <a:moveTo>
                    <a:pt x="3141" y="0"/>
                  </a:moveTo>
                  <a:cubicBezTo>
                    <a:pt x="2979" y="0"/>
                    <a:pt x="2852" y="173"/>
                    <a:pt x="2794" y="427"/>
                  </a:cubicBezTo>
                  <a:lnTo>
                    <a:pt x="2390" y="173"/>
                  </a:lnTo>
                  <a:lnTo>
                    <a:pt x="2944" y="2943"/>
                  </a:lnTo>
                  <a:lnTo>
                    <a:pt x="174" y="2401"/>
                  </a:lnTo>
                  <a:lnTo>
                    <a:pt x="416" y="2805"/>
                  </a:lnTo>
                  <a:cubicBezTo>
                    <a:pt x="174" y="2863"/>
                    <a:pt x="1" y="2990"/>
                    <a:pt x="1" y="3151"/>
                  </a:cubicBezTo>
                  <a:cubicBezTo>
                    <a:pt x="1" y="3313"/>
                    <a:pt x="174" y="3440"/>
                    <a:pt x="416" y="3497"/>
                  </a:cubicBezTo>
                  <a:lnTo>
                    <a:pt x="174" y="3901"/>
                  </a:lnTo>
                  <a:lnTo>
                    <a:pt x="174" y="3901"/>
                  </a:lnTo>
                  <a:lnTo>
                    <a:pt x="2956" y="3347"/>
                  </a:lnTo>
                  <a:lnTo>
                    <a:pt x="2390" y="7330"/>
                  </a:lnTo>
                  <a:lnTo>
                    <a:pt x="2794" y="7087"/>
                  </a:lnTo>
                  <a:cubicBezTo>
                    <a:pt x="2852" y="7330"/>
                    <a:pt x="2979" y="7503"/>
                    <a:pt x="3141" y="7503"/>
                  </a:cubicBezTo>
                  <a:cubicBezTo>
                    <a:pt x="3302" y="7503"/>
                    <a:pt x="3429" y="7330"/>
                    <a:pt x="3487" y="7087"/>
                  </a:cubicBezTo>
                  <a:lnTo>
                    <a:pt x="3891" y="7330"/>
                  </a:lnTo>
                  <a:lnTo>
                    <a:pt x="3325" y="3347"/>
                  </a:lnTo>
                  <a:lnTo>
                    <a:pt x="3325" y="3347"/>
                  </a:lnTo>
                  <a:lnTo>
                    <a:pt x="6107" y="3901"/>
                  </a:lnTo>
                  <a:lnTo>
                    <a:pt x="6107" y="3901"/>
                  </a:lnTo>
                  <a:lnTo>
                    <a:pt x="5865" y="3497"/>
                  </a:lnTo>
                  <a:cubicBezTo>
                    <a:pt x="6119" y="3440"/>
                    <a:pt x="6292" y="3313"/>
                    <a:pt x="6292" y="3151"/>
                  </a:cubicBezTo>
                  <a:cubicBezTo>
                    <a:pt x="6292" y="2990"/>
                    <a:pt x="6107" y="2863"/>
                    <a:pt x="5865" y="2805"/>
                  </a:cubicBezTo>
                  <a:lnTo>
                    <a:pt x="6119" y="2401"/>
                  </a:lnTo>
                  <a:lnTo>
                    <a:pt x="3348" y="2943"/>
                  </a:lnTo>
                  <a:lnTo>
                    <a:pt x="3891" y="173"/>
                  </a:lnTo>
                  <a:lnTo>
                    <a:pt x="3487" y="427"/>
                  </a:lnTo>
                  <a:cubicBezTo>
                    <a:pt x="3429" y="173"/>
                    <a:pt x="3302" y="0"/>
                    <a:pt x="31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374" name="Google Shape;2374;p31"/>
            <p:cNvGrpSpPr/>
            <p:nvPr/>
          </p:nvGrpSpPr>
          <p:grpSpPr>
            <a:xfrm>
              <a:off x="76177" y="114937"/>
              <a:ext cx="9067896" cy="4880416"/>
              <a:chOff x="76177" y="114937"/>
              <a:chExt cx="9067896" cy="4880416"/>
            </a:xfrm>
          </p:grpSpPr>
          <p:grpSp>
            <p:nvGrpSpPr>
              <p:cNvPr id="2375" name="Google Shape;2375;p31"/>
              <p:cNvGrpSpPr/>
              <p:nvPr/>
            </p:nvGrpSpPr>
            <p:grpSpPr>
              <a:xfrm>
                <a:off x="194306" y="1034696"/>
                <a:ext cx="213648" cy="3005896"/>
                <a:chOff x="194306" y="1034696"/>
                <a:chExt cx="213648" cy="3005896"/>
              </a:xfrm>
            </p:grpSpPr>
            <p:sp>
              <p:nvSpPr>
                <p:cNvPr id="2376" name="Google Shape;2376;p31"/>
                <p:cNvSpPr/>
                <p:nvPr/>
              </p:nvSpPr>
              <p:spPr>
                <a:xfrm>
                  <a:off x="196179" y="1165533"/>
                  <a:ext cx="14921" cy="14874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2" h="46056" extrusionOk="0">
                      <a:moveTo>
                        <a:pt x="0" y="1"/>
                      </a:moveTo>
                      <a:lnTo>
                        <a:pt x="0" y="46056"/>
                      </a:lnTo>
                      <a:lnTo>
                        <a:pt x="462" y="46056"/>
                      </a:lnTo>
                      <a:lnTo>
                        <a:pt x="462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77" name="Google Shape;2377;p31"/>
                <p:cNvSpPr/>
                <p:nvPr/>
              </p:nvSpPr>
              <p:spPr>
                <a:xfrm>
                  <a:off x="194306" y="1034696"/>
                  <a:ext cx="213648" cy="1439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15" h="4456" extrusionOk="0">
                      <a:moveTo>
                        <a:pt x="3925" y="0"/>
                      </a:moveTo>
                      <a:lnTo>
                        <a:pt x="3498" y="35"/>
                      </a:lnTo>
                      <a:lnTo>
                        <a:pt x="3071" y="104"/>
                      </a:lnTo>
                      <a:cubicBezTo>
                        <a:pt x="2944" y="151"/>
                        <a:pt x="2805" y="174"/>
                        <a:pt x="2667" y="220"/>
                      </a:cubicBezTo>
                      <a:cubicBezTo>
                        <a:pt x="2136" y="404"/>
                        <a:pt x="1651" y="705"/>
                        <a:pt x="1259" y="1097"/>
                      </a:cubicBezTo>
                      <a:cubicBezTo>
                        <a:pt x="451" y="1859"/>
                        <a:pt x="1" y="2978"/>
                        <a:pt x="47" y="4052"/>
                      </a:cubicBezTo>
                      <a:cubicBezTo>
                        <a:pt x="47" y="4183"/>
                        <a:pt x="149" y="4272"/>
                        <a:pt x="258" y="4272"/>
                      </a:cubicBezTo>
                      <a:cubicBezTo>
                        <a:pt x="265" y="4272"/>
                        <a:pt x="271" y="4272"/>
                        <a:pt x="278" y="4271"/>
                      </a:cubicBezTo>
                      <a:cubicBezTo>
                        <a:pt x="405" y="4271"/>
                        <a:pt x="508" y="4167"/>
                        <a:pt x="508" y="4052"/>
                      </a:cubicBezTo>
                      <a:cubicBezTo>
                        <a:pt x="543" y="3094"/>
                        <a:pt x="1005" y="2182"/>
                        <a:pt x="1720" y="1605"/>
                      </a:cubicBezTo>
                      <a:cubicBezTo>
                        <a:pt x="2078" y="1316"/>
                        <a:pt x="2482" y="1085"/>
                        <a:pt x="2932" y="970"/>
                      </a:cubicBezTo>
                      <a:cubicBezTo>
                        <a:pt x="3048" y="935"/>
                        <a:pt x="3152" y="924"/>
                        <a:pt x="3267" y="901"/>
                      </a:cubicBezTo>
                      <a:lnTo>
                        <a:pt x="3590" y="855"/>
                      </a:lnTo>
                      <a:lnTo>
                        <a:pt x="3925" y="855"/>
                      </a:lnTo>
                      <a:cubicBezTo>
                        <a:pt x="4029" y="866"/>
                        <a:pt x="4133" y="866"/>
                        <a:pt x="4225" y="901"/>
                      </a:cubicBezTo>
                      <a:cubicBezTo>
                        <a:pt x="4618" y="982"/>
                        <a:pt x="4964" y="1224"/>
                        <a:pt x="5195" y="1547"/>
                      </a:cubicBezTo>
                      <a:cubicBezTo>
                        <a:pt x="5426" y="1847"/>
                        <a:pt x="5529" y="2263"/>
                        <a:pt x="5495" y="2609"/>
                      </a:cubicBezTo>
                      <a:cubicBezTo>
                        <a:pt x="5472" y="2898"/>
                        <a:pt x="5241" y="3128"/>
                        <a:pt x="4975" y="3186"/>
                      </a:cubicBezTo>
                      <a:cubicBezTo>
                        <a:pt x="4918" y="3209"/>
                        <a:pt x="4848" y="3209"/>
                        <a:pt x="4791" y="3209"/>
                      </a:cubicBezTo>
                      <a:cubicBezTo>
                        <a:pt x="4779" y="3209"/>
                        <a:pt x="4756" y="3186"/>
                        <a:pt x="4756" y="3175"/>
                      </a:cubicBezTo>
                      <a:cubicBezTo>
                        <a:pt x="4722" y="3152"/>
                        <a:pt x="4722" y="3117"/>
                        <a:pt x="4722" y="3094"/>
                      </a:cubicBezTo>
                      <a:cubicBezTo>
                        <a:pt x="4825" y="2725"/>
                        <a:pt x="4618" y="2355"/>
                        <a:pt x="4260" y="2240"/>
                      </a:cubicBezTo>
                      <a:cubicBezTo>
                        <a:pt x="4197" y="2222"/>
                        <a:pt x="4134" y="2213"/>
                        <a:pt x="4072" y="2213"/>
                      </a:cubicBezTo>
                      <a:cubicBezTo>
                        <a:pt x="3777" y="2213"/>
                        <a:pt x="3501" y="2406"/>
                        <a:pt x="3406" y="2701"/>
                      </a:cubicBezTo>
                      <a:cubicBezTo>
                        <a:pt x="3394" y="2771"/>
                        <a:pt x="3383" y="2828"/>
                        <a:pt x="3383" y="2898"/>
                      </a:cubicBezTo>
                      <a:lnTo>
                        <a:pt x="3383" y="3094"/>
                      </a:lnTo>
                      <a:cubicBezTo>
                        <a:pt x="3383" y="3579"/>
                        <a:pt x="3671" y="4040"/>
                        <a:pt x="4075" y="4271"/>
                      </a:cubicBezTo>
                      <a:cubicBezTo>
                        <a:pt x="4271" y="4387"/>
                        <a:pt x="4514" y="4456"/>
                        <a:pt x="4745" y="4456"/>
                      </a:cubicBezTo>
                      <a:cubicBezTo>
                        <a:pt x="4952" y="4456"/>
                        <a:pt x="5137" y="4433"/>
                        <a:pt x="5310" y="4375"/>
                      </a:cubicBezTo>
                      <a:cubicBezTo>
                        <a:pt x="6049" y="4144"/>
                        <a:pt x="6568" y="3452"/>
                        <a:pt x="6603" y="2701"/>
                      </a:cubicBezTo>
                      <a:cubicBezTo>
                        <a:pt x="6614" y="2020"/>
                        <a:pt x="6384" y="1420"/>
                        <a:pt x="5980" y="924"/>
                      </a:cubicBezTo>
                      <a:cubicBezTo>
                        <a:pt x="5576" y="451"/>
                        <a:pt x="4999" y="116"/>
                        <a:pt x="4387" y="35"/>
                      </a:cubicBezTo>
                      <a:cubicBezTo>
                        <a:pt x="4237" y="0"/>
                        <a:pt x="4087" y="0"/>
                        <a:pt x="392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78" name="Google Shape;2378;p31"/>
                <p:cNvSpPr/>
                <p:nvPr/>
              </p:nvSpPr>
              <p:spPr>
                <a:xfrm>
                  <a:off x="196179" y="2421874"/>
                  <a:ext cx="14921" cy="14874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2" h="46056" extrusionOk="0">
                      <a:moveTo>
                        <a:pt x="0" y="0"/>
                      </a:moveTo>
                      <a:lnTo>
                        <a:pt x="0" y="46055"/>
                      </a:lnTo>
                      <a:lnTo>
                        <a:pt x="462" y="46055"/>
                      </a:lnTo>
                      <a:lnTo>
                        <a:pt x="46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79" name="Google Shape;2379;p31"/>
                <p:cNvSpPr/>
                <p:nvPr/>
              </p:nvSpPr>
              <p:spPr>
                <a:xfrm>
                  <a:off x="194306" y="3896287"/>
                  <a:ext cx="213648" cy="1443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15" h="4468" extrusionOk="0">
                      <a:moveTo>
                        <a:pt x="4745" y="0"/>
                      </a:moveTo>
                      <a:cubicBezTo>
                        <a:pt x="4514" y="0"/>
                        <a:pt x="4271" y="81"/>
                        <a:pt x="4075" y="197"/>
                      </a:cubicBezTo>
                      <a:cubicBezTo>
                        <a:pt x="3671" y="427"/>
                        <a:pt x="3383" y="889"/>
                        <a:pt x="3383" y="1374"/>
                      </a:cubicBezTo>
                      <a:lnTo>
                        <a:pt x="3383" y="1559"/>
                      </a:lnTo>
                      <a:cubicBezTo>
                        <a:pt x="3383" y="1639"/>
                        <a:pt x="3394" y="1697"/>
                        <a:pt x="3406" y="1766"/>
                      </a:cubicBezTo>
                      <a:cubicBezTo>
                        <a:pt x="3501" y="2062"/>
                        <a:pt x="3777" y="2255"/>
                        <a:pt x="4072" y="2255"/>
                      </a:cubicBezTo>
                      <a:cubicBezTo>
                        <a:pt x="4134" y="2255"/>
                        <a:pt x="4197" y="2246"/>
                        <a:pt x="4260" y="2228"/>
                      </a:cubicBezTo>
                      <a:cubicBezTo>
                        <a:pt x="4618" y="2113"/>
                        <a:pt x="4825" y="1732"/>
                        <a:pt x="4722" y="1374"/>
                      </a:cubicBezTo>
                      <a:cubicBezTo>
                        <a:pt x="4722" y="1351"/>
                        <a:pt x="4722" y="1316"/>
                        <a:pt x="4756" y="1293"/>
                      </a:cubicBezTo>
                      <a:cubicBezTo>
                        <a:pt x="4756" y="1270"/>
                        <a:pt x="4779" y="1259"/>
                        <a:pt x="4791" y="1259"/>
                      </a:cubicBezTo>
                      <a:cubicBezTo>
                        <a:pt x="4848" y="1259"/>
                        <a:pt x="4918" y="1259"/>
                        <a:pt x="4975" y="1270"/>
                      </a:cubicBezTo>
                      <a:cubicBezTo>
                        <a:pt x="5241" y="1328"/>
                        <a:pt x="5472" y="1559"/>
                        <a:pt x="5495" y="1847"/>
                      </a:cubicBezTo>
                      <a:cubicBezTo>
                        <a:pt x="5529" y="2194"/>
                        <a:pt x="5426" y="2621"/>
                        <a:pt x="5195" y="2921"/>
                      </a:cubicBezTo>
                      <a:cubicBezTo>
                        <a:pt x="4964" y="3232"/>
                        <a:pt x="4618" y="3486"/>
                        <a:pt x="4225" y="3567"/>
                      </a:cubicBezTo>
                      <a:cubicBezTo>
                        <a:pt x="4133" y="3602"/>
                        <a:pt x="4029" y="3602"/>
                        <a:pt x="3925" y="3613"/>
                      </a:cubicBezTo>
                      <a:lnTo>
                        <a:pt x="3590" y="3613"/>
                      </a:lnTo>
                      <a:lnTo>
                        <a:pt x="3267" y="3567"/>
                      </a:lnTo>
                      <a:cubicBezTo>
                        <a:pt x="3152" y="3544"/>
                        <a:pt x="3048" y="3521"/>
                        <a:pt x="2932" y="3498"/>
                      </a:cubicBezTo>
                      <a:cubicBezTo>
                        <a:pt x="2482" y="3382"/>
                        <a:pt x="2078" y="3152"/>
                        <a:pt x="1720" y="2863"/>
                      </a:cubicBezTo>
                      <a:cubicBezTo>
                        <a:pt x="1005" y="2286"/>
                        <a:pt x="543" y="1374"/>
                        <a:pt x="508" y="404"/>
                      </a:cubicBezTo>
                      <a:cubicBezTo>
                        <a:pt x="508" y="289"/>
                        <a:pt x="405" y="197"/>
                        <a:pt x="278" y="197"/>
                      </a:cubicBezTo>
                      <a:cubicBezTo>
                        <a:pt x="267" y="194"/>
                        <a:pt x="256" y="193"/>
                        <a:pt x="245" y="193"/>
                      </a:cubicBezTo>
                      <a:cubicBezTo>
                        <a:pt x="141" y="193"/>
                        <a:pt x="47" y="289"/>
                        <a:pt x="47" y="404"/>
                      </a:cubicBezTo>
                      <a:cubicBezTo>
                        <a:pt x="1" y="1489"/>
                        <a:pt x="451" y="2598"/>
                        <a:pt x="1259" y="3371"/>
                      </a:cubicBezTo>
                      <a:cubicBezTo>
                        <a:pt x="1651" y="3752"/>
                        <a:pt x="2136" y="4063"/>
                        <a:pt x="2667" y="4248"/>
                      </a:cubicBezTo>
                      <a:cubicBezTo>
                        <a:pt x="2805" y="4294"/>
                        <a:pt x="2944" y="4317"/>
                        <a:pt x="3071" y="4364"/>
                      </a:cubicBezTo>
                      <a:lnTo>
                        <a:pt x="3498" y="4433"/>
                      </a:lnTo>
                      <a:lnTo>
                        <a:pt x="3925" y="4467"/>
                      </a:lnTo>
                      <a:cubicBezTo>
                        <a:pt x="4087" y="4467"/>
                        <a:pt x="4237" y="4467"/>
                        <a:pt x="4387" y="4433"/>
                      </a:cubicBezTo>
                      <a:cubicBezTo>
                        <a:pt x="4999" y="4352"/>
                        <a:pt x="5576" y="4017"/>
                        <a:pt x="5980" y="3544"/>
                      </a:cubicBezTo>
                      <a:cubicBezTo>
                        <a:pt x="6384" y="3048"/>
                        <a:pt x="6614" y="2447"/>
                        <a:pt x="6603" y="1766"/>
                      </a:cubicBezTo>
                      <a:cubicBezTo>
                        <a:pt x="6568" y="1016"/>
                        <a:pt x="6049" y="324"/>
                        <a:pt x="5310" y="93"/>
                      </a:cubicBezTo>
                      <a:cubicBezTo>
                        <a:pt x="5137" y="35"/>
                        <a:pt x="4952" y="0"/>
                        <a:pt x="474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380" name="Google Shape;2380;p31"/>
              <p:cNvGrpSpPr/>
              <p:nvPr/>
            </p:nvGrpSpPr>
            <p:grpSpPr>
              <a:xfrm>
                <a:off x="1005226" y="210401"/>
                <a:ext cx="8138847" cy="211872"/>
                <a:chOff x="1005226" y="199492"/>
                <a:chExt cx="8138847" cy="211872"/>
              </a:xfrm>
            </p:grpSpPr>
            <p:sp>
              <p:nvSpPr>
                <p:cNvPr id="2381" name="Google Shape;2381;p31"/>
                <p:cNvSpPr/>
                <p:nvPr/>
              </p:nvSpPr>
              <p:spPr>
                <a:xfrm>
                  <a:off x="4842450" y="199550"/>
                  <a:ext cx="4301622" cy="14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998" h="463" extrusionOk="0">
                      <a:moveTo>
                        <a:pt x="0" y="1"/>
                      </a:moveTo>
                      <a:lnTo>
                        <a:pt x="0" y="463"/>
                      </a:lnTo>
                      <a:lnTo>
                        <a:pt x="97998" y="463"/>
                      </a:lnTo>
                      <a:lnTo>
                        <a:pt x="9799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2382" name="Google Shape;2382;p31"/>
                <p:cNvGrpSpPr/>
                <p:nvPr/>
              </p:nvGrpSpPr>
              <p:grpSpPr>
                <a:xfrm>
                  <a:off x="1005226" y="199492"/>
                  <a:ext cx="3295960" cy="211872"/>
                  <a:chOff x="1018925" y="254356"/>
                  <a:chExt cx="3295960" cy="211872"/>
                </a:xfrm>
              </p:grpSpPr>
              <p:sp>
                <p:nvSpPr>
                  <p:cNvPr id="2383" name="Google Shape;2383;p31"/>
                  <p:cNvSpPr/>
                  <p:nvPr/>
                </p:nvSpPr>
                <p:spPr>
                  <a:xfrm>
                    <a:off x="1149795" y="254421"/>
                    <a:ext cx="3165090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7998" h="463" extrusionOk="0">
                        <a:moveTo>
                          <a:pt x="0" y="1"/>
                        </a:moveTo>
                        <a:lnTo>
                          <a:pt x="0" y="463"/>
                        </a:lnTo>
                        <a:lnTo>
                          <a:pt x="97998" y="463"/>
                        </a:lnTo>
                        <a:lnTo>
                          <a:pt x="97998" y="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ffectLst>
                    <a:outerShdw blurRad="28575" algn="bl" rotWithShape="0">
                      <a:srgbClr val="000000">
                        <a:alpha val="20000"/>
                      </a:srgbClr>
                    </a:outerShdw>
                  </a:effectLst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384" name="Google Shape;2384;p31"/>
                  <p:cNvSpPr/>
                  <p:nvPr/>
                </p:nvSpPr>
                <p:spPr>
                  <a:xfrm>
                    <a:off x="1018925" y="254356"/>
                    <a:ext cx="143950" cy="21187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57" h="6560" extrusionOk="0">
                        <a:moveTo>
                          <a:pt x="3933" y="1"/>
                        </a:moveTo>
                        <a:cubicBezTo>
                          <a:pt x="2886" y="1"/>
                          <a:pt x="1831" y="436"/>
                          <a:pt x="1097" y="1215"/>
                        </a:cubicBezTo>
                        <a:cubicBezTo>
                          <a:pt x="705" y="1607"/>
                          <a:pt x="405" y="2104"/>
                          <a:pt x="209" y="2635"/>
                        </a:cubicBezTo>
                        <a:cubicBezTo>
                          <a:pt x="174" y="2761"/>
                          <a:pt x="139" y="2912"/>
                          <a:pt x="93" y="3039"/>
                        </a:cubicBezTo>
                        <a:lnTo>
                          <a:pt x="24" y="3454"/>
                        </a:lnTo>
                        <a:lnTo>
                          <a:pt x="1" y="3893"/>
                        </a:lnTo>
                        <a:cubicBezTo>
                          <a:pt x="1" y="4054"/>
                          <a:pt x="1" y="4193"/>
                          <a:pt x="24" y="4354"/>
                        </a:cubicBezTo>
                        <a:cubicBezTo>
                          <a:pt x="105" y="4955"/>
                          <a:pt x="440" y="5532"/>
                          <a:pt x="913" y="5936"/>
                        </a:cubicBezTo>
                        <a:cubicBezTo>
                          <a:pt x="1397" y="6330"/>
                          <a:pt x="1992" y="6559"/>
                          <a:pt x="2642" y="6559"/>
                        </a:cubicBezTo>
                        <a:cubicBezTo>
                          <a:pt x="2658" y="6559"/>
                          <a:pt x="2674" y="6559"/>
                          <a:pt x="2690" y="6559"/>
                        </a:cubicBezTo>
                        <a:cubicBezTo>
                          <a:pt x="3441" y="6524"/>
                          <a:pt x="4133" y="6005"/>
                          <a:pt x="4364" y="5278"/>
                        </a:cubicBezTo>
                        <a:cubicBezTo>
                          <a:pt x="4422" y="5105"/>
                          <a:pt x="4456" y="4908"/>
                          <a:pt x="4456" y="4712"/>
                        </a:cubicBezTo>
                        <a:cubicBezTo>
                          <a:pt x="4456" y="4481"/>
                          <a:pt x="4387" y="4239"/>
                          <a:pt x="4272" y="4031"/>
                        </a:cubicBezTo>
                        <a:cubicBezTo>
                          <a:pt x="4041" y="3627"/>
                          <a:pt x="3579" y="3339"/>
                          <a:pt x="3083" y="3339"/>
                        </a:cubicBezTo>
                        <a:lnTo>
                          <a:pt x="2898" y="3339"/>
                        </a:lnTo>
                        <a:cubicBezTo>
                          <a:pt x="2829" y="3339"/>
                          <a:pt x="2771" y="3350"/>
                          <a:pt x="2690" y="3373"/>
                        </a:cubicBezTo>
                        <a:cubicBezTo>
                          <a:pt x="2333" y="3489"/>
                          <a:pt x="2136" y="3858"/>
                          <a:pt x="2229" y="4216"/>
                        </a:cubicBezTo>
                        <a:cubicBezTo>
                          <a:pt x="2323" y="4519"/>
                          <a:pt x="2597" y="4705"/>
                          <a:pt x="2889" y="4705"/>
                        </a:cubicBezTo>
                        <a:cubicBezTo>
                          <a:pt x="2953" y="4705"/>
                          <a:pt x="3018" y="4696"/>
                          <a:pt x="3083" y="4678"/>
                        </a:cubicBezTo>
                        <a:cubicBezTo>
                          <a:pt x="3117" y="4678"/>
                          <a:pt x="3141" y="4678"/>
                          <a:pt x="3175" y="4712"/>
                        </a:cubicBezTo>
                        <a:cubicBezTo>
                          <a:pt x="3187" y="4712"/>
                          <a:pt x="3198" y="4735"/>
                          <a:pt x="3198" y="4758"/>
                        </a:cubicBezTo>
                        <a:cubicBezTo>
                          <a:pt x="3198" y="4816"/>
                          <a:pt x="3198" y="4885"/>
                          <a:pt x="3187" y="4943"/>
                        </a:cubicBezTo>
                        <a:cubicBezTo>
                          <a:pt x="3129" y="5197"/>
                          <a:pt x="2898" y="5428"/>
                          <a:pt x="2610" y="5462"/>
                        </a:cubicBezTo>
                        <a:cubicBezTo>
                          <a:pt x="2575" y="5465"/>
                          <a:pt x="2540" y="5466"/>
                          <a:pt x="2505" y="5466"/>
                        </a:cubicBezTo>
                        <a:cubicBezTo>
                          <a:pt x="2180" y="5466"/>
                          <a:pt x="1806" y="5370"/>
                          <a:pt x="1536" y="5162"/>
                        </a:cubicBezTo>
                        <a:cubicBezTo>
                          <a:pt x="1224" y="4931"/>
                          <a:pt x="970" y="4585"/>
                          <a:pt x="890" y="4193"/>
                        </a:cubicBezTo>
                        <a:cubicBezTo>
                          <a:pt x="855" y="4089"/>
                          <a:pt x="855" y="3985"/>
                          <a:pt x="844" y="3893"/>
                        </a:cubicBezTo>
                        <a:lnTo>
                          <a:pt x="844" y="3558"/>
                        </a:lnTo>
                        <a:lnTo>
                          <a:pt x="890" y="3223"/>
                        </a:lnTo>
                        <a:cubicBezTo>
                          <a:pt x="913" y="3108"/>
                          <a:pt x="936" y="3004"/>
                          <a:pt x="959" y="2900"/>
                        </a:cubicBezTo>
                        <a:cubicBezTo>
                          <a:pt x="1074" y="2450"/>
                          <a:pt x="1305" y="2046"/>
                          <a:pt x="1594" y="1688"/>
                        </a:cubicBezTo>
                        <a:cubicBezTo>
                          <a:pt x="2171" y="961"/>
                          <a:pt x="3083" y="499"/>
                          <a:pt x="4052" y="476"/>
                        </a:cubicBezTo>
                        <a:cubicBezTo>
                          <a:pt x="4179" y="476"/>
                          <a:pt x="4272" y="372"/>
                          <a:pt x="4272" y="234"/>
                        </a:cubicBezTo>
                        <a:cubicBezTo>
                          <a:pt x="4283" y="118"/>
                          <a:pt x="4179" y="3"/>
                          <a:pt x="4052" y="3"/>
                        </a:cubicBezTo>
                        <a:cubicBezTo>
                          <a:pt x="4013" y="2"/>
                          <a:pt x="3973" y="1"/>
                          <a:pt x="3933" y="1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ffectLst>
                    <a:outerShdw blurRad="28575" algn="bl" rotWithShape="0">
                      <a:srgbClr val="000000">
                        <a:alpha val="20000"/>
                      </a:srgbClr>
                    </a:outerShdw>
                  </a:effectLst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grpSp>
            <p:nvGrpSpPr>
              <p:cNvPr id="2385" name="Google Shape;2385;p31"/>
              <p:cNvGrpSpPr/>
              <p:nvPr/>
            </p:nvGrpSpPr>
            <p:grpSpPr>
              <a:xfrm>
                <a:off x="91453" y="114937"/>
                <a:ext cx="750045" cy="777207"/>
                <a:chOff x="54877" y="169801"/>
                <a:chExt cx="750045" cy="777207"/>
              </a:xfrm>
            </p:grpSpPr>
            <p:sp>
              <p:nvSpPr>
                <p:cNvPr id="2386" name="Google Shape;2386;p31"/>
                <p:cNvSpPr/>
                <p:nvPr/>
              </p:nvSpPr>
              <p:spPr>
                <a:xfrm>
                  <a:off x="541762" y="169801"/>
                  <a:ext cx="179348" cy="2714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3" h="8404" extrusionOk="0">
                      <a:moveTo>
                        <a:pt x="2528" y="1"/>
                      </a:moveTo>
                      <a:cubicBezTo>
                        <a:pt x="3013" y="1490"/>
                        <a:pt x="2459" y="2148"/>
                        <a:pt x="2367" y="4375"/>
                      </a:cubicBezTo>
                      <a:cubicBezTo>
                        <a:pt x="2228" y="7157"/>
                        <a:pt x="728" y="8265"/>
                        <a:pt x="0" y="8404"/>
                      </a:cubicBezTo>
                      <a:cubicBezTo>
                        <a:pt x="1362" y="8150"/>
                        <a:pt x="2574" y="7111"/>
                        <a:pt x="3013" y="5783"/>
                      </a:cubicBezTo>
                      <a:cubicBezTo>
                        <a:pt x="3186" y="5241"/>
                        <a:pt x="3244" y="4675"/>
                        <a:pt x="3359" y="4110"/>
                      </a:cubicBezTo>
                      <a:cubicBezTo>
                        <a:pt x="3475" y="3544"/>
                        <a:pt x="3648" y="2990"/>
                        <a:pt x="4017" y="2552"/>
                      </a:cubicBezTo>
                      <a:cubicBezTo>
                        <a:pt x="4319" y="2213"/>
                        <a:pt x="4760" y="1968"/>
                        <a:pt x="5205" y="1968"/>
                      </a:cubicBezTo>
                      <a:cubicBezTo>
                        <a:pt x="5322" y="1968"/>
                        <a:pt x="5438" y="1985"/>
                        <a:pt x="5552" y="2021"/>
                      </a:cubicBezTo>
                      <a:cubicBezTo>
                        <a:pt x="5235" y="1760"/>
                        <a:pt x="4801" y="1611"/>
                        <a:pt x="4382" y="1611"/>
                      </a:cubicBezTo>
                      <a:cubicBezTo>
                        <a:pt x="4039" y="1611"/>
                        <a:pt x="3706" y="1710"/>
                        <a:pt x="3452" y="1928"/>
                      </a:cubicBezTo>
                      <a:cubicBezTo>
                        <a:pt x="3602" y="1259"/>
                        <a:pt x="3151" y="301"/>
                        <a:pt x="2528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87" name="Google Shape;2387;p31"/>
                <p:cNvSpPr/>
                <p:nvPr/>
              </p:nvSpPr>
              <p:spPr>
                <a:xfrm>
                  <a:off x="501487" y="224223"/>
                  <a:ext cx="96214" cy="2140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79" h="6627" extrusionOk="0">
                      <a:moveTo>
                        <a:pt x="1236" y="543"/>
                      </a:moveTo>
                      <a:cubicBezTo>
                        <a:pt x="1293" y="982"/>
                        <a:pt x="1386" y="1432"/>
                        <a:pt x="1571" y="1836"/>
                      </a:cubicBezTo>
                      <a:cubicBezTo>
                        <a:pt x="1744" y="2252"/>
                        <a:pt x="1963" y="2644"/>
                        <a:pt x="2171" y="3048"/>
                      </a:cubicBezTo>
                      <a:cubicBezTo>
                        <a:pt x="2355" y="3452"/>
                        <a:pt x="2517" y="3891"/>
                        <a:pt x="2540" y="4352"/>
                      </a:cubicBezTo>
                      <a:cubicBezTo>
                        <a:pt x="2552" y="4583"/>
                        <a:pt x="2540" y="4814"/>
                        <a:pt x="2482" y="5022"/>
                      </a:cubicBezTo>
                      <a:cubicBezTo>
                        <a:pt x="2459" y="5137"/>
                        <a:pt x="2413" y="5241"/>
                        <a:pt x="2367" y="5345"/>
                      </a:cubicBezTo>
                      <a:cubicBezTo>
                        <a:pt x="2309" y="5449"/>
                        <a:pt x="2252" y="5541"/>
                        <a:pt x="2182" y="5634"/>
                      </a:cubicBezTo>
                      <a:cubicBezTo>
                        <a:pt x="2448" y="5276"/>
                        <a:pt x="2540" y="4791"/>
                        <a:pt x="2494" y="4364"/>
                      </a:cubicBezTo>
                      <a:cubicBezTo>
                        <a:pt x="2471" y="3914"/>
                        <a:pt x="2298" y="3498"/>
                        <a:pt x="2101" y="3094"/>
                      </a:cubicBezTo>
                      <a:cubicBezTo>
                        <a:pt x="1917" y="2690"/>
                        <a:pt x="1686" y="2298"/>
                        <a:pt x="1524" y="1871"/>
                      </a:cubicBezTo>
                      <a:cubicBezTo>
                        <a:pt x="1444" y="1651"/>
                        <a:pt x="1386" y="1432"/>
                        <a:pt x="1328" y="1213"/>
                      </a:cubicBezTo>
                      <a:cubicBezTo>
                        <a:pt x="1282" y="1005"/>
                        <a:pt x="1259" y="774"/>
                        <a:pt x="1236" y="543"/>
                      </a:cubicBezTo>
                      <a:close/>
                      <a:moveTo>
                        <a:pt x="1190" y="1"/>
                      </a:moveTo>
                      <a:cubicBezTo>
                        <a:pt x="1190" y="682"/>
                        <a:pt x="266" y="1074"/>
                        <a:pt x="855" y="1778"/>
                      </a:cubicBezTo>
                      <a:cubicBezTo>
                        <a:pt x="800" y="1777"/>
                        <a:pt x="751" y="1776"/>
                        <a:pt x="706" y="1776"/>
                      </a:cubicBezTo>
                      <a:cubicBezTo>
                        <a:pt x="436" y="1776"/>
                        <a:pt x="307" y="1810"/>
                        <a:pt x="1" y="1928"/>
                      </a:cubicBezTo>
                      <a:cubicBezTo>
                        <a:pt x="451" y="2079"/>
                        <a:pt x="636" y="2275"/>
                        <a:pt x="636" y="2275"/>
                      </a:cubicBezTo>
                      <a:cubicBezTo>
                        <a:pt x="509" y="2309"/>
                        <a:pt x="335" y="2413"/>
                        <a:pt x="335" y="2413"/>
                      </a:cubicBezTo>
                      <a:cubicBezTo>
                        <a:pt x="959" y="2586"/>
                        <a:pt x="1478" y="2875"/>
                        <a:pt x="1836" y="3406"/>
                      </a:cubicBezTo>
                      <a:cubicBezTo>
                        <a:pt x="1790" y="3391"/>
                        <a:pt x="1739" y="3384"/>
                        <a:pt x="1688" y="3384"/>
                      </a:cubicBezTo>
                      <a:cubicBezTo>
                        <a:pt x="1535" y="3384"/>
                        <a:pt x="1377" y="3449"/>
                        <a:pt x="1317" y="3579"/>
                      </a:cubicBezTo>
                      <a:cubicBezTo>
                        <a:pt x="1213" y="3752"/>
                        <a:pt x="1270" y="4006"/>
                        <a:pt x="1432" y="4122"/>
                      </a:cubicBezTo>
                      <a:cubicBezTo>
                        <a:pt x="1363" y="3983"/>
                        <a:pt x="1455" y="3787"/>
                        <a:pt x="1605" y="3729"/>
                      </a:cubicBezTo>
                      <a:cubicBezTo>
                        <a:pt x="1645" y="3713"/>
                        <a:pt x="1687" y="3705"/>
                        <a:pt x="1729" y="3705"/>
                      </a:cubicBezTo>
                      <a:cubicBezTo>
                        <a:pt x="1834" y="3705"/>
                        <a:pt x="1942" y="3749"/>
                        <a:pt x="2032" y="3798"/>
                      </a:cubicBezTo>
                      <a:cubicBezTo>
                        <a:pt x="2413" y="4029"/>
                        <a:pt x="2321" y="4641"/>
                        <a:pt x="2263" y="4999"/>
                      </a:cubicBezTo>
                      <a:cubicBezTo>
                        <a:pt x="2138" y="5672"/>
                        <a:pt x="1685" y="6244"/>
                        <a:pt x="1150" y="6614"/>
                      </a:cubicBezTo>
                      <a:lnTo>
                        <a:pt x="1150" y="6614"/>
                      </a:lnTo>
                      <a:cubicBezTo>
                        <a:pt x="1411" y="6437"/>
                        <a:pt x="1715" y="6333"/>
                        <a:pt x="1963" y="6118"/>
                      </a:cubicBezTo>
                      <a:cubicBezTo>
                        <a:pt x="2113" y="6003"/>
                        <a:pt x="2228" y="5876"/>
                        <a:pt x="2344" y="5749"/>
                      </a:cubicBezTo>
                      <a:cubicBezTo>
                        <a:pt x="2863" y="5114"/>
                        <a:pt x="2979" y="4318"/>
                        <a:pt x="2806" y="3464"/>
                      </a:cubicBezTo>
                      <a:cubicBezTo>
                        <a:pt x="2598" y="2471"/>
                        <a:pt x="2436" y="1213"/>
                        <a:pt x="2956" y="289"/>
                      </a:cubicBezTo>
                      <a:lnTo>
                        <a:pt x="2956" y="289"/>
                      </a:lnTo>
                      <a:cubicBezTo>
                        <a:pt x="2632" y="509"/>
                        <a:pt x="2459" y="797"/>
                        <a:pt x="2309" y="1132"/>
                      </a:cubicBezTo>
                      <a:cubicBezTo>
                        <a:pt x="2355" y="543"/>
                        <a:pt x="1190" y="636"/>
                        <a:pt x="1190" y="1"/>
                      </a:cubicBezTo>
                      <a:close/>
                      <a:moveTo>
                        <a:pt x="1150" y="6614"/>
                      </a:moveTo>
                      <a:cubicBezTo>
                        <a:pt x="1144" y="6618"/>
                        <a:pt x="1138" y="6622"/>
                        <a:pt x="1132" y="6626"/>
                      </a:cubicBezTo>
                      <a:cubicBezTo>
                        <a:pt x="1138" y="6622"/>
                        <a:pt x="1144" y="6618"/>
                        <a:pt x="1150" y="66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88" name="Google Shape;2388;p31"/>
                <p:cNvSpPr/>
                <p:nvPr/>
              </p:nvSpPr>
              <p:spPr>
                <a:xfrm>
                  <a:off x="595796" y="264853"/>
                  <a:ext cx="13856" cy="783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9" h="2425" extrusionOk="0">
                      <a:moveTo>
                        <a:pt x="428" y="1"/>
                      </a:moveTo>
                      <a:lnTo>
                        <a:pt x="428" y="1"/>
                      </a:lnTo>
                      <a:cubicBezTo>
                        <a:pt x="47" y="786"/>
                        <a:pt x="1" y="1617"/>
                        <a:pt x="301" y="2425"/>
                      </a:cubicBezTo>
                      <a:lnTo>
                        <a:pt x="42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89" name="Google Shape;2389;p31"/>
                <p:cNvSpPr/>
                <p:nvPr/>
              </p:nvSpPr>
              <p:spPr>
                <a:xfrm>
                  <a:off x="658453" y="406155"/>
                  <a:ext cx="77579" cy="1018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02" h="3152" extrusionOk="0">
                      <a:moveTo>
                        <a:pt x="2020" y="728"/>
                      </a:moveTo>
                      <a:cubicBezTo>
                        <a:pt x="1905" y="889"/>
                        <a:pt x="1755" y="993"/>
                        <a:pt x="1593" y="1086"/>
                      </a:cubicBezTo>
                      <a:cubicBezTo>
                        <a:pt x="1443" y="1155"/>
                        <a:pt x="1304" y="1213"/>
                        <a:pt x="1154" y="1282"/>
                      </a:cubicBezTo>
                      <a:cubicBezTo>
                        <a:pt x="1189" y="1270"/>
                        <a:pt x="1235" y="1270"/>
                        <a:pt x="1258" y="1270"/>
                      </a:cubicBezTo>
                      <a:cubicBezTo>
                        <a:pt x="1285" y="1269"/>
                        <a:pt x="1311" y="1268"/>
                        <a:pt x="1337" y="1268"/>
                      </a:cubicBezTo>
                      <a:cubicBezTo>
                        <a:pt x="1483" y="1268"/>
                        <a:pt x="1627" y="1298"/>
                        <a:pt x="1755" y="1386"/>
                      </a:cubicBezTo>
                      <a:cubicBezTo>
                        <a:pt x="1629" y="1341"/>
                        <a:pt x="1504" y="1324"/>
                        <a:pt x="1379" y="1324"/>
                      </a:cubicBezTo>
                      <a:cubicBezTo>
                        <a:pt x="1342" y="1324"/>
                        <a:pt x="1306" y="1325"/>
                        <a:pt x="1270" y="1328"/>
                      </a:cubicBezTo>
                      <a:cubicBezTo>
                        <a:pt x="1154" y="1340"/>
                        <a:pt x="1039" y="1374"/>
                        <a:pt x="924" y="1409"/>
                      </a:cubicBezTo>
                      <a:cubicBezTo>
                        <a:pt x="843" y="1467"/>
                        <a:pt x="750" y="1547"/>
                        <a:pt x="681" y="1628"/>
                      </a:cubicBezTo>
                      <a:cubicBezTo>
                        <a:pt x="566" y="1755"/>
                        <a:pt x="485" y="1917"/>
                        <a:pt x="393" y="2078"/>
                      </a:cubicBezTo>
                      <a:cubicBezTo>
                        <a:pt x="450" y="1905"/>
                        <a:pt x="520" y="1732"/>
                        <a:pt x="635" y="1582"/>
                      </a:cubicBezTo>
                      <a:cubicBezTo>
                        <a:pt x="750" y="1443"/>
                        <a:pt x="912" y="1328"/>
                        <a:pt x="1074" y="1236"/>
                      </a:cubicBezTo>
                      <a:cubicBezTo>
                        <a:pt x="1224" y="1155"/>
                        <a:pt x="1408" y="1074"/>
                        <a:pt x="1558" y="1005"/>
                      </a:cubicBezTo>
                      <a:cubicBezTo>
                        <a:pt x="1720" y="936"/>
                        <a:pt x="1882" y="843"/>
                        <a:pt x="2020" y="728"/>
                      </a:cubicBezTo>
                      <a:close/>
                      <a:moveTo>
                        <a:pt x="2066" y="1"/>
                      </a:moveTo>
                      <a:cubicBezTo>
                        <a:pt x="2055" y="197"/>
                        <a:pt x="1928" y="405"/>
                        <a:pt x="1755" y="520"/>
                      </a:cubicBezTo>
                      <a:cubicBezTo>
                        <a:pt x="1582" y="647"/>
                        <a:pt x="1374" y="716"/>
                        <a:pt x="1189" y="820"/>
                      </a:cubicBezTo>
                      <a:cubicBezTo>
                        <a:pt x="693" y="1086"/>
                        <a:pt x="323" y="1524"/>
                        <a:pt x="150" y="2067"/>
                      </a:cubicBezTo>
                      <a:cubicBezTo>
                        <a:pt x="35" y="2413"/>
                        <a:pt x="0" y="2782"/>
                        <a:pt x="81" y="3152"/>
                      </a:cubicBezTo>
                      <a:cubicBezTo>
                        <a:pt x="93" y="3002"/>
                        <a:pt x="150" y="2840"/>
                        <a:pt x="219" y="2679"/>
                      </a:cubicBezTo>
                      <a:cubicBezTo>
                        <a:pt x="388" y="2329"/>
                        <a:pt x="766" y="2101"/>
                        <a:pt x="1149" y="2101"/>
                      </a:cubicBezTo>
                      <a:cubicBezTo>
                        <a:pt x="1159" y="2101"/>
                        <a:pt x="1168" y="2101"/>
                        <a:pt x="1178" y="2101"/>
                      </a:cubicBezTo>
                      <a:cubicBezTo>
                        <a:pt x="1558" y="2113"/>
                        <a:pt x="1962" y="2390"/>
                        <a:pt x="2112" y="2759"/>
                      </a:cubicBezTo>
                      <a:cubicBezTo>
                        <a:pt x="2251" y="2655"/>
                        <a:pt x="2332" y="2471"/>
                        <a:pt x="2286" y="2286"/>
                      </a:cubicBezTo>
                      <a:cubicBezTo>
                        <a:pt x="2251" y="2113"/>
                        <a:pt x="2101" y="1998"/>
                        <a:pt x="1928" y="1963"/>
                      </a:cubicBezTo>
                      <a:cubicBezTo>
                        <a:pt x="2043" y="1917"/>
                        <a:pt x="2170" y="1859"/>
                        <a:pt x="2251" y="1778"/>
                      </a:cubicBezTo>
                      <a:cubicBezTo>
                        <a:pt x="2343" y="1686"/>
                        <a:pt x="2389" y="1524"/>
                        <a:pt x="2332" y="1420"/>
                      </a:cubicBezTo>
                      <a:cubicBezTo>
                        <a:pt x="2296" y="1358"/>
                        <a:pt x="2192" y="1316"/>
                        <a:pt x="2109" y="1316"/>
                      </a:cubicBezTo>
                      <a:cubicBezTo>
                        <a:pt x="2085" y="1316"/>
                        <a:pt x="2062" y="1320"/>
                        <a:pt x="2043" y="1328"/>
                      </a:cubicBezTo>
                      <a:cubicBezTo>
                        <a:pt x="2228" y="1166"/>
                        <a:pt x="2343" y="936"/>
                        <a:pt x="2366" y="693"/>
                      </a:cubicBezTo>
                      <a:cubicBezTo>
                        <a:pt x="2401" y="416"/>
                        <a:pt x="2239" y="208"/>
                        <a:pt x="206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90" name="Google Shape;2390;p31"/>
                <p:cNvSpPr/>
                <p:nvPr/>
              </p:nvSpPr>
              <p:spPr>
                <a:xfrm>
                  <a:off x="635716" y="325540"/>
                  <a:ext cx="167043" cy="2461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72" h="7622" extrusionOk="0">
                      <a:moveTo>
                        <a:pt x="3617" y="180"/>
                      </a:moveTo>
                      <a:cubicBezTo>
                        <a:pt x="3743" y="180"/>
                        <a:pt x="3870" y="191"/>
                        <a:pt x="3994" y="211"/>
                      </a:cubicBezTo>
                      <a:cubicBezTo>
                        <a:pt x="4282" y="257"/>
                        <a:pt x="4559" y="338"/>
                        <a:pt x="4813" y="477"/>
                      </a:cubicBezTo>
                      <a:cubicBezTo>
                        <a:pt x="4548" y="373"/>
                        <a:pt x="4271" y="292"/>
                        <a:pt x="3982" y="257"/>
                      </a:cubicBezTo>
                      <a:cubicBezTo>
                        <a:pt x="3873" y="244"/>
                        <a:pt x="3761" y="235"/>
                        <a:pt x="3650" y="235"/>
                      </a:cubicBezTo>
                      <a:cubicBezTo>
                        <a:pt x="3481" y="235"/>
                        <a:pt x="3312" y="255"/>
                        <a:pt x="3151" y="304"/>
                      </a:cubicBezTo>
                      <a:cubicBezTo>
                        <a:pt x="2874" y="361"/>
                        <a:pt x="2609" y="477"/>
                        <a:pt x="2355" y="604"/>
                      </a:cubicBezTo>
                      <a:cubicBezTo>
                        <a:pt x="2112" y="731"/>
                        <a:pt x="1858" y="892"/>
                        <a:pt x="1662" y="1088"/>
                      </a:cubicBezTo>
                      <a:cubicBezTo>
                        <a:pt x="1847" y="881"/>
                        <a:pt x="2078" y="708"/>
                        <a:pt x="2332" y="557"/>
                      </a:cubicBezTo>
                      <a:cubicBezTo>
                        <a:pt x="2586" y="419"/>
                        <a:pt x="2851" y="315"/>
                        <a:pt x="3128" y="246"/>
                      </a:cubicBezTo>
                      <a:cubicBezTo>
                        <a:pt x="3286" y="200"/>
                        <a:pt x="3451" y="180"/>
                        <a:pt x="3617" y="180"/>
                      </a:cubicBezTo>
                      <a:close/>
                      <a:moveTo>
                        <a:pt x="3586" y="1"/>
                      </a:moveTo>
                      <a:cubicBezTo>
                        <a:pt x="3134" y="1"/>
                        <a:pt x="2678" y="125"/>
                        <a:pt x="2251" y="384"/>
                      </a:cubicBezTo>
                      <a:cubicBezTo>
                        <a:pt x="1397" y="904"/>
                        <a:pt x="854" y="1816"/>
                        <a:pt x="543" y="2751"/>
                      </a:cubicBezTo>
                      <a:cubicBezTo>
                        <a:pt x="0" y="4447"/>
                        <a:pt x="69" y="6040"/>
                        <a:pt x="900" y="7622"/>
                      </a:cubicBezTo>
                      <a:cubicBezTo>
                        <a:pt x="381" y="6617"/>
                        <a:pt x="358" y="5313"/>
                        <a:pt x="670" y="4274"/>
                      </a:cubicBezTo>
                      <a:cubicBezTo>
                        <a:pt x="762" y="3905"/>
                        <a:pt x="912" y="3559"/>
                        <a:pt x="1097" y="3247"/>
                      </a:cubicBezTo>
                      <a:cubicBezTo>
                        <a:pt x="1189" y="3085"/>
                        <a:pt x="1304" y="2958"/>
                        <a:pt x="1397" y="2820"/>
                      </a:cubicBezTo>
                      <a:cubicBezTo>
                        <a:pt x="1512" y="2693"/>
                        <a:pt x="1628" y="2566"/>
                        <a:pt x="1731" y="2404"/>
                      </a:cubicBezTo>
                      <a:cubicBezTo>
                        <a:pt x="1835" y="2266"/>
                        <a:pt x="1882" y="2058"/>
                        <a:pt x="1801" y="1896"/>
                      </a:cubicBezTo>
                      <a:cubicBezTo>
                        <a:pt x="1752" y="1791"/>
                        <a:pt x="1652" y="1714"/>
                        <a:pt x="1548" y="1714"/>
                      </a:cubicBezTo>
                      <a:cubicBezTo>
                        <a:pt x="1513" y="1714"/>
                        <a:pt x="1477" y="1723"/>
                        <a:pt x="1443" y="1742"/>
                      </a:cubicBezTo>
                      <a:lnTo>
                        <a:pt x="1443" y="1742"/>
                      </a:lnTo>
                      <a:cubicBezTo>
                        <a:pt x="1861" y="1469"/>
                        <a:pt x="2319" y="1368"/>
                        <a:pt x="2786" y="1368"/>
                      </a:cubicBezTo>
                      <a:cubicBezTo>
                        <a:pt x="3061" y="1368"/>
                        <a:pt x="3338" y="1403"/>
                        <a:pt x="3613" y="1458"/>
                      </a:cubicBezTo>
                      <a:cubicBezTo>
                        <a:pt x="3719" y="1478"/>
                        <a:pt x="3824" y="1488"/>
                        <a:pt x="3925" y="1488"/>
                      </a:cubicBezTo>
                      <a:cubicBezTo>
                        <a:pt x="4507" y="1488"/>
                        <a:pt x="4952" y="1168"/>
                        <a:pt x="4617" y="765"/>
                      </a:cubicBezTo>
                      <a:cubicBezTo>
                        <a:pt x="4709" y="765"/>
                        <a:pt x="4790" y="823"/>
                        <a:pt x="4894" y="823"/>
                      </a:cubicBezTo>
                      <a:cubicBezTo>
                        <a:pt x="5056" y="823"/>
                        <a:pt x="5171" y="696"/>
                        <a:pt x="5079" y="534"/>
                      </a:cubicBezTo>
                      <a:cubicBezTo>
                        <a:pt x="5033" y="465"/>
                        <a:pt x="4963" y="407"/>
                        <a:pt x="4894" y="361"/>
                      </a:cubicBezTo>
                      <a:cubicBezTo>
                        <a:pt x="4484" y="125"/>
                        <a:pt x="4037" y="1"/>
                        <a:pt x="3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91" name="Google Shape;2391;p31"/>
                <p:cNvSpPr/>
                <p:nvPr/>
              </p:nvSpPr>
              <p:spPr>
                <a:xfrm>
                  <a:off x="657323" y="289722"/>
                  <a:ext cx="76836" cy="1034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79" h="3202" extrusionOk="0">
                      <a:moveTo>
                        <a:pt x="727" y="597"/>
                      </a:moveTo>
                      <a:cubicBezTo>
                        <a:pt x="727" y="603"/>
                        <a:pt x="727" y="610"/>
                        <a:pt x="728" y="616"/>
                      </a:cubicBezTo>
                      <a:cubicBezTo>
                        <a:pt x="727" y="610"/>
                        <a:pt x="727" y="604"/>
                        <a:pt x="727" y="597"/>
                      </a:cubicBezTo>
                      <a:close/>
                      <a:moveTo>
                        <a:pt x="1214" y="0"/>
                      </a:moveTo>
                      <a:cubicBezTo>
                        <a:pt x="1146" y="0"/>
                        <a:pt x="1079" y="13"/>
                        <a:pt x="1016" y="39"/>
                      </a:cubicBezTo>
                      <a:cubicBezTo>
                        <a:pt x="814" y="129"/>
                        <a:pt x="721" y="372"/>
                        <a:pt x="727" y="597"/>
                      </a:cubicBezTo>
                      <a:lnTo>
                        <a:pt x="727" y="597"/>
                      </a:lnTo>
                      <a:cubicBezTo>
                        <a:pt x="729" y="485"/>
                        <a:pt x="837" y="396"/>
                        <a:pt x="961" y="396"/>
                      </a:cubicBezTo>
                      <a:cubicBezTo>
                        <a:pt x="968" y="396"/>
                        <a:pt x="975" y="396"/>
                        <a:pt x="982" y="397"/>
                      </a:cubicBezTo>
                      <a:cubicBezTo>
                        <a:pt x="1109" y="420"/>
                        <a:pt x="1189" y="535"/>
                        <a:pt x="1224" y="651"/>
                      </a:cubicBezTo>
                      <a:cubicBezTo>
                        <a:pt x="1236" y="778"/>
                        <a:pt x="1189" y="905"/>
                        <a:pt x="1132" y="1009"/>
                      </a:cubicBezTo>
                      <a:cubicBezTo>
                        <a:pt x="1074" y="1112"/>
                        <a:pt x="993" y="1205"/>
                        <a:pt x="901" y="1297"/>
                      </a:cubicBezTo>
                      <a:cubicBezTo>
                        <a:pt x="416" y="1840"/>
                        <a:pt x="151" y="2474"/>
                        <a:pt x="1" y="3202"/>
                      </a:cubicBezTo>
                      <a:cubicBezTo>
                        <a:pt x="162" y="2417"/>
                        <a:pt x="993" y="1666"/>
                        <a:pt x="1617" y="1251"/>
                      </a:cubicBezTo>
                      <a:cubicBezTo>
                        <a:pt x="1674" y="1193"/>
                        <a:pt x="2378" y="778"/>
                        <a:pt x="1940" y="743"/>
                      </a:cubicBezTo>
                      <a:cubicBezTo>
                        <a:pt x="1934" y="742"/>
                        <a:pt x="1927" y="742"/>
                        <a:pt x="1921" y="742"/>
                      </a:cubicBezTo>
                      <a:cubicBezTo>
                        <a:pt x="1853" y="742"/>
                        <a:pt x="1761" y="793"/>
                        <a:pt x="1709" y="835"/>
                      </a:cubicBezTo>
                      <a:cubicBezTo>
                        <a:pt x="1801" y="628"/>
                        <a:pt x="1801" y="385"/>
                        <a:pt x="1651" y="201"/>
                      </a:cubicBezTo>
                      <a:cubicBezTo>
                        <a:pt x="1552" y="77"/>
                        <a:pt x="1383" y="0"/>
                        <a:pt x="121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92" name="Google Shape;2392;p31"/>
                <p:cNvSpPr/>
                <p:nvPr/>
              </p:nvSpPr>
              <p:spPr>
                <a:xfrm>
                  <a:off x="525387" y="476240"/>
                  <a:ext cx="150991" cy="227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75" h="7042" extrusionOk="0">
                      <a:moveTo>
                        <a:pt x="288" y="670"/>
                      </a:moveTo>
                      <a:cubicBezTo>
                        <a:pt x="288" y="671"/>
                        <a:pt x="289" y="672"/>
                        <a:pt x="289" y="673"/>
                      </a:cubicBezTo>
                      <a:lnTo>
                        <a:pt x="289" y="673"/>
                      </a:lnTo>
                      <a:cubicBezTo>
                        <a:pt x="289" y="672"/>
                        <a:pt x="288" y="671"/>
                        <a:pt x="288" y="670"/>
                      </a:cubicBezTo>
                      <a:close/>
                      <a:moveTo>
                        <a:pt x="634" y="1166"/>
                      </a:moveTo>
                      <a:cubicBezTo>
                        <a:pt x="934" y="1559"/>
                        <a:pt x="1269" y="1928"/>
                        <a:pt x="1650" y="2228"/>
                      </a:cubicBezTo>
                      <a:cubicBezTo>
                        <a:pt x="2042" y="2517"/>
                        <a:pt x="2481" y="2759"/>
                        <a:pt x="2885" y="3048"/>
                      </a:cubicBezTo>
                      <a:cubicBezTo>
                        <a:pt x="3289" y="3336"/>
                        <a:pt x="3670" y="3660"/>
                        <a:pt x="3959" y="4087"/>
                      </a:cubicBezTo>
                      <a:cubicBezTo>
                        <a:pt x="4097" y="4306"/>
                        <a:pt x="4213" y="4525"/>
                        <a:pt x="4282" y="4768"/>
                      </a:cubicBezTo>
                      <a:cubicBezTo>
                        <a:pt x="4305" y="4883"/>
                        <a:pt x="4339" y="5010"/>
                        <a:pt x="4339" y="5149"/>
                      </a:cubicBezTo>
                      <a:cubicBezTo>
                        <a:pt x="4339" y="5276"/>
                        <a:pt x="4339" y="5391"/>
                        <a:pt x="4316" y="5518"/>
                      </a:cubicBezTo>
                      <a:cubicBezTo>
                        <a:pt x="4328" y="5391"/>
                        <a:pt x="4328" y="5276"/>
                        <a:pt x="4316" y="5149"/>
                      </a:cubicBezTo>
                      <a:cubicBezTo>
                        <a:pt x="4293" y="5010"/>
                        <a:pt x="4270" y="4895"/>
                        <a:pt x="4236" y="4779"/>
                      </a:cubicBezTo>
                      <a:lnTo>
                        <a:pt x="4109" y="4433"/>
                      </a:lnTo>
                      <a:cubicBezTo>
                        <a:pt x="4051" y="4318"/>
                        <a:pt x="3993" y="4225"/>
                        <a:pt x="3924" y="4121"/>
                      </a:cubicBezTo>
                      <a:cubicBezTo>
                        <a:pt x="3647" y="3717"/>
                        <a:pt x="3254" y="3394"/>
                        <a:pt x="2850" y="3106"/>
                      </a:cubicBezTo>
                      <a:cubicBezTo>
                        <a:pt x="2446" y="2817"/>
                        <a:pt x="2019" y="2575"/>
                        <a:pt x="1627" y="2251"/>
                      </a:cubicBezTo>
                      <a:cubicBezTo>
                        <a:pt x="1419" y="2101"/>
                        <a:pt x="1246" y="1928"/>
                        <a:pt x="1073" y="1755"/>
                      </a:cubicBezTo>
                      <a:cubicBezTo>
                        <a:pt x="923" y="1559"/>
                        <a:pt x="761" y="1363"/>
                        <a:pt x="634" y="1166"/>
                      </a:cubicBezTo>
                      <a:close/>
                      <a:moveTo>
                        <a:pt x="2135" y="1"/>
                      </a:moveTo>
                      <a:cubicBezTo>
                        <a:pt x="1927" y="370"/>
                        <a:pt x="1916" y="739"/>
                        <a:pt x="1973" y="1132"/>
                      </a:cubicBezTo>
                      <a:cubicBezTo>
                        <a:pt x="1880" y="935"/>
                        <a:pt x="1700" y="886"/>
                        <a:pt x="1487" y="886"/>
                      </a:cubicBezTo>
                      <a:cubicBezTo>
                        <a:pt x="1283" y="886"/>
                        <a:pt x="1050" y="931"/>
                        <a:pt x="837" y="931"/>
                      </a:cubicBezTo>
                      <a:cubicBezTo>
                        <a:pt x="611" y="931"/>
                        <a:pt x="408" y="881"/>
                        <a:pt x="289" y="673"/>
                      </a:cubicBezTo>
                      <a:lnTo>
                        <a:pt x="289" y="673"/>
                      </a:lnTo>
                      <a:cubicBezTo>
                        <a:pt x="656" y="1319"/>
                        <a:pt x="1" y="2206"/>
                        <a:pt x="946" y="2552"/>
                      </a:cubicBezTo>
                      <a:cubicBezTo>
                        <a:pt x="577" y="2736"/>
                        <a:pt x="484" y="2840"/>
                        <a:pt x="219" y="3152"/>
                      </a:cubicBezTo>
                      <a:cubicBezTo>
                        <a:pt x="406" y="3114"/>
                        <a:pt x="560" y="3102"/>
                        <a:pt x="680" y="3102"/>
                      </a:cubicBezTo>
                      <a:cubicBezTo>
                        <a:pt x="895" y="3102"/>
                        <a:pt x="1004" y="3140"/>
                        <a:pt x="1004" y="3140"/>
                      </a:cubicBezTo>
                      <a:cubicBezTo>
                        <a:pt x="911" y="3256"/>
                        <a:pt x="807" y="3440"/>
                        <a:pt x="807" y="3440"/>
                      </a:cubicBezTo>
                      <a:cubicBezTo>
                        <a:pt x="1101" y="3366"/>
                        <a:pt x="1391" y="3323"/>
                        <a:pt x="1676" y="3323"/>
                      </a:cubicBezTo>
                      <a:cubicBezTo>
                        <a:pt x="2052" y="3323"/>
                        <a:pt x="2420" y="3397"/>
                        <a:pt x="2781" y="3567"/>
                      </a:cubicBezTo>
                      <a:cubicBezTo>
                        <a:pt x="2562" y="3613"/>
                        <a:pt x="2377" y="3798"/>
                        <a:pt x="2377" y="4017"/>
                      </a:cubicBezTo>
                      <a:cubicBezTo>
                        <a:pt x="2377" y="4237"/>
                        <a:pt x="2562" y="4433"/>
                        <a:pt x="2781" y="4468"/>
                      </a:cubicBezTo>
                      <a:cubicBezTo>
                        <a:pt x="2643" y="4375"/>
                        <a:pt x="2620" y="4133"/>
                        <a:pt x="2724" y="4006"/>
                      </a:cubicBezTo>
                      <a:cubicBezTo>
                        <a:pt x="2815" y="3884"/>
                        <a:pt x="2970" y="3842"/>
                        <a:pt x="3116" y="3842"/>
                      </a:cubicBezTo>
                      <a:cubicBezTo>
                        <a:pt x="3136" y="3842"/>
                        <a:pt x="3155" y="3843"/>
                        <a:pt x="3174" y="3844"/>
                      </a:cubicBezTo>
                      <a:cubicBezTo>
                        <a:pt x="3647" y="3856"/>
                        <a:pt x="3924" y="4491"/>
                        <a:pt x="4051" y="4872"/>
                      </a:cubicBezTo>
                      <a:cubicBezTo>
                        <a:pt x="4291" y="5570"/>
                        <a:pt x="4180" y="6370"/>
                        <a:pt x="3851" y="7025"/>
                      </a:cubicBezTo>
                      <a:lnTo>
                        <a:pt x="3851" y="7025"/>
                      </a:lnTo>
                      <a:cubicBezTo>
                        <a:pt x="4012" y="6709"/>
                        <a:pt x="4238" y="6447"/>
                        <a:pt x="4363" y="6107"/>
                      </a:cubicBezTo>
                      <a:cubicBezTo>
                        <a:pt x="4443" y="5922"/>
                        <a:pt x="4478" y="5737"/>
                        <a:pt x="4524" y="5541"/>
                      </a:cubicBezTo>
                      <a:cubicBezTo>
                        <a:pt x="4674" y="4664"/>
                        <a:pt x="4351" y="3833"/>
                        <a:pt x="3716" y="3117"/>
                      </a:cubicBezTo>
                      <a:cubicBezTo>
                        <a:pt x="2966" y="2286"/>
                        <a:pt x="2146" y="1178"/>
                        <a:pt x="2135" y="1"/>
                      </a:cubicBezTo>
                      <a:close/>
                      <a:moveTo>
                        <a:pt x="3851" y="7025"/>
                      </a:moveTo>
                      <a:cubicBezTo>
                        <a:pt x="3849" y="7031"/>
                        <a:pt x="3846" y="7036"/>
                        <a:pt x="3843" y="7042"/>
                      </a:cubicBezTo>
                      <a:cubicBezTo>
                        <a:pt x="3846" y="7036"/>
                        <a:pt x="3849" y="7031"/>
                        <a:pt x="3851" y="7025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93" name="Google Shape;2393;p31"/>
                <p:cNvSpPr/>
                <p:nvPr/>
              </p:nvSpPr>
              <p:spPr>
                <a:xfrm>
                  <a:off x="594698" y="415489"/>
                  <a:ext cx="61527" cy="1506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05" h="4664" extrusionOk="0">
                      <a:moveTo>
                        <a:pt x="1051" y="970"/>
                      </a:moveTo>
                      <a:lnTo>
                        <a:pt x="1051" y="970"/>
                      </a:lnTo>
                      <a:cubicBezTo>
                        <a:pt x="1039" y="1178"/>
                        <a:pt x="1016" y="1431"/>
                        <a:pt x="1016" y="1662"/>
                      </a:cubicBezTo>
                      <a:cubicBezTo>
                        <a:pt x="1016" y="1893"/>
                        <a:pt x="1016" y="2136"/>
                        <a:pt x="1039" y="2366"/>
                      </a:cubicBezTo>
                      <a:cubicBezTo>
                        <a:pt x="1062" y="2597"/>
                        <a:pt x="1108" y="2828"/>
                        <a:pt x="1166" y="3047"/>
                      </a:cubicBezTo>
                      <a:cubicBezTo>
                        <a:pt x="1224" y="3255"/>
                        <a:pt x="1305" y="3475"/>
                        <a:pt x="1385" y="3694"/>
                      </a:cubicBezTo>
                      <a:cubicBezTo>
                        <a:pt x="1282" y="3486"/>
                        <a:pt x="1201" y="3290"/>
                        <a:pt x="1120" y="3071"/>
                      </a:cubicBezTo>
                      <a:cubicBezTo>
                        <a:pt x="1051" y="2851"/>
                        <a:pt x="1005" y="2620"/>
                        <a:pt x="981" y="2390"/>
                      </a:cubicBezTo>
                      <a:cubicBezTo>
                        <a:pt x="947" y="2159"/>
                        <a:pt x="947" y="1916"/>
                        <a:pt x="970" y="1685"/>
                      </a:cubicBezTo>
                      <a:cubicBezTo>
                        <a:pt x="981" y="1443"/>
                        <a:pt x="1016" y="1212"/>
                        <a:pt x="1051" y="970"/>
                      </a:cubicBezTo>
                      <a:close/>
                      <a:moveTo>
                        <a:pt x="1305" y="0"/>
                      </a:moveTo>
                      <a:lnTo>
                        <a:pt x="1305" y="0"/>
                      </a:lnTo>
                      <a:cubicBezTo>
                        <a:pt x="878" y="323"/>
                        <a:pt x="612" y="1027"/>
                        <a:pt x="681" y="1558"/>
                      </a:cubicBezTo>
                      <a:cubicBezTo>
                        <a:pt x="531" y="1385"/>
                        <a:pt x="335" y="704"/>
                        <a:pt x="289" y="693"/>
                      </a:cubicBezTo>
                      <a:lnTo>
                        <a:pt x="289" y="693"/>
                      </a:lnTo>
                      <a:cubicBezTo>
                        <a:pt x="0" y="1789"/>
                        <a:pt x="1247" y="3890"/>
                        <a:pt x="1905" y="4663"/>
                      </a:cubicBezTo>
                      <a:cubicBezTo>
                        <a:pt x="1259" y="3198"/>
                        <a:pt x="1051" y="1570"/>
                        <a:pt x="130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94" name="Google Shape;2394;p31"/>
                <p:cNvSpPr/>
                <p:nvPr/>
              </p:nvSpPr>
              <p:spPr>
                <a:xfrm>
                  <a:off x="54877" y="680522"/>
                  <a:ext cx="264710" cy="1942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96" h="6015" extrusionOk="0">
                      <a:moveTo>
                        <a:pt x="8196" y="1"/>
                      </a:moveTo>
                      <a:lnTo>
                        <a:pt x="8196" y="1"/>
                      </a:lnTo>
                      <a:cubicBezTo>
                        <a:pt x="8127" y="740"/>
                        <a:pt x="7134" y="2321"/>
                        <a:pt x="4352" y="2656"/>
                      </a:cubicBezTo>
                      <a:cubicBezTo>
                        <a:pt x="2634" y="2855"/>
                        <a:pt x="1872" y="3273"/>
                        <a:pt x="891" y="3273"/>
                      </a:cubicBezTo>
                      <a:cubicBezTo>
                        <a:pt x="619" y="3273"/>
                        <a:pt x="331" y="3241"/>
                        <a:pt x="1" y="3164"/>
                      </a:cubicBezTo>
                      <a:lnTo>
                        <a:pt x="1" y="3164"/>
                      </a:lnTo>
                      <a:cubicBezTo>
                        <a:pt x="301" y="3651"/>
                        <a:pt x="989" y="3994"/>
                        <a:pt x="1602" y="3994"/>
                      </a:cubicBezTo>
                      <a:cubicBezTo>
                        <a:pt x="1744" y="3994"/>
                        <a:pt x="1881" y="3976"/>
                        <a:pt x="2009" y="3937"/>
                      </a:cubicBezTo>
                      <a:lnTo>
                        <a:pt x="2009" y="3937"/>
                      </a:lnTo>
                      <a:cubicBezTo>
                        <a:pt x="1570" y="4526"/>
                        <a:pt x="1732" y="5484"/>
                        <a:pt x="2263" y="6015"/>
                      </a:cubicBezTo>
                      <a:cubicBezTo>
                        <a:pt x="2044" y="5484"/>
                        <a:pt x="2263" y="4849"/>
                        <a:pt x="2655" y="4445"/>
                      </a:cubicBezTo>
                      <a:cubicBezTo>
                        <a:pt x="3059" y="4041"/>
                        <a:pt x="3625" y="3810"/>
                        <a:pt x="4179" y="3660"/>
                      </a:cubicBezTo>
                      <a:cubicBezTo>
                        <a:pt x="4722" y="3521"/>
                        <a:pt x="5287" y="3418"/>
                        <a:pt x="5818" y="3198"/>
                      </a:cubicBezTo>
                      <a:cubicBezTo>
                        <a:pt x="7122" y="2667"/>
                        <a:pt x="8069" y="1386"/>
                        <a:pt x="819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95" name="Google Shape;2395;p31"/>
                <p:cNvSpPr/>
                <p:nvPr/>
              </p:nvSpPr>
              <p:spPr>
                <a:xfrm>
                  <a:off x="104454" y="652584"/>
                  <a:ext cx="213293" cy="97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04" h="3025" extrusionOk="0">
                      <a:moveTo>
                        <a:pt x="6603" y="716"/>
                      </a:moveTo>
                      <a:lnTo>
                        <a:pt x="6603" y="716"/>
                      </a:lnTo>
                      <a:cubicBezTo>
                        <a:pt x="6596" y="727"/>
                        <a:pt x="6590" y="739"/>
                        <a:pt x="6583" y="751"/>
                      </a:cubicBezTo>
                      <a:lnTo>
                        <a:pt x="6583" y="751"/>
                      </a:lnTo>
                      <a:cubicBezTo>
                        <a:pt x="6590" y="739"/>
                        <a:pt x="6597" y="728"/>
                        <a:pt x="6603" y="716"/>
                      </a:cubicBezTo>
                      <a:close/>
                      <a:moveTo>
                        <a:pt x="4" y="1316"/>
                      </a:moveTo>
                      <a:cubicBezTo>
                        <a:pt x="3" y="1316"/>
                        <a:pt x="2" y="1316"/>
                        <a:pt x="1" y="1316"/>
                      </a:cubicBezTo>
                      <a:cubicBezTo>
                        <a:pt x="2" y="1316"/>
                        <a:pt x="3" y="1316"/>
                        <a:pt x="4" y="1316"/>
                      </a:cubicBezTo>
                      <a:close/>
                      <a:moveTo>
                        <a:pt x="509" y="1328"/>
                      </a:moveTo>
                      <a:cubicBezTo>
                        <a:pt x="740" y="1328"/>
                        <a:pt x="959" y="1328"/>
                        <a:pt x="1190" y="1362"/>
                      </a:cubicBezTo>
                      <a:cubicBezTo>
                        <a:pt x="1421" y="1385"/>
                        <a:pt x="1628" y="1432"/>
                        <a:pt x="1848" y="1501"/>
                      </a:cubicBezTo>
                      <a:cubicBezTo>
                        <a:pt x="2286" y="1628"/>
                        <a:pt x="2690" y="1836"/>
                        <a:pt x="3106" y="1997"/>
                      </a:cubicBezTo>
                      <a:cubicBezTo>
                        <a:pt x="3521" y="2147"/>
                        <a:pt x="3960" y="2286"/>
                        <a:pt x="4399" y="2286"/>
                      </a:cubicBezTo>
                      <a:cubicBezTo>
                        <a:pt x="4836" y="2286"/>
                        <a:pt x="5284" y="2166"/>
                        <a:pt x="5616" y="1884"/>
                      </a:cubicBezTo>
                      <a:lnTo>
                        <a:pt x="5616" y="1884"/>
                      </a:lnTo>
                      <a:cubicBezTo>
                        <a:pt x="5536" y="1954"/>
                        <a:pt x="5462" y="2015"/>
                        <a:pt x="5380" y="2066"/>
                      </a:cubicBezTo>
                      <a:cubicBezTo>
                        <a:pt x="5287" y="2124"/>
                        <a:pt x="5183" y="2159"/>
                        <a:pt x="5080" y="2205"/>
                      </a:cubicBezTo>
                      <a:cubicBezTo>
                        <a:pt x="4860" y="2286"/>
                        <a:pt x="4629" y="2320"/>
                        <a:pt x="4422" y="2320"/>
                      </a:cubicBezTo>
                      <a:cubicBezTo>
                        <a:pt x="4387" y="2322"/>
                        <a:pt x="4353" y="2323"/>
                        <a:pt x="4319" y="2323"/>
                      </a:cubicBezTo>
                      <a:cubicBezTo>
                        <a:pt x="3894" y="2323"/>
                        <a:pt x="3479" y="2194"/>
                        <a:pt x="3094" y="2055"/>
                      </a:cubicBezTo>
                      <a:cubicBezTo>
                        <a:pt x="2667" y="1905"/>
                        <a:pt x="2252" y="1709"/>
                        <a:pt x="1836" y="1559"/>
                      </a:cubicBezTo>
                      <a:cubicBezTo>
                        <a:pt x="1421" y="1420"/>
                        <a:pt x="970" y="1339"/>
                        <a:pt x="509" y="1328"/>
                      </a:cubicBezTo>
                      <a:close/>
                      <a:moveTo>
                        <a:pt x="1813" y="0"/>
                      </a:moveTo>
                      <a:cubicBezTo>
                        <a:pt x="1721" y="370"/>
                        <a:pt x="1686" y="474"/>
                        <a:pt x="1744" y="854"/>
                      </a:cubicBezTo>
                      <a:cubicBezTo>
                        <a:pt x="1579" y="735"/>
                        <a:pt x="1435" y="689"/>
                        <a:pt x="1305" y="689"/>
                      </a:cubicBezTo>
                      <a:cubicBezTo>
                        <a:pt x="840" y="689"/>
                        <a:pt x="533" y="1278"/>
                        <a:pt x="4" y="1316"/>
                      </a:cubicBezTo>
                      <a:lnTo>
                        <a:pt x="4" y="1316"/>
                      </a:lnTo>
                      <a:cubicBezTo>
                        <a:pt x="15" y="1315"/>
                        <a:pt x="26" y="1315"/>
                        <a:pt x="37" y="1315"/>
                      </a:cubicBezTo>
                      <a:cubicBezTo>
                        <a:pt x="615" y="1315"/>
                        <a:pt x="635" y="2359"/>
                        <a:pt x="1156" y="2359"/>
                      </a:cubicBezTo>
                      <a:cubicBezTo>
                        <a:pt x="1174" y="2359"/>
                        <a:pt x="1193" y="2358"/>
                        <a:pt x="1213" y="2355"/>
                      </a:cubicBezTo>
                      <a:lnTo>
                        <a:pt x="1213" y="2355"/>
                      </a:lnTo>
                      <a:cubicBezTo>
                        <a:pt x="866" y="2517"/>
                        <a:pt x="578" y="2713"/>
                        <a:pt x="416" y="3024"/>
                      </a:cubicBezTo>
                      <a:cubicBezTo>
                        <a:pt x="989" y="2650"/>
                        <a:pt x="1706" y="2537"/>
                        <a:pt x="2410" y="2537"/>
                      </a:cubicBezTo>
                      <a:cubicBezTo>
                        <a:pt x="2814" y="2537"/>
                        <a:pt x="3213" y="2574"/>
                        <a:pt x="3579" y="2620"/>
                      </a:cubicBezTo>
                      <a:cubicBezTo>
                        <a:pt x="3739" y="2642"/>
                        <a:pt x="3897" y="2653"/>
                        <a:pt x="4052" y="2653"/>
                      </a:cubicBezTo>
                      <a:cubicBezTo>
                        <a:pt x="4721" y="2653"/>
                        <a:pt x="5331" y="2445"/>
                        <a:pt x="5818" y="1986"/>
                      </a:cubicBezTo>
                      <a:cubicBezTo>
                        <a:pt x="5934" y="1870"/>
                        <a:pt x="6049" y="1743"/>
                        <a:pt x="6165" y="1582"/>
                      </a:cubicBezTo>
                      <a:cubicBezTo>
                        <a:pt x="6342" y="1327"/>
                        <a:pt x="6434" y="1020"/>
                        <a:pt x="6583" y="751"/>
                      </a:cubicBezTo>
                      <a:lnTo>
                        <a:pt x="6583" y="751"/>
                      </a:lnTo>
                      <a:cubicBezTo>
                        <a:pt x="6258" y="1313"/>
                        <a:pt x="5713" y="1805"/>
                        <a:pt x="5068" y="1986"/>
                      </a:cubicBezTo>
                      <a:cubicBezTo>
                        <a:pt x="4897" y="2037"/>
                        <a:pt x="4659" y="2091"/>
                        <a:pt x="4432" y="2091"/>
                      </a:cubicBezTo>
                      <a:cubicBezTo>
                        <a:pt x="4199" y="2091"/>
                        <a:pt x="3979" y="2034"/>
                        <a:pt x="3856" y="1859"/>
                      </a:cubicBezTo>
                      <a:cubicBezTo>
                        <a:pt x="3764" y="1743"/>
                        <a:pt x="3706" y="1582"/>
                        <a:pt x="3752" y="1443"/>
                      </a:cubicBezTo>
                      <a:cubicBezTo>
                        <a:pt x="3790" y="1320"/>
                        <a:pt x="3921" y="1220"/>
                        <a:pt x="4043" y="1220"/>
                      </a:cubicBezTo>
                      <a:cubicBezTo>
                        <a:pt x="4070" y="1220"/>
                        <a:pt x="4097" y="1225"/>
                        <a:pt x="4122" y="1235"/>
                      </a:cubicBezTo>
                      <a:cubicBezTo>
                        <a:pt x="4045" y="1151"/>
                        <a:pt x="3925" y="1106"/>
                        <a:pt x="3805" y="1106"/>
                      </a:cubicBezTo>
                      <a:cubicBezTo>
                        <a:pt x="3726" y="1106"/>
                        <a:pt x="3647" y="1125"/>
                        <a:pt x="3579" y="1166"/>
                      </a:cubicBezTo>
                      <a:cubicBezTo>
                        <a:pt x="3406" y="1270"/>
                        <a:pt x="3371" y="1512"/>
                        <a:pt x="3452" y="1697"/>
                      </a:cubicBezTo>
                      <a:cubicBezTo>
                        <a:pt x="2898" y="1385"/>
                        <a:pt x="2552" y="878"/>
                        <a:pt x="2332" y="289"/>
                      </a:cubicBezTo>
                      <a:cubicBezTo>
                        <a:pt x="2332" y="289"/>
                        <a:pt x="2252" y="462"/>
                        <a:pt x="2205" y="601"/>
                      </a:cubicBezTo>
                      <a:cubicBezTo>
                        <a:pt x="2205" y="601"/>
                        <a:pt x="2009" y="427"/>
                        <a:pt x="1813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96" name="Google Shape;2396;p31"/>
                <p:cNvSpPr/>
                <p:nvPr/>
              </p:nvSpPr>
              <p:spPr>
                <a:xfrm>
                  <a:off x="149186" y="747442"/>
                  <a:ext cx="77966" cy="144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14" h="446" extrusionOk="0">
                      <a:moveTo>
                        <a:pt x="1581" y="1"/>
                      </a:moveTo>
                      <a:cubicBezTo>
                        <a:pt x="1036" y="1"/>
                        <a:pt x="498" y="154"/>
                        <a:pt x="1" y="445"/>
                      </a:cubicBezTo>
                      <a:cubicBezTo>
                        <a:pt x="809" y="341"/>
                        <a:pt x="1605" y="226"/>
                        <a:pt x="2413" y="122"/>
                      </a:cubicBezTo>
                      <a:cubicBezTo>
                        <a:pt x="2137" y="40"/>
                        <a:pt x="1858" y="1"/>
                        <a:pt x="1581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97" name="Google Shape;2397;p31"/>
                <p:cNvSpPr/>
                <p:nvPr/>
              </p:nvSpPr>
              <p:spPr>
                <a:xfrm>
                  <a:off x="298691" y="793369"/>
                  <a:ext cx="96957" cy="809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2" h="2507" extrusionOk="0">
                      <a:moveTo>
                        <a:pt x="1236" y="1251"/>
                      </a:moveTo>
                      <a:cubicBezTo>
                        <a:pt x="1228" y="1262"/>
                        <a:pt x="1223" y="1274"/>
                        <a:pt x="1220" y="1286"/>
                      </a:cubicBezTo>
                      <a:lnTo>
                        <a:pt x="1220" y="1286"/>
                      </a:lnTo>
                      <a:cubicBezTo>
                        <a:pt x="1225" y="1274"/>
                        <a:pt x="1230" y="1263"/>
                        <a:pt x="1236" y="1251"/>
                      </a:cubicBezTo>
                      <a:close/>
                      <a:moveTo>
                        <a:pt x="1963" y="431"/>
                      </a:moveTo>
                      <a:lnTo>
                        <a:pt x="1963" y="431"/>
                      </a:lnTo>
                      <a:cubicBezTo>
                        <a:pt x="1813" y="524"/>
                        <a:pt x="1663" y="616"/>
                        <a:pt x="1536" y="755"/>
                      </a:cubicBezTo>
                      <a:cubicBezTo>
                        <a:pt x="1466" y="824"/>
                        <a:pt x="1386" y="928"/>
                        <a:pt x="1351" y="1009"/>
                      </a:cubicBezTo>
                      <a:cubicBezTo>
                        <a:pt x="1305" y="1124"/>
                        <a:pt x="1293" y="1239"/>
                        <a:pt x="1293" y="1355"/>
                      </a:cubicBezTo>
                      <a:cubicBezTo>
                        <a:pt x="1293" y="1516"/>
                        <a:pt x="1316" y="1678"/>
                        <a:pt x="1374" y="1828"/>
                      </a:cubicBezTo>
                      <a:cubicBezTo>
                        <a:pt x="1259" y="1701"/>
                        <a:pt x="1212" y="1528"/>
                        <a:pt x="1212" y="1355"/>
                      </a:cubicBezTo>
                      <a:cubicBezTo>
                        <a:pt x="1212" y="1339"/>
                        <a:pt x="1212" y="1312"/>
                        <a:pt x="1220" y="1286"/>
                      </a:cubicBezTo>
                      <a:lnTo>
                        <a:pt x="1220" y="1286"/>
                      </a:lnTo>
                      <a:cubicBezTo>
                        <a:pt x="1159" y="1426"/>
                        <a:pt x="1115" y="1573"/>
                        <a:pt x="1051" y="1701"/>
                      </a:cubicBezTo>
                      <a:cubicBezTo>
                        <a:pt x="982" y="1863"/>
                        <a:pt x="901" y="2036"/>
                        <a:pt x="751" y="2151"/>
                      </a:cubicBezTo>
                      <a:cubicBezTo>
                        <a:pt x="866" y="2001"/>
                        <a:pt x="935" y="1851"/>
                        <a:pt x="1005" y="1678"/>
                      </a:cubicBezTo>
                      <a:cubicBezTo>
                        <a:pt x="1062" y="1505"/>
                        <a:pt x="1120" y="1332"/>
                        <a:pt x="1189" y="1170"/>
                      </a:cubicBezTo>
                      <a:cubicBezTo>
                        <a:pt x="1259" y="997"/>
                        <a:pt x="1363" y="835"/>
                        <a:pt x="1501" y="720"/>
                      </a:cubicBezTo>
                      <a:cubicBezTo>
                        <a:pt x="1640" y="593"/>
                        <a:pt x="1813" y="501"/>
                        <a:pt x="1963" y="431"/>
                      </a:cubicBezTo>
                      <a:close/>
                      <a:moveTo>
                        <a:pt x="2759" y="0"/>
                      </a:moveTo>
                      <a:cubicBezTo>
                        <a:pt x="2479" y="0"/>
                        <a:pt x="2196" y="61"/>
                        <a:pt x="1928" y="178"/>
                      </a:cubicBezTo>
                      <a:cubicBezTo>
                        <a:pt x="1420" y="385"/>
                        <a:pt x="1005" y="812"/>
                        <a:pt x="774" y="1309"/>
                      </a:cubicBezTo>
                      <a:cubicBezTo>
                        <a:pt x="682" y="1516"/>
                        <a:pt x="624" y="1713"/>
                        <a:pt x="508" y="1909"/>
                      </a:cubicBezTo>
                      <a:cubicBezTo>
                        <a:pt x="393" y="2082"/>
                        <a:pt x="220" y="2232"/>
                        <a:pt x="1" y="2232"/>
                      </a:cubicBezTo>
                      <a:cubicBezTo>
                        <a:pt x="192" y="2374"/>
                        <a:pt x="393" y="2506"/>
                        <a:pt x="618" y="2506"/>
                      </a:cubicBezTo>
                      <a:cubicBezTo>
                        <a:pt x="650" y="2506"/>
                        <a:pt x="683" y="2503"/>
                        <a:pt x="716" y="2498"/>
                      </a:cubicBezTo>
                      <a:cubicBezTo>
                        <a:pt x="959" y="2451"/>
                        <a:pt x="1178" y="2313"/>
                        <a:pt x="1316" y="2117"/>
                      </a:cubicBezTo>
                      <a:lnTo>
                        <a:pt x="1316" y="2117"/>
                      </a:lnTo>
                      <a:cubicBezTo>
                        <a:pt x="1293" y="2221"/>
                        <a:pt x="1351" y="2371"/>
                        <a:pt x="1432" y="2405"/>
                      </a:cubicBezTo>
                      <a:cubicBezTo>
                        <a:pt x="1464" y="2422"/>
                        <a:pt x="1500" y="2429"/>
                        <a:pt x="1535" y="2429"/>
                      </a:cubicBezTo>
                      <a:cubicBezTo>
                        <a:pt x="1626" y="2429"/>
                        <a:pt x="1720" y="2382"/>
                        <a:pt x="1778" y="2324"/>
                      </a:cubicBezTo>
                      <a:cubicBezTo>
                        <a:pt x="1870" y="2221"/>
                        <a:pt x="1905" y="2105"/>
                        <a:pt x="1951" y="1978"/>
                      </a:cubicBezTo>
                      <a:cubicBezTo>
                        <a:pt x="2009" y="2140"/>
                        <a:pt x="2136" y="2290"/>
                        <a:pt x="2309" y="2313"/>
                      </a:cubicBezTo>
                      <a:cubicBezTo>
                        <a:pt x="2319" y="2314"/>
                        <a:pt x="2329" y="2314"/>
                        <a:pt x="2339" y="2314"/>
                      </a:cubicBezTo>
                      <a:cubicBezTo>
                        <a:pt x="2504" y="2314"/>
                        <a:pt x="2683" y="2224"/>
                        <a:pt x="2759" y="2094"/>
                      </a:cubicBezTo>
                      <a:cubicBezTo>
                        <a:pt x="2390" y="1978"/>
                        <a:pt x="2078" y="1586"/>
                        <a:pt x="2044" y="1193"/>
                      </a:cubicBezTo>
                      <a:cubicBezTo>
                        <a:pt x="1997" y="812"/>
                        <a:pt x="2194" y="408"/>
                        <a:pt x="2540" y="201"/>
                      </a:cubicBezTo>
                      <a:cubicBezTo>
                        <a:pt x="2701" y="120"/>
                        <a:pt x="2852" y="39"/>
                        <a:pt x="3002" y="16"/>
                      </a:cubicBezTo>
                      <a:cubicBezTo>
                        <a:pt x="2921" y="6"/>
                        <a:pt x="2840" y="0"/>
                        <a:pt x="2759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98" name="Google Shape;2398;p31"/>
                <p:cNvSpPr/>
                <p:nvPr/>
              </p:nvSpPr>
              <p:spPr>
                <a:xfrm>
                  <a:off x="215557" y="777027"/>
                  <a:ext cx="244977" cy="1699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85" h="5263" extrusionOk="0">
                      <a:moveTo>
                        <a:pt x="1109" y="1757"/>
                      </a:moveTo>
                      <a:lnTo>
                        <a:pt x="1109" y="1757"/>
                      </a:lnTo>
                      <a:cubicBezTo>
                        <a:pt x="935" y="1988"/>
                        <a:pt x="785" y="2242"/>
                        <a:pt x="670" y="2496"/>
                      </a:cubicBezTo>
                      <a:cubicBezTo>
                        <a:pt x="555" y="2761"/>
                        <a:pt x="474" y="3027"/>
                        <a:pt x="428" y="3304"/>
                      </a:cubicBezTo>
                      <a:cubicBezTo>
                        <a:pt x="381" y="3581"/>
                        <a:pt x="381" y="3869"/>
                        <a:pt x="439" y="4146"/>
                      </a:cubicBezTo>
                      <a:cubicBezTo>
                        <a:pt x="497" y="4412"/>
                        <a:pt x="601" y="4689"/>
                        <a:pt x="716" y="4954"/>
                      </a:cubicBezTo>
                      <a:cubicBezTo>
                        <a:pt x="578" y="4700"/>
                        <a:pt x="474" y="4435"/>
                        <a:pt x="404" y="4158"/>
                      </a:cubicBezTo>
                      <a:cubicBezTo>
                        <a:pt x="347" y="3881"/>
                        <a:pt x="312" y="3581"/>
                        <a:pt x="370" y="3292"/>
                      </a:cubicBezTo>
                      <a:cubicBezTo>
                        <a:pt x="416" y="3004"/>
                        <a:pt x="497" y="2727"/>
                        <a:pt x="624" y="2473"/>
                      </a:cubicBezTo>
                      <a:cubicBezTo>
                        <a:pt x="762" y="2207"/>
                        <a:pt x="901" y="1965"/>
                        <a:pt x="1109" y="1757"/>
                      </a:cubicBezTo>
                      <a:close/>
                      <a:moveTo>
                        <a:pt x="5224" y="1"/>
                      </a:moveTo>
                      <a:cubicBezTo>
                        <a:pt x="4391" y="1"/>
                        <a:pt x="3557" y="183"/>
                        <a:pt x="2713" y="533"/>
                      </a:cubicBezTo>
                      <a:cubicBezTo>
                        <a:pt x="1790" y="903"/>
                        <a:pt x="935" y="1526"/>
                        <a:pt x="474" y="2403"/>
                      </a:cubicBezTo>
                      <a:cubicBezTo>
                        <a:pt x="0" y="3292"/>
                        <a:pt x="81" y="4262"/>
                        <a:pt x="635" y="5070"/>
                      </a:cubicBezTo>
                      <a:cubicBezTo>
                        <a:pt x="670" y="5139"/>
                        <a:pt x="728" y="5208"/>
                        <a:pt x="820" y="5243"/>
                      </a:cubicBezTo>
                      <a:cubicBezTo>
                        <a:pt x="851" y="5256"/>
                        <a:pt x="880" y="5262"/>
                        <a:pt x="907" y="5262"/>
                      </a:cubicBezTo>
                      <a:cubicBezTo>
                        <a:pt x="1022" y="5262"/>
                        <a:pt x="1097" y="5154"/>
                        <a:pt x="1097" y="5024"/>
                      </a:cubicBezTo>
                      <a:cubicBezTo>
                        <a:pt x="1097" y="4920"/>
                        <a:pt x="1016" y="4827"/>
                        <a:pt x="1016" y="4747"/>
                      </a:cubicBezTo>
                      <a:lnTo>
                        <a:pt x="1016" y="4747"/>
                      </a:lnTo>
                      <a:cubicBezTo>
                        <a:pt x="1108" y="4809"/>
                        <a:pt x="1193" y="4837"/>
                        <a:pt x="1270" y="4837"/>
                      </a:cubicBezTo>
                      <a:cubicBezTo>
                        <a:pt x="1617" y="4837"/>
                        <a:pt x="1791" y="4259"/>
                        <a:pt x="1640" y="3673"/>
                      </a:cubicBezTo>
                      <a:cubicBezTo>
                        <a:pt x="1435" y="2956"/>
                        <a:pt x="1387" y="2194"/>
                        <a:pt x="1751" y="1498"/>
                      </a:cubicBezTo>
                      <a:lnTo>
                        <a:pt x="1751" y="1498"/>
                      </a:lnTo>
                      <a:cubicBezTo>
                        <a:pt x="1687" y="1640"/>
                        <a:pt x="1778" y="1795"/>
                        <a:pt x="1940" y="1849"/>
                      </a:cubicBezTo>
                      <a:cubicBezTo>
                        <a:pt x="1986" y="1865"/>
                        <a:pt x="2034" y="1872"/>
                        <a:pt x="2082" y="1872"/>
                      </a:cubicBezTo>
                      <a:cubicBezTo>
                        <a:pt x="2214" y="1872"/>
                        <a:pt x="2346" y="1818"/>
                        <a:pt x="2448" y="1734"/>
                      </a:cubicBezTo>
                      <a:cubicBezTo>
                        <a:pt x="2598" y="1630"/>
                        <a:pt x="2713" y="1503"/>
                        <a:pt x="2840" y="1365"/>
                      </a:cubicBezTo>
                      <a:cubicBezTo>
                        <a:pt x="2955" y="1249"/>
                        <a:pt x="3082" y="1122"/>
                        <a:pt x="3232" y="1041"/>
                      </a:cubicBezTo>
                      <a:cubicBezTo>
                        <a:pt x="3533" y="834"/>
                        <a:pt x="3879" y="660"/>
                        <a:pt x="4225" y="533"/>
                      </a:cubicBezTo>
                      <a:cubicBezTo>
                        <a:pt x="4774" y="324"/>
                        <a:pt x="5399" y="203"/>
                        <a:pt x="6020" y="203"/>
                      </a:cubicBezTo>
                      <a:cubicBezTo>
                        <a:pt x="6562" y="203"/>
                        <a:pt x="7100" y="295"/>
                        <a:pt x="7584" y="499"/>
                      </a:cubicBezTo>
                      <a:cubicBezTo>
                        <a:pt x="6794" y="163"/>
                        <a:pt x="6010" y="1"/>
                        <a:pt x="5224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99" name="Google Shape;2399;p31"/>
                <p:cNvSpPr/>
                <p:nvPr/>
              </p:nvSpPr>
              <p:spPr>
                <a:xfrm>
                  <a:off x="178641" y="799473"/>
                  <a:ext cx="102189" cy="735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64" h="2276" extrusionOk="0">
                      <a:moveTo>
                        <a:pt x="3163" y="0"/>
                      </a:moveTo>
                      <a:lnTo>
                        <a:pt x="3163" y="0"/>
                      </a:lnTo>
                      <a:cubicBezTo>
                        <a:pt x="2448" y="208"/>
                        <a:pt x="1836" y="519"/>
                        <a:pt x="1328" y="1050"/>
                      </a:cubicBezTo>
                      <a:cubicBezTo>
                        <a:pt x="1236" y="1143"/>
                        <a:pt x="1155" y="1235"/>
                        <a:pt x="1051" y="1316"/>
                      </a:cubicBezTo>
                      <a:cubicBezTo>
                        <a:pt x="966" y="1373"/>
                        <a:pt x="865" y="1414"/>
                        <a:pt x="767" y="1414"/>
                      </a:cubicBezTo>
                      <a:cubicBezTo>
                        <a:pt x="746" y="1414"/>
                        <a:pt x="725" y="1412"/>
                        <a:pt x="705" y="1408"/>
                      </a:cubicBezTo>
                      <a:cubicBezTo>
                        <a:pt x="578" y="1397"/>
                        <a:pt x="462" y="1316"/>
                        <a:pt x="428" y="1201"/>
                      </a:cubicBezTo>
                      <a:cubicBezTo>
                        <a:pt x="405" y="1085"/>
                        <a:pt x="509" y="935"/>
                        <a:pt x="636" y="935"/>
                      </a:cubicBezTo>
                      <a:cubicBezTo>
                        <a:pt x="405" y="935"/>
                        <a:pt x="139" y="1050"/>
                        <a:pt x="70" y="1270"/>
                      </a:cubicBezTo>
                      <a:cubicBezTo>
                        <a:pt x="1" y="1489"/>
                        <a:pt x="105" y="1755"/>
                        <a:pt x="289" y="1893"/>
                      </a:cubicBezTo>
                      <a:cubicBezTo>
                        <a:pt x="382" y="1957"/>
                        <a:pt x="488" y="1985"/>
                        <a:pt x="598" y="1985"/>
                      </a:cubicBezTo>
                      <a:cubicBezTo>
                        <a:pt x="708" y="1985"/>
                        <a:pt x="820" y="1957"/>
                        <a:pt x="924" y="1905"/>
                      </a:cubicBezTo>
                      <a:lnTo>
                        <a:pt x="924" y="1905"/>
                      </a:lnTo>
                      <a:cubicBezTo>
                        <a:pt x="878" y="1974"/>
                        <a:pt x="832" y="2066"/>
                        <a:pt x="855" y="2147"/>
                      </a:cubicBezTo>
                      <a:cubicBezTo>
                        <a:pt x="868" y="2239"/>
                        <a:pt x="896" y="2276"/>
                        <a:pt x="933" y="2276"/>
                      </a:cubicBezTo>
                      <a:cubicBezTo>
                        <a:pt x="1061" y="2276"/>
                        <a:pt x="1292" y="1831"/>
                        <a:pt x="1328" y="1778"/>
                      </a:cubicBezTo>
                      <a:cubicBezTo>
                        <a:pt x="1721" y="1097"/>
                        <a:pt x="2390" y="231"/>
                        <a:pt x="3163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00" name="Google Shape;2400;p31"/>
                <p:cNvSpPr/>
                <p:nvPr/>
              </p:nvSpPr>
              <p:spPr>
                <a:xfrm>
                  <a:off x="359443" y="660045"/>
                  <a:ext cx="231186" cy="135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58" h="4205" extrusionOk="0">
                      <a:moveTo>
                        <a:pt x="520" y="266"/>
                      </a:moveTo>
                      <a:lnTo>
                        <a:pt x="520" y="266"/>
                      </a:lnTo>
                      <a:cubicBezTo>
                        <a:pt x="521" y="266"/>
                        <a:pt x="521" y="266"/>
                        <a:pt x="521" y="266"/>
                      </a:cubicBezTo>
                      <a:lnTo>
                        <a:pt x="521" y="266"/>
                      </a:lnTo>
                      <a:cubicBezTo>
                        <a:pt x="521" y="266"/>
                        <a:pt x="521" y="266"/>
                        <a:pt x="520" y="266"/>
                      </a:cubicBezTo>
                      <a:close/>
                      <a:moveTo>
                        <a:pt x="1017" y="589"/>
                      </a:moveTo>
                      <a:lnTo>
                        <a:pt x="1017" y="589"/>
                      </a:lnTo>
                      <a:cubicBezTo>
                        <a:pt x="1236" y="704"/>
                        <a:pt x="1455" y="854"/>
                        <a:pt x="1640" y="993"/>
                      </a:cubicBezTo>
                      <a:cubicBezTo>
                        <a:pt x="1848" y="1143"/>
                        <a:pt x="2021" y="1316"/>
                        <a:pt x="2194" y="1501"/>
                      </a:cubicBezTo>
                      <a:cubicBezTo>
                        <a:pt x="2517" y="1859"/>
                        <a:pt x="2806" y="2286"/>
                        <a:pt x="3129" y="2655"/>
                      </a:cubicBezTo>
                      <a:cubicBezTo>
                        <a:pt x="3441" y="3047"/>
                        <a:pt x="3787" y="3405"/>
                        <a:pt x="4214" y="3648"/>
                      </a:cubicBezTo>
                      <a:cubicBezTo>
                        <a:pt x="4306" y="3705"/>
                        <a:pt x="4422" y="3763"/>
                        <a:pt x="4537" y="3809"/>
                      </a:cubicBezTo>
                      <a:cubicBezTo>
                        <a:pt x="4653" y="3855"/>
                        <a:pt x="4768" y="3902"/>
                        <a:pt x="4883" y="3925"/>
                      </a:cubicBezTo>
                      <a:cubicBezTo>
                        <a:pt x="4999" y="3959"/>
                        <a:pt x="5137" y="3971"/>
                        <a:pt x="5253" y="3971"/>
                      </a:cubicBezTo>
                      <a:cubicBezTo>
                        <a:pt x="5380" y="3971"/>
                        <a:pt x="5495" y="3959"/>
                        <a:pt x="5622" y="3936"/>
                      </a:cubicBezTo>
                      <a:lnTo>
                        <a:pt x="5622" y="3936"/>
                      </a:lnTo>
                      <a:cubicBezTo>
                        <a:pt x="5507" y="3971"/>
                        <a:pt x="5380" y="3982"/>
                        <a:pt x="5253" y="3994"/>
                      </a:cubicBezTo>
                      <a:cubicBezTo>
                        <a:pt x="5114" y="3994"/>
                        <a:pt x="4999" y="3982"/>
                        <a:pt x="4872" y="3971"/>
                      </a:cubicBezTo>
                      <a:cubicBezTo>
                        <a:pt x="4630" y="3925"/>
                        <a:pt x="4399" y="3821"/>
                        <a:pt x="4168" y="3705"/>
                      </a:cubicBezTo>
                      <a:cubicBezTo>
                        <a:pt x="3718" y="3463"/>
                        <a:pt x="3371" y="3105"/>
                        <a:pt x="3060" y="2713"/>
                      </a:cubicBezTo>
                      <a:cubicBezTo>
                        <a:pt x="2771" y="2309"/>
                        <a:pt x="2494" y="1893"/>
                        <a:pt x="2159" y="1535"/>
                      </a:cubicBezTo>
                      <a:cubicBezTo>
                        <a:pt x="1848" y="1154"/>
                        <a:pt x="1444" y="854"/>
                        <a:pt x="1017" y="589"/>
                      </a:cubicBezTo>
                      <a:close/>
                      <a:moveTo>
                        <a:pt x="3002" y="0"/>
                      </a:moveTo>
                      <a:lnTo>
                        <a:pt x="3002" y="0"/>
                      </a:lnTo>
                      <a:cubicBezTo>
                        <a:pt x="2702" y="300"/>
                        <a:pt x="2621" y="393"/>
                        <a:pt x="2448" y="785"/>
                      </a:cubicBezTo>
                      <a:cubicBezTo>
                        <a:pt x="2263" y="385"/>
                        <a:pt x="2004" y="295"/>
                        <a:pt x="1715" y="295"/>
                      </a:cubicBezTo>
                      <a:cubicBezTo>
                        <a:pt x="1478" y="295"/>
                        <a:pt x="1220" y="355"/>
                        <a:pt x="965" y="355"/>
                      </a:cubicBezTo>
                      <a:cubicBezTo>
                        <a:pt x="815" y="355"/>
                        <a:pt x="665" y="334"/>
                        <a:pt x="521" y="266"/>
                      </a:cubicBezTo>
                      <a:lnTo>
                        <a:pt x="521" y="266"/>
                      </a:lnTo>
                      <a:cubicBezTo>
                        <a:pt x="1155" y="567"/>
                        <a:pt x="486" y="1674"/>
                        <a:pt x="1109" y="1905"/>
                      </a:cubicBezTo>
                      <a:cubicBezTo>
                        <a:pt x="717" y="1905"/>
                        <a:pt x="336" y="1928"/>
                        <a:pt x="1" y="2147"/>
                      </a:cubicBezTo>
                      <a:cubicBezTo>
                        <a:pt x="52" y="2144"/>
                        <a:pt x="103" y="2143"/>
                        <a:pt x="154" y="2143"/>
                      </a:cubicBezTo>
                      <a:cubicBezTo>
                        <a:pt x="1269" y="2143"/>
                        <a:pt x="2372" y="2847"/>
                        <a:pt x="3233" y="3509"/>
                      </a:cubicBezTo>
                      <a:cubicBezTo>
                        <a:pt x="3808" y="3952"/>
                        <a:pt x="4445" y="4204"/>
                        <a:pt x="5106" y="4204"/>
                      </a:cubicBezTo>
                      <a:cubicBezTo>
                        <a:pt x="5307" y="4204"/>
                        <a:pt x="5510" y="4181"/>
                        <a:pt x="5715" y="4132"/>
                      </a:cubicBezTo>
                      <a:cubicBezTo>
                        <a:pt x="5888" y="4086"/>
                        <a:pt x="6072" y="4017"/>
                        <a:pt x="6257" y="3936"/>
                      </a:cubicBezTo>
                      <a:cubicBezTo>
                        <a:pt x="6592" y="3786"/>
                        <a:pt x="6857" y="3532"/>
                        <a:pt x="7157" y="3347"/>
                      </a:cubicBezTo>
                      <a:lnTo>
                        <a:pt x="7157" y="3347"/>
                      </a:lnTo>
                      <a:cubicBezTo>
                        <a:pt x="6702" y="3621"/>
                        <a:pt x="6158" y="3787"/>
                        <a:pt x="5619" y="3787"/>
                      </a:cubicBezTo>
                      <a:cubicBezTo>
                        <a:pt x="5406" y="3787"/>
                        <a:pt x="5193" y="3761"/>
                        <a:pt x="4987" y="3705"/>
                      </a:cubicBezTo>
                      <a:cubicBezTo>
                        <a:pt x="4595" y="3613"/>
                        <a:pt x="3949" y="3394"/>
                        <a:pt x="3902" y="2920"/>
                      </a:cubicBezTo>
                      <a:cubicBezTo>
                        <a:pt x="3891" y="2759"/>
                        <a:pt x="3925" y="2574"/>
                        <a:pt x="4041" y="2459"/>
                      </a:cubicBezTo>
                      <a:cubicBezTo>
                        <a:pt x="4097" y="2402"/>
                        <a:pt x="4184" y="2374"/>
                        <a:pt x="4270" y="2374"/>
                      </a:cubicBezTo>
                      <a:cubicBezTo>
                        <a:pt x="4360" y="2374"/>
                        <a:pt x="4449" y="2405"/>
                        <a:pt x="4503" y="2470"/>
                      </a:cubicBezTo>
                      <a:cubicBezTo>
                        <a:pt x="4456" y="2251"/>
                        <a:pt x="4237" y="2089"/>
                        <a:pt x="4029" y="2089"/>
                      </a:cubicBezTo>
                      <a:cubicBezTo>
                        <a:pt x="3810" y="2112"/>
                        <a:pt x="3637" y="2309"/>
                        <a:pt x="3602" y="2528"/>
                      </a:cubicBezTo>
                      <a:cubicBezTo>
                        <a:pt x="3256" y="1916"/>
                        <a:pt x="3198" y="1258"/>
                        <a:pt x="3325" y="566"/>
                      </a:cubicBezTo>
                      <a:lnTo>
                        <a:pt x="3325" y="566"/>
                      </a:lnTo>
                      <a:cubicBezTo>
                        <a:pt x="3325" y="566"/>
                        <a:pt x="3152" y="681"/>
                        <a:pt x="3037" y="797"/>
                      </a:cubicBezTo>
                      <a:cubicBezTo>
                        <a:pt x="3037" y="797"/>
                        <a:pt x="2944" y="520"/>
                        <a:pt x="3002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01" name="Google Shape;2401;p31"/>
                <p:cNvSpPr/>
                <p:nvPr/>
              </p:nvSpPr>
              <p:spPr>
                <a:xfrm>
                  <a:off x="300920" y="740983"/>
                  <a:ext cx="152154" cy="443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11" h="1373" extrusionOk="0">
                      <a:moveTo>
                        <a:pt x="2355" y="622"/>
                      </a:moveTo>
                      <a:cubicBezTo>
                        <a:pt x="2586" y="645"/>
                        <a:pt x="2817" y="668"/>
                        <a:pt x="3048" y="715"/>
                      </a:cubicBezTo>
                      <a:cubicBezTo>
                        <a:pt x="3279" y="761"/>
                        <a:pt x="3487" y="830"/>
                        <a:pt x="3706" y="911"/>
                      </a:cubicBezTo>
                      <a:cubicBezTo>
                        <a:pt x="3487" y="853"/>
                        <a:pt x="3267" y="795"/>
                        <a:pt x="3036" y="761"/>
                      </a:cubicBezTo>
                      <a:cubicBezTo>
                        <a:pt x="2806" y="715"/>
                        <a:pt x="2586" y="680"/>
                        <a:pt x="2355" y="680"/>
                      </a:cubicBezTo>
                      <a:cubicBezTo>
                        <a:pt x="2298" y="677"/>
                        <a:pt x="2240" y="676"/>
                        <a:pt x="2182" y="676"/>
                      </a:cubicBezTo>
                      <a:cubicBezTo>
                        <a:pt x="2008" y="676"/>
                        <a:pt x="1833" y="689"/>
                        <a:pt x="1651" y="715"/>
                      </a:cubicBezTo>
                      <a:cubicBezTo>
                        <a:pt x="1421" y="726"/>
                        <a:pt x="1190" y="772"/>
                        <a:pt x="947" y="818"/>
                      </a:cubicBezTo>
                      <a:cubicBezTo>
                        <a:pt x="1178" y="761"/>
                        <a:pt x="1421" y="703"/>
                        <a:pt x="1651" y="668"/>
                      </a:cubicBezTo>
                      <a:cubicBezTo>
                        <a:pt x="1882" y="645"/>
                        <a:pt x="2125" y="622"/>
                        <a:pt x="2355" y="622"/>
                      </a:cubicBezTo>
                      <a:close/>
                      <a:moveTo>
                        <a:pt x="1149" y="0"/>
                      </a:moveTo>
                      <a:cubicBezTo>
                        <a:pt x="956" y="0"/>
                        <a:pt x="778" y="25"/>
                        <a:pt x="624" y="80"/>
                      </a:cubicBezTo>
                      <a:cubicBezTo>
                        <a:pt x="659" y="126"/>
                        <a:pt x="1351" y="264"/>
                        <a:pt x="1524" y="391"/>
                      </a:cubicBezTo>
                      <a:cubicBezTo>
                        <a:pt x="1498" y="390"/>
                        <a:pt x="1472" y="389"/>
                        <a:pt x="1445" y="389"/>
                      </a:cubicBezTo>
                      <a:cubicBezTo>
                        <a:pt x="928" y="389"/>
                        <a:pt x="308" y="701"/>
                        <a:pt x="1" y="1119"/>
                      </a:cubicBezTo>
                      <a:cubicBezTo>
                        <a:pt x="628" y="973"/>
                        <a:pt x="1275" y="900"/>
                        <a:pt x="1922" y="900"/>
                      </a:cubicBezTo>
                      <a:cubicBezTo>
                        <a:pt x="2870" y="900"/>
                        <a:pt x="3818" y="1057"/>
                        <a:pt x="4710" y="1372"/>
                      </a:cubicBezTo>
                      <a:cubicBezTo>
                        <a:pt x="4008" y="868"/>
                        <a:pt x="2300" y="0"/>
                        <a:pt x="1149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02" name="Google Shape;2402;p31"/>
                <p:cNvSpPr/>
                <p:nvPr/>
              </p:nvSpPr>
              <p:spPr>
                <a:xfrm>
                  <a:off x="597863" y="752481"/>
                  <a:ext cx="93404" cy="1639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92" h="5076" extrusionOk="0">
                      <a:moveTo>
                        <a:pt x="410" y="1"/>
                      </a:moveTo>
                      <a:cubicBezTo>
                        <a:pt x="410" y="1"/>
                        <a:pt x="1" y="5075"/>
                        <a:pt x="1285" y="5075"/>
                      </a:cubicBezTo>
                      <a:cubicBezTo>
                        <a:pt x="1330" y="5075"/>
                        <a:pt x="1377" y="5069"/>
                        <a:pt x="1426" y="5056"/>
                      </a:cubicBezTo>
                      <a:cubicBezTo>
                        <a:pt x="2892" y="4675"/>
                        <a:pt x="410" y="1"/>
                        <a:pt x="410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03" name="Google Shape;2403;p31"/>
                <p:cNvSpPr/>
                <p:nvPr/>
              </p:nvSpPr>
              <p:spPr>
                <a:xfrm>
                  <a:off x="636814" y="750995"/>
                  <a:ext cx="139848" cy="1037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30" h="3212" extrusionOk="0">
                      <a:moveTo>
                        <a:pt x="1" y="1"/>
                      </a:moveTo>
                      <a:lnTo>
                        <a:pt x="1" y="1"/>
                      </a:lnTo>
                      <a:cubicBezTo>
                        <a:pt x="1" y="1"/>
                        <a:pt x="1740" y="3212"/>
                        <a:pt x="2867" y="3212"/>
                      </a:cubicBezTo>
                      <a:cubicBezTo>
                        <a:pt x="3021" y="3212"/>
                        <a:pt x="3165" y="3151"/>
                        <a:pt x="3290" y="3013"/>
                      </a:cubicBezTo>
                      <a:cubicBezTo>
                        <a:pt x="4329" y="1870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04" name="Google Shape;2404;p31"/>
                <p:cNvSpPr/>
                <p:nvPr/>
              </p:nvSpPr>
              <p:spPr>
                <a:xfrm>
                  <a:off x="635328" y="716566"/>
                  <a:ext cx="169594" cy="451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51" h="1399" extrusionOk="0">
                      <a:moveTo>
                        <a:pt x="3070" y="1"/>
                      </a:moveTo>
                      <a:cubicBezTo>
                        <a:pt x="1641" y="1"/>
                        <a:pt x="1" y="282"/>
                        <a:pt x="1" y="282"/>
                      </a:cubicBezTo>
                      <a:cubicBezTo>
                        <a:pt x="1" y="282"/>
                        <a:pt x="2633" y="1398"/>
                        <a:pt x="4133" y="1398"/>
                      </a:cubicBezTo>
                      <a:cubicBezTo>
                        <a:pt x="4673" y="1398"/>
                        <a:pt x="5067" y="1253"/>
                        <a:pt x="5137" y="859"/>
                      </a:cubicBezTo>
                      <a:cubicBezTo>
                        <a:pt x="5251" y="186"/>
                        <a:pt x="4230" y="1"/>
                        <a:pt x="3070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405" name="Google Shape;2405;p31"/>
              <p:cNvGrpSpPr/>
              <p:nvPr/>
            </p:nvGrpSpPr>
            <p:grpSpPr>
              <a:xfrm>
                <a:off x="76177" y="4248700"/>
                <a:ext cx="779177" cy="746654"/>
                <a:chOff x="39601" y="4212124"/>
                <a:chExt cx="779177" cy="746654"/>
              </a:xfrm>
            </p:grpSpPr>
            <p:sp>
              <p:nvSpPr>
                <p:cNvPr id="2406" name="Google Shape;2406;p31"/>
                <p:cNvSpPr/>
                <p:nvPr/>
              </p:nvSpPr>
              <p:spPr>
                <a:xfrm>
                  <a:off x="39601" y="4292577"/>
                  <a:ext cx="271428" cy="1793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4" h="5553" extrusionOk="0">
                      <a:moveTo>
                        <a:pt x="2020" y="0"/>
                      </a:moveTo>
                      <a:lnTo>
                        <a:pt x="2020" y="0"/>
                      </a:lnTo>
                      <a:cubicBezTo>
                        <a:pt x="1547" y="577"/>
                        <a:pt x="1443" y="1524"/>
                        <a:pt x="1940" y="2089"/>
                      </a:cubicBezTo>
                      <a:cubicBezTo>
                        <a:pt x="1854" y="2072"/>
                        <a:pt x="1765" y="2064"/>
                        <a:pt x="1673" y="2064"/>
                      </a:cubicBezTo>
                      <a:cubicBezTo>
                        <a:pt x="1031" y="2064"/>
                        <a:pt x="273" y="2468"/>
                        <a:pt x="0" y="3013"/>
                      </a:cubicBezTo>
                      <a:cubicBezTo>
                        <a:pt x="440" y="2873"/>
                        <a:pt x="809" y="2822"/>
                        <a:pt x="1167" y="2822"/>
                      </a:cubicBezTo>
                      <a:cubicBezTo>
                        <a:pt x="2020" y="2822"/>
                        <a:pt x="2814" y="3113"/>
                        <a:pt x="4375" y="3186"/>
                      </a:cubicBezTo>
                      <a:cubicBezTo>
                        <a:pt x="7131" y="3333"/>
                        <a:pt x="8249" y="4785"/>
                        <a:pt x="8397" y="5514"/>
                      </a:cubicBezTo>
                      <a:lnTo>
                        <a:pt x="8397" y="5514"/>
                      </a:lnTo>
                      <a:cubicBezTo>
                        <a:pt x="8142" y="4156"/>
                        <a:pt x="7110" y="2963"/>
                        <a:pt x="5795" y="2540"/>
                      </a:cubicBezTo>
                      <a:cubicBezTo>
                        <a:pt x="5241" y="2366"/>
                        <a:pt x="4675" y="2309"/>
                        <a:pt x="4121" y="2193"/>
                      </a:cubicBezTo>
                      <a:cubicBezTo>
                        <a:pt x="3555" y="2078"/>
                        <a:pt x="2990" y="1905"/>
                        <a:pt x="2563" y="1524"/>
                      </a:cubicBezTo>
                      <a:cubicBezTo>
                        <a:pt x="2124" y="1154"/>
                        <a:pt x="1847" y="543"/>
                        <a:pt x="2020" y="0"/>
                      </a:cubicBezTo>
                      <a:close/>
                      <a:moveTo>
                        <a:pt x="8397" y="5514"/>
                      </a:moveTo>
                      <a:cubicBezTo>
                        <a:pt x="8399" y="5527"/>
                        <a:pt x="8401" y="5540"/>
                        <a:pt x="8403" y="5552"/>
                      </a:cubicBezTo>
                      <a:cubicBezTo>
                        <a:pt x="8401" y="5540"/>
                        <a:pt x="8399" y="5527"/>
                        <a:pt x="8397" y="55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07" name="Google Shape;2407;p31"/>
                <p:cNvSpPr/>
                <p:nvPr/>
              </p:nvSpPr>
              <p:spPr>
                <a:xfrm>
                  <a:off x="94765" y="4416697"/>
                  <a:ext cx="214036" cy="958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27" h="2968" extrusionOk="0">
                      <a:moveTo>
                        <a:pt x="4496" y="424"/>
                      </a:moveTo>
                      <a:cubicBezTo>
                        <a:pt x="4675" y="424"/>
                        <a:pt x="4852" y="441"/>
                        <a:pt x="5022" y="486"/>
                      </a:cubicBezTo>
                      <a:cubicBezTo>
                        <a:pt x="5137" y="509"/>
                        <a:pt x="5229" y="555"/>
                        <a:pt x="5333" y="601"/>
                      </a:cubicBezTo>
                      <a:cubicBezTo>
                        <a:pt x="5437" y="659"/>
                        <a:pt x="5541" y="717"/>
                        <a:pt x="5622" y="786"/>
                      </a:cubicBezTo>
                      <a:cubicBezTo>
                        <a:pt x="5315" y="548"/>
                        <a:pt x="4924" y="455"/>
                        <a:pt x="4542" y="455"/>
                      </a:cubicBezTo>
                      <a:cubicBezTo>
                        <a:pt x="4478" y="455"/>
                        <a:pt x="4415" y="458"/>
                        <a:pt x="4352" y="463"/>
                      </a:cubicBezTo>
                      <a:cubicBezTo>
                        <a:pt x="3914" y="497"/>
                        <a:pt x="3487" y="670"/>
                        <a:pt x="3083" y="855"/>
                      </a:cubicBezTo>
                      <a:cubicBezTo>
                        <a:pt x="2679" y="1040"/>
                        <a:pt x="2298" y="1271"/>
                        <a:pt x="1859" y="1432"/>
                      </a:cubicBezTo>
                      <a:cubicBezTo>
                        <a:pt x="1640" y="1525"/>
                        <a:pt x="1432" y="1582"/>
                        <a:pt x="1213" y="1640"/>
                      </a:cubicBezTo>
                      <a:cubicBezTo>
                        <a:pt x="993" y="1675"/>
                        <a:pt x="762" y="1709"/>
                        <a:pt x="532" y="1721"/>
                      </a:cubicBezTo>
                      <a:cubicBezTo>
                        <a:pt x="982" y="1663"/>
                        <a:pt x="1432" y="1582"/>
                        <a:pt x="1836" y="1386"/>
                      </a:cubicBezTo>
                      <a:cubicBezTo>
                        <a:pt x="2240" y="1224"/>
                        <a:pt x="2621" y="994"/>
                        <a:pt x="3048" y="797"/>
                      </a:cubicBezTo>
                      <a:cubicBezTo>
                        <a:pt x="3452" y="613"/>
                        <a:pt x="3879" y="451"/>
                        <a:pt x="4341" y="428"/>
                      </a:cubicBezTo>
                      <a:cubicBezTo>
                        <a:pt x="4393" y="425"/>
                        <a:pt x="4444" y="424"/>
                        <a:pt x="4496" y="424"/>
                      </a:cubicBezTo>
                      <a:close/>
                      <a:moveTo>
                        <a:pt x="6597" y="1795"/>
                      </a:moveTo>
                      <a:cubicBezTo>
                        <a:pt x="6606" y="1809"/>
                        <a:pt x="6616" y="1823"/>
                        <a:pt x="6626" y="1836"/>
                      </a:cubicBezTo>
                      <a:cubicBezTo>
                        <a:pt x="6617" y="1823"/>
                        <a:pt x="6607" y="1809"/>
                        <a:pt x="6597" y="1795"/>
                      </a:cubicBezTo>
                      <a:close/>
                      <a:moveTo>
                        <a:pt x="289" y="1"/>
                      </a:moveTo>
                      <a:lnTo>
                        <a:pt x="289" y="1"/>
                      </a:lnTo>
                      <a:cubicBezTo>
                        <a:pt x="485" y="336"/>
                        <a:pt x="786" y="509"/>
                        <a:pt x="1120" y="659"/>
                      </a:cubicBezTo>
                      <a:cubicBezTo>
                        <a:pt x="1109" y="658"/>
                        <a:pt x="1098" y="657"/>
                        <a:pt x="1087" y="657"/>
                      </a:cubicBezTo>
                      <a:cubicBezTo>
                        <a:pt x="535" y="657"/>
                        <a:pt x="623" y="1778"/>
                        <a:pt x="1" y="1778"/>
                      </a:cubicBezTo>
                      <a:cubicBezTo>
                        <a:pt x="517" y="1778"/>
                        <a:pt x="861" y="2309"/>
                        <a:pt x="1309" y="2309"/>
                      </a:cubicBezTo>
                      <a:cubicBezTo>
                        <a:pt x="1452" y="2309"/>
                        <a:pt x="1605" y="2255"/>
                        <a:pt x="1778" y="2113"/>
                      </a:cubicBezTo>
                      <a:lnTo>
                        <a:pt x="1778" y="2113"/>
                      </a:lnTo>
                      <a:cubicBezTo>
                        <a:pt x="1755" y="2494"/>
                        <a:pt x="1790" y="2598"/>
                        <a:pt x="1917" y="2967"/>
                      </a:cubicBezTo>
                      <a:cubicBezTo>
                        <a:pt x="2078" y="2517"/>
                        <a:pt x="2263" y="2332"/>
                        <a:pt x="2263" y="2332"/>
                      </a:cubicBezTo>
                      <a:cubicBezTo>
                        <a:pt x="2309" y="2459"/>
                        <a:pt x="2413" y="2633"/>
                        <a:pt x="2413" y="2633"/>
                      </a:cubicBezTo>
                      <a:cubicBezTo>
                        <a:pt x="2586" y="2009"/>
                        <a:pt x="2875" y="1490"/>
                        <a:pt x="3406" y="1132"/>
                      </a:cubicBezTo>
                      <a:lnTo>
                        <a:pt x="3406" y="1132"/>
                      </a:lnTo>
                      <a:cubicBezTo>
                        <a:pt x="3348" y="1317"/>
                        <a:pt x="3406" y="1571"/>
                        <a:pt x="3579" y="1651"/>
                      </a:cubicBezTo>
                      <a:cubicBezTo>
                        <a:pt x="3638" y="1687"/>
                        <a:pt x="3706" y="1704"/>
                        <a:pt x="3773" y="1704"/>
                      </a:cubicBezTo>
                      <a:cubicBezTo>
                        <a:pt x="3903" y="1704"/>
                        <a:pt x="4034" y="1642"/>
                        <a:pt x="4110" y="1536"/>
                      </a:cubicBezTo>
                      <a:lnTo>
                        <a:pt x="4110" y="1536"/>
                      </a:lnTo>
                      <a:cubicBezTo>
                        <a:pt x="4080" y="1552"/>
                        <a:pt x="4047" y="1559"/>
                        <a:pt x="4012" y="1559"/>
                      </a:cubicBezTo>
                      <a:cubicBezTo>
                        <a:pt x="3895" y="1559"/>
                        <a:pt x="3762" y="1478"/>
                        <a:pt x="3717" y="1363"/>
                      </a:cubicBezTo>
                      <a:cubicBezTo>
                        <a:pt x="3660" y="1224"/>
                        <a:pt x="3717" y="1063"/>
                        <a:pt x="3798" y="936"/>
                      </a:cubicBezTo>
                      <a:cubicBezTo>
                        <a:pt x="3934" y="712"/>
                        <a:pt x="4197" y="652"/>
                        <a:pt x="4464" y="652"/>
                      </a:cubicBezTo>
                      <a:cubicBezTo>
                        <a:pt x="4651" y="652"/>
                        <a:pt x="4840" y="681"/>
                        <a:pt x="4987" y="705"/>
                      </a:cubicBezTo>
                      <a:cubicBezTo>
                        <a:pt x="5651" y="829"/>
                        <a:pt x="6216" y="1271"/>
                        <a:pt x="6597" y="1795"/>
                      </a:cubicBezTo>
                      <a:lnTo>
                        <a:pt x="6597" y="1795"/>
                      </a:lnTo>
                      <a:cubicBezTo>
                        <a:pt x="6420" y="1539"/>
                        <a:pt x="6326" y="1246"/>
                        <a:pt x="6118" y="1005"/>
                      </a:cubicBezTo>
                      <a:cubicBezTo>
                        <a:pt x="6003" y="855"/>
                        <a:pt x="5876" y="740"/>
                        <a:pt x="5737" y="624"/>
                      </a:cubicBezTo>
                      <a:cubicBezTo>
                        <a:pt x="5283" y="252"/>
                        <a:pt x="4751" y="87"/>
                        <a:pt x="4172" y="87"/>
                      </a:cubicBezTo>
                      <a:cubicBezTo>
                        <a:pt x="3943" y="87"/>
                        <a:pt x="3706" y="113"/>
                        <a:pt x="3463" y="162"/>
                      </a:cubicBezTo>
                      <a:cubicBezTo>
                        <a:pt x="2971" y="266"/>
                        <a:pt x="2413" y="354"/>
                        <a:pt x="1864" y="354"/>
                      </a:cubicBezTo>
                      <a:cubicBezTo>
                        <a:pt x="1305" y="354"/>
                        <a:pt x="755" y="263"/>
                        <a:pt x="289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08" name="Google Shape;2408;p31"/>
                <p:cNvSpPr/>
                <p:nvPr/>
              </p:nvSpPr>
              <p:spPr>
                <a:xfrm>
                  <a:off x="135395" y="4404391"/>
                  <a:ext cx="78321" cy="103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25" h="321" extrusionOk="0">
                      <a:moveTo>
                        <a:pt x="1" y="1"/>
                      </a:moveTo>
                      <a:lnTo>
                        <a:pt x="1" y="1"/>
                      </a:lnTo>
                      <a:cubicBezTo>
                        <a:pt x="434" y="211"/>
                        <a:pt x="897" y="320"/>
                        <a:pt x="1365" y="320"/>
                      </a:cubicBezTo>
                      <a:cubicBezTo>
                        <a:pt x="1719" y="320"/>
                        <a:pt x="2076" y="257"/>
                        <a:pt x="2425" y="128"/>
                      </a:cubicBez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09" name="Google Shape;2409;p31"/>
                <p:cNvSpPr/>
                <p:nvPr/>
              </p:nvSpPr>
              <p:spPr>
                <a:xfrm>
                  <a:off x="276309" y="4278980"/>
                  <a:ext cx="102189" cy="754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64" h="2336" extrusionOk="0">
                      <a:moveTo>
                        <a:pt x="1284" y="1199"/>
                      </a:moveTo>
                      <a:cubicBezTo>
                        <a:pt x="1286" y="1205"/>
                        <a:pt x="1290" y="1212"/>
                        <a:pt x="1294" y="1218"/>
                      </a:cubicBezTo>
                      <a:cubicBezTo>
                        <a:pt x="1290" y="1211"/>
                        <a:pt x="1287" y="1205"/>
                        <a:pt x="1284" y="1199"/>
                      </a:cubicBezTo>
                      <a:close/>
                      <a:moveTo>
                        <a:pt x="740" y="340"/>
                      </a:moveTo>
                      <a:lnTo>
                        <a:pt x="740" y="340"/>
                      </a:lnTo>
                      <a:cubicBezTo>
                        <a:pt x="901" y="467"/>
                        <a:pt x="1005" y="617"/>
                        <a:pt x="1086" y="779"/>
                      </a:cubicBezTo>
                      <a:cubicBezTo>
                        <a:pt x="1152" y="923"/>
                        <a:pt x="1208" y="1056"/>
                        <a:pt x="1284" y="1199"/>
                      </a:cubicBezTo>
                      <a:lnTo>
                        <a:pt x="1284" y="1199"/>
                      </a:lnTo>
                      <a:cubicBezTo>
                        <a:pt x="1271" y="1168"/>
                        <a:pt x="1271" y="1133"/>
                        <a:pt x="1271" y="1114"/>
                      </a:cubicBezTo>
                      <a:cubicBezTo>
                        <a:pt x="1259" y="941"/>
                        <a:pt x="1294" y="767"/>
                        <a:pt x="1386" y="617"/>
                      </a:cubicBezTo>
                      <a:lnTo>
                        <a:pt x="1386" y="617"/>
                      </a:lnTo>
                      <a:cubicBezTo>
                        <a:pt x="1328" y="779"/>
                        <a:pt x="1317" y="941"/>
                        <a:pt x="1328" y="1091"/>
                      </a:cubicBezTo>
                      <a:cubicBezTo>
                        <a:pt x="1340" y="1206"/>
                        <a:pt x="1375" y="1322"/>
                        <a:pt x="1421" y="1437"/>
                      </a:cubicBezTo>
                      <a:cubicBezTo>
                        <a:pt x="1478" y="1529"/>
                        <a:pt x="1548" y="1610"/>
                        <a:pt x="1628" y="1691"/>
                      </a:cubicBezTo>
                      <a:cubicBezTo>
                        <a:pt x="1767" y="1806"/>
                        <a:pt x="1929" y="1887"/>
                        <a:pt x="2079" y="1979"/>
                      </a:cubicBezTo>
                      <a:cubicBezTo>
                        <a:pt x="1905" y="1922"/>
                        <a:pt x="1732" y="1852"/>
                        <a:pt x="1594" y="1726"/>
                      </a:cubicBezTo>
                      <a:cubicBezTo>
                        <a:pt x="1444" y="1610"/>
                        <a:pt x="1328" y="1460"/>
                        <a:pt x="1248" y="1298"/>
                      </a:cubicBezTo>
                      <a:cubicBezTo>
                        <a:pt x="1155" y="1137"/>
                        <a:pt x="1086" y="964"/>
                        <a:pt x="1017" y="802"/>
                      </a:cubicBezTo>
                      <a:cubicBezTo>
                        <a:pt x="936" y="652"/>
                        <a:pt x="855" y="490"/>
                        <a:pt x="740" y="340"/>
                      </a:cubicBezTo>
                      <a:close/>
                      <a:moveTo>
                        <a:pt x="619" y="1"/>
                      </a:moveTo>
                      <a:cubicBezTo>
                        <a:pt x="380" y="1"/>
                        <a:pt x="200" y="149"/>
                        <a:pt x="1" y="306"/>
                      </a:cubicBezTo>
                      <a:cubicBezTo>
                        <a:pt x="209" y="306"/>
                        <a:pt x="393" y="444"/>
                        <a:pt x="520" y="617"/>
                      </a:cubicBezTo>
                      <a:cubicBezTo>
                        <a:pt x="659" y="791"/>
                        <a:pt x="728" y="998"/>
                        <a:pt x="832" y="1183"/>
                      </a:cubicBezTo>
                      <a:cubicBezTo>
                        <a:pt x="1086" y="1679"/>
                        <a:pt x="1536" y="2049"/>
                        <a:pt x="2067" y="2222"/>
                      </a:cubicBezTo>
                      <a:cubicBezTo>
                        <a:pt x="2285" y="2294"/>
                        <a:pt x="2517" y="2335"/>
                        <a:pt x="2751" y="2335"/>
                      </a:cubicBezTo>
                      <a:cubicBezTo>
                        <a:pt x="2888" y="2335"/>
                        <a:pt x="3027" y="2321"/>
                        <a:pt x="3164" y="2291"/>
                      </a:cubicBezTo>
                      <a:cubicBezTo>
                        <a:pt x="3002" y="2280"/>
                        <a:pt x="2840" y="2222"/>
                        <a:pt x="2690" y="2153"/>
                      </a:cubicBezTo>
                      <a:cubicBezTo>
                        <a:pt x="2333" y="1979"/>
                        <a:pt x="2102" y="1587"/>
                        <a:pt x="2113" y="1195"/>
                      </a:cubicBezTo>
                      <a:cubicBezTo>
                        <a:pt x="2125" y="814"/>
                        <a:pt x="2402" y="410"/>
                        <a:pt x="2760" y="260"/>
                      </a:cubicBezTo>
                      <a:cubicBezTo>
                        <a:pt x="2676" y="148"/>
                        <a:pt x="2539" y="73"/>
                        <a:pt x="2398" y="73"/>
                      </a:cubicBezTo>
                      <a:cubicBezTo>
                        <a:pt x="2365" y="73"/>
                        <a:pt x="2331" y="78"/>
                        <a:pt x="2298" y="86"/>
                      </a:cubicBezTo>
                      <a:cubicBezTo>
                        <a:pt x="2125" y="121"/>
                        <a:pt x="2009" y="271"/>
                        <a:pt x="1963" y="444"/>
                      </a:cubicBezTo>
                      <a:cubicBezTo>
                        <a:pt x="1929" y="329"/>
                        <a:pt x="1859" y="202"/>
                        <a:pt x="1779" y="121"/>
                      </a:cubicBezTo>
                      <a:cubicBezTo>
                        <a:pt x="1722" y="57"/>
                        <a:pt x="1627" y="15"/>
                        <a:pt x="1539" y="15"/>
                      </a:cubicBezTo>
                      <a:cubicBezTo>
                        <a:pt x="1501" y="15"/>
                        <a:pt x="1464" y="23"/>
                        <a:pt x="1432" y="40"/>
                      </a:cubicBezTo>
                      <a:cubicBezTo>
                        <a:pt x="1340" y="86"/>
                        <a:pt x="1305" y="248"/>
                        <a:pt x="1328" y="329"/>
                      </a:cubicBezTo>
                      <a:cubicBezTo>
                        <a:pt x="1167" y="144"/>
                        <a:pt x="936" y="29"/>
                        <a:pt x="694" y="6"/>
                      </a:cubicBezTo>
                      <a:cubicBezTo>
                        <a:pt x="668" y="2"/>
                        <a:pt x="643" y="1"/>
                        <a:pt x="619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10" name="Google Shape;2410;p31"/>
                <p:cNvSpPr/>
                <p:nvPr/>
              </p:nvSpPr>
              <p:spPr>
                <a:xfrm>
                  <a:off x="191690" y="4213222"/>
                  <a:ext cx="250176" cy="15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46" h="4916" extrusionOk="0">
                      <a:moveTo>
                        <a:pt x="601" y="287"/>
                      </a:moveTo>
                      <a:lnTo>
                        <a:pt x="601" y="287"/>
                      </a:lnTo>
                      <a:cubicBezTo>
                        <a:pt x="486" y="564"/>
                        <a:pt x="416" y="841"/>
                        <a:pt x="393" y="1130"/>
                      </a:cubicBezTo>
                      <a:cubicBezTo>
                        <a:pt x="359" y="1407"/>
                        <a:pt x="359" y="1695"/>
                        <a:pt x="428" y="1961"/>
                      </a:cubicBezTo>
                      <a:cubicBezTo>
                        <a:pt x="486" y="2238"/>
                        <a:pt x="601" y="2503"/>
                        <a:pt x="739" y="2757"/>
                      </a:cubicBezTo>
                      <a:cubicBezTo>
                        <a:pt x="866" y="3000"/>
                        <a:pt x="1028" y="3254"/>
                        <a:pt x="1224" y="3450"/>
                      </a:cubicBezTo>
                      <a:cubicBezTo>
                        <a:pt x="1005" y="3265"/>
                        <a:pt x="832" y="3034"/>
                        <a:pt x="693" y="2769"/>
                      </a:cubicBezTo>
                      <a:cubicBezTo>
                        <a:pt x="543" y="2526"/>
                        <a:pt x="439" y="2249"/>
                        <a:pt x="370" y="1972"/>
                      </a:cubicBezTo>
                      <a:cubicBezTo>
                        <a:pt x="301" y="1707"/>
                        <a:pt x="301" y="1395"/>
                        <a:pt x="347" y="1107"/>
                      </a:cubicBezTo>
                      <a:cubicBezTo>
                        <a:pt x="382" y="818"/>
                        <a:pt x="474" y="553"/>
                        <a:pt x="601" y="287"/>
                      </a:cubicBezTo>
                      <a:close/>
                      <a:moveTo>
                        <a:pt x="770" y="0"/>
                      </a:moveTo>
                      <a:cubicBezTo>
                        <a:pt x="736" y="0"/>
                        <a:pt x="698" y="11"/>
                        <a:pt x="659" y="33"/>
                      </a:cubicBezTo>
                      <a:cubicBezTo>
                        <a:pt x="589" y="79"/>
                        <a:pt x="532" y="149"/>
                        <a:pt x="486" y="218"/>
                      </a:cubicBezTo>
                      <a:cubicBezTo>
                        <a:pt x="12" y="1037"/>
                        <a:pt x="1" y="2007"/>
                        <a:pt x="520" y="2861"/>
                      </a:cubicBezTo>
                      <a:cubicBezTo>
                        <a:pt x="1040" y="3715"/>
                        <a:pt x="1951" y="4258"/>
                        <a:pt x="2886" y="4558"/>
                      </a:cubicBezTo>
                      <a:cubicBezTo>
                        <a:pt x="3602" y="4793"/>
                        <a:pt x="4302" y="4916"/>
                        <a:pt x="4992" y="4916"/>
                      </a:cubicBezTo>
                      <a:cubicBezTo>
                        <a:pt x="5927" y="4916"/>
                        <a:pt x="6842" y="4690"/>
                        <a:pt x="7746" y="4212"/>
                      </a:cubicBezTo>
                      <a:lnTo>
                        <a:pt x="7746" y="4212"/>
                      </a:lnTo>
                      <a:cubicBezTo>
                        <a:pt x="7173" y="4512"/>
                        <a:pt x="6491" y="4646"/>
                        <a:pt x="5818" y="4646"/>
                      </a:cubicBezTo>
                      <a:cubicBezTo>
                        <a:pt x="5326" y="4646"/>
                        <a:pt x="4837" y="4574"/>
                        <a:pt x="4399" y="4443"/>
                      </a:cubicBezTo>
                      <a:cubicBezTo>
                        <a:pt x="4041" y="4350"/>
                        <a:pt x="3694" y="4200"/>
                        <a:pt x="3371" y="4015"/>
                      </a:cubicBezTo>
                      <a:cubicBezTo>
                        <a:pt x="3221" y="3923"/>
                        <a:pt x="3083" y="3808"/>
                        <a:pt x="2956" y="3715"/>
                      </a:cubicBezTo>
                      <a:cubicBezTo>
                        <a:pt x="2829" y="3600"/>
                        <a:pt x="2702" y="3484"/>
                        <a:pt x="2540" y="3381"/>
                      </a:cubicBezTo>
                      <a:cubicBezTo>
                        <a:pt x="2443" y="3313"/>
                        <a:pt x="2326" y="3270"/>
                        <a:pt x="2212" y="3270"/>
                      </a:cubicBezTo>
                      <a:cubicBezTo>
                        <a:pt x="2150" y="3270"/>
                        <a:pt x="2089" y="3283"/>
                        <a:pt x="2032" y="3311"/>
                      </a:cubicBezTo>
                      <a:cubicBezTo>
                        <a:pt x="1872" y="3380"/>
                        <a:pt x="1791" y="3551"/>
                        <a:pt x="1880" y="3688"/>
                      </a:cubicBezTo>
                      <a:lnTo>
                        <a:pt x="1880" y="3688"/>
                      </a:lnTo>
                      <a:cubicBezTo>
                        <a:pt x="1444" y="3020"/>
                        <a:pt x="1444" y="2248"/>
                        <a:pt x="1582" y="1499"/>
                      </a:cubicBezTo>
                      <a:cubicBezTo>
                        <a:pt x="1702" y="929"/>
                        <a:pt x="1491" y="380"/>
                        <a:pt x="1161" y="380"/>
                      </a:cubicBezTo>
                      <a:cubicBezTo>
                        <a:pt x="1077" y="380"/>
                        <a:pt x="985" y="415"/>
                        <a:pt x="890" y="495"/>
                      </a:cubicBezTo>
                      <a:cubicBezTo>
                        <a:pt x="890" y="403"/>
                        <a:pt x="947" y="322"/>
                        <a:pt x="947" y="218"/>
                      </a:cubicBezTo>
                      <a:cubicBezTo>
                        <a:pt x="947" y="96"/>
                        <a:pt x="875" y="0"/>
                        <a:pt x="770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11" name="Google Shape;2411;p31"/>
                <p:cNvSpPr/>
                <p:nvPr/>
              </p:nvSpPr>
              <p:spPr>
                <a:xfrm>
                  <a:off x="158520" y="4289444"/>
                  <a:ext cx="104773" cy="672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4" h="2083" extrusionOk="0">
                      <a:moveTo>
                        <a:pt x="869" y="0"/>
                      </a:moveTo>
                      <a:cubicBezTo>
                        <a:pt x="829" y="0"/>
                        <a:pt x="802" y="40"/>
                        <a:pt x="797" y="143"/>
                      </a:cubicBezTo>
                      <a:cubicBezTo>
                        <a:pt x="774" y="213"/>
                        <a:pt x="843" y="317"/>
                        <a:pt x="878" y="374"/>
                      </a:cubicBezTo>
                      <a:cubicBezTo>
                        <a:pt x="791" y="334"/>
                        <a:pt x="694" y="311"/>
                        <a:pt x="596" y="311"/>
                      </a:cubicBezTo>
                      <a:cubicBezTo>
                        <a:pt x="472" y="311"/>
                        <a:pt x="346" y="348"/>
                        <a:pt x="243" y="432"/>
                      </a:cubicBezTo>
                      <a:cubicBezTo>
                        <a:pt x="70" y="570"/>
                        <a:pt x="0" y="847"/>
                        <a:pt x="81" y="1067"/>
                      </a:cubicBezTo>
                      <a:cubicBezTo>
                        <a:pt x="168" y="1263"/>
                        <a:pt x="400" y="1356"/>
                        <a:pt x="620" y="1356"/>
                      </a:cubicBezTo>
                      <a:cubicBezTo>
                        <a:pt x="626" y="1356"/>
                        <a:pt x="633" y="1356"/>
                        <a:pt x="640" y="1356"/>
                      </a:cubicBezTo>
                      <a:lnTo>
                        <a:pt x="640" y="1356"/>
                      </a:lnTo>
                      <a:cubicBezTo>
                        <a:pt x="640" y="1356"/>
                        <a:pt x="641" y="1356"/>
                        <a:pt x="642" y="1356"/>
                      </a:cubicBezTo>
                      <a:cubicBezTo>
                        <a:pt x="648" y="1356"/>
                        <a:pt x="653" y="1356"/>
                        <a:pt x="658" y="1355"/>
                      </a:cubicBezTo>
                      <a:lnTo>
                        <a:pt x="658" y="1355"/>
                      </a:lnTo>
                      <a:cubicBezTo>
                        <a:pt x="652" y="1356"/>
                        <a:pt x="646" y="1356"/>
                        <a:pt x="640" y="1356"/>
                      </a:cubicBezTo>
                      <a:lnTo>
                        <a:pt x="640" y="1356"/>
                      </a:lnTo>
                      <a:cubicBezTo>
                        <a:pt x="521" y="1354"/>
                        <a:pt x="429" y="1233"/>
                        <a:pt x="451" y="1101"/>
                      </a:cubicBezTo>
                      <a:cubicBezTo>
                        <a:pt x="462" y="974"/>
                        <a:pt x="578" y="894"/>
                        <a:pt x="693" y="859"/>
                      </a:cubicBezTo>
                      <a:cubicBezTo>
                        <a:pt x="706" y="858"/>
                        <a:pt x="720" y="857"/>
                        <a:pt x="733" y="857"/>
                      </a:cubicBezTo>
                      <a:cubicBezTo>
                        <a:pt x="846" y="857"/>
                        <a:pt x="958" y="900"/>
                        <a:pt x="1051" y="951"/>
                      </a:cubicBezTo>
                      <a:cubicBezTo>
                        <a:pt x="1155" y="1009"/>
                        <a:pt x="1259" y="1090"/>
                        <a:pt x="1339" y="1182"/>
                      </a:cubicBezTo>
                      <a:cubicBezTo>
                        <a:pt x="1893" y="1667"/>
                        <a:pt x="2528" y="1932"/>
                        <a:pt x="3244" y="2083"/>
                      </a:cubicBezTo>
                      <a:cubicBezTo>
                        <a:pt x="2471" y="1909"/>
                        <a:pt x="1709" y="1090"/>
                        <a:pt x="1293" y="467"/>
                      </a:cubicBezTo>
                      <a:cubicBezTo>
                        <a:pt x="1249" y="422"/>
                        <a:pt x="996" y="0"/>
                        <a:pt x="869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12" name="Google Shape;2412;p31"/>
                <p:cNvSpPr/>
                <p:nvPr/>
              </p:nvSpPr>
              <p:spPr>
                <a:xfrm>
                  <a:off x="346782" y="4341120"/>
                  <a:ext cx="227439" cy="1404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42" h="4350" extrusionOk="0">
                      <a:moveTo>
                        <a:pt x="7025" y="706"/>
                      </a:moveTo>
                      <a:cubicBezTo>
                        <a:pt x="7031" y="708"/>
                        <a:pt x="7036" y="711"/>
                        <a:pt x="7042" y="713"/>
                      </a:cubicBezTo>
                      <a:cubicBezTo>
                        <a:pt x="7036" y="711"/>
                        <a:pt x="7031" y="708"/>
                        <a:pt x="7025" y="706"/>
                      </a:cubicBezTo>
                      <a:close/>
                      <a:moveTo>
                        <a:pt x="5137" y="229"/>
                      </a:moveTo>
                      <a:cubicBezTo>
                        <a:pt x="5264" y="229"/>
                        <a:pt x="5379" y="229"/>
                        <a:pt x="5518" y="252"/>
                      </a:cubicBezTo>
                      <a:cubicBezTo>
                        <a:pt x="5449" y="246"/>
                        <a:pt x="5385" y="243"/>
                        <a:pt x="5323" y="243"/>
                      </a:cubicBezTo>
                      <a:cubicBezTo>
                        <a:pt x="5261" y="243"/>
                        <a:pt x="5200" y="246"/>
                        <a:pt x="5137" y="252"/>
                      </a:cubicBezTo>
                      <a:cubicBezTo>
                        <a:pt x="5010" y="275"/>
                        <a:pt x="4895" y="298"/>
                        <a:pt x="4779" y="332"/>
                      </a:cubicBezTo>
                      <a:lnTo>
                        <a:pt x="4433" y="459"/>
                      </a:lnTo>
                      <a:cubicBezTo>
                        <a:pt x="4317" y="517"/>
                        <a:pt x="4214" y="575"/>
                        <a:pt x="4110" y="644"/>
                      </a:cubicBezTo>
                      <a:cubicBezTo>
                        <a:pt x="3706" y="921"/>
                        <a:pt x="3394" y="1314"/>
                        <a:pt x="3105" y="1706"/>
                      </a:cubicBezTo>
                      <a:cubicBezTo>
                        <a:pt x="2817" y="2110"/>
                        <a:pt x="2563" y="2549"/>
                        <a:pt x="2251" y="2941"/>
                      </a:cubicBezTo>
                      <a:cubicBezTo>
                        <a:pt x="2090" y="3137"/>
                        <a:pt x="1917" y="3310"/>
                        <a:pt x="1743" y="3484"/>
                      </a:cubicBezTo>
                      <a:cubicBezTo>
                        <a:pt x="1559" y="3645"/>
                        <a:pt x="1351" y="3807"/>
                        <a:pt x="1155" y="3934"/>
                      </a:cubicBezTo>
                      <a:cubicBezTo>
                        <a:pt x="1559" y="3634"/>
                        <a:pt x="1917" y="3299"/>
                        <a:pt x="2228" y="2906"/>
                      </a:cubicBezTo>
                      <a:cubicBezTo>
                        <a:pt x="2517" y="2526"/>
                        <a:pt x="2759" y="2087"/>
                        <a:pt x="3048" y="1683"/>
                      </a:cubicBezTo>
                      <a:cubicBezTo>
                        <a:pt x="3336" y="1279"/>
                        <a:pt x="3648" y="887"/>
                        <a:pt x="4087" y="598"/>
                      </a:cubicBezTo>
                      <a:cubicBezTo>
                        <a:pt x="4306" y="471"/>
                        <a:pt x="4514" y="356"/>
                        <a:pt x="4768" y="286"/>
                      </a:cubicBezTo>
                      <a:cubicBezTo>
                        <a:pt x="4883" y="252"/>
                        <a:pt x="5010" y="229"/>
                        <a:pt x="5137" y="229"/>
                      </a:cubicBezTo>
                      <a:close/>
                      <a:moveTo>
                        <a:pt x="5138" y="1"/>
                      </a:moveTo>
                      <a:cubicBezTo>
                        <a:pt x="4407" y="1"/>
                        <a:pt x="3713" y="313"/>
                        <a:pt x="3117" y="840"/>
                      </a:cubicBezTo>
                      <a:cubicBezTo>
                        <a:pt x="2274" y="1602"/>
                        <a:pt x="1166" y="2422"/>
                        <a:pt x="1" y="2433"/>
                      </a:cubicBezTo>
                      <a:cubicBezTo>
                        <a:pt x="244" y="2574"/>
                        <a:pt x="498" y="2620"/>
                        <a:pt x="758" y="2620"/>
                      </a:cubicBezTo>
                      <a:cubicBezTo>
                        <a:pt x="881" y="2620"/>
                        <a:pt x="1006" y="2610"/>
                        <a:pt x="1132" y="2595"/>
                      </a:cubicBezTo>
                      <a:lnTo>
                        <a:pt x="1132" y="2595"/>
                      </a:lnTo>
                      <a:cubicBezTo>
                        <a:pt x="531" y="2872"/>
                        <a:pt x="1270" y="3934"/>
                        <a:pt x="670" y="4280"/>
                      </a:cubicBezTo>
                      <a:cubicBezTo>
                        <a:pt x="851" y="4176"/>
                        <a:pt x="1051" y="4154"/>
                        <a:pt x="1252" y="4154"/>
                      </a:cubicBezTo>
                      <a:cubicBezTo>
                        <a:pt x="1409" y="4154"/>
                        <a:pt x="1567" y="4167"/>
                        <a:pt x="1717" y="4167"/>
                      </a:cubicBezTo>
                      <a:cubicBezTo>
                        <a:pt x="2061" y="4167"/>
                        <a:pt x="2367" y="4095"/>
                        <a:pt x="2540" y="3622"/>
                      </a:cubicBezTo>
                      <a:cubicBezTo>
                        <a:pt x="2725" y="3991"/>
                        <a:pt x="2828" y="4084"/>
                        <a:pt x="3152" y="4349"/>
                      </a:cubicBezTo>
                      <a:cubicBezTo>
                        <a:pt x="3048" y="3830"/>
                        <a:pt x="3129" y="3564"/>
                        <a:pt x="3129" y="3564"/>
                      </a:cubicBezTo>
                      <a:lnTo>
                        <a:pt x="3129" y="3564"/>
                      </a:lnTo>
                      <a:cubicBezTo>
                        <a:pt x="3244" y="3657"/>
                        <a:pt x="3440" y="3761"/>
                        <a:pt x="3440" y="3761"/>
                      </a:cubicBezTo>
                      <a:cubicBezTo>
                        <a:pt x="3267" y="3080"/>
                        <a:pt x="3267" y="2422"/>
                        <a:pt x="3567" y="1787"/>
                      </a:cubicBezTo>
                      <a:cubicBezTo>
                        <a:pt x="3613" y="2006"/>
                        <a:pt x="3798" y="2191"/>
                        <a:pt x="4017" y="2191"/>
                      </a:cubicBezTo>
                      <a:cubicBezTo>
                        <a:pt x="4225" y="2191"/>
                        <a:pt x="4433" y="2006"/>
                        <a:pt x="4456" y="1787"/>
                      </a:cubicBezTo>
                      <a:lnTo>
                        <a:pt x="4456" y="1787"/>
                      </a:lnTo>
                      <a:cubicBezTo>
                        <a:pt x="4409" y="1868"/>
                        <a:pt x="4307" y="1909"/>
                        <a:pt x="4202" y="1909"/>
                      </a:cubicBezTo>
                      <a:cubicBezTo>
                        <a:pt x="4128" y="1909"/>
                        <a:pt x="4052" y="1888"/>
                        <a:pt x="3994" y="1845"/>
                      </a:cubicBezTo>
                      <a:cubicBezTo>
                        <a:pt x="3867" y="1741"/>
                        <a:pt x="3821" y="1556"/>
                        <a:pt x="3844" y="1394"/>
                      </a:cubicBezTo>
                      <a:cubicBezTo>
                        <a:pt x="3856" y="921"/>
                        <a:pt x="4491" y="644"/>
                        <a:pt x="4860" y="517"/>
                      </a:cubicBezTo>
                      <a:cubicBezTo>
                        <a:pt x="5122" y="424"/>
                        <a:pt x="5396" y="382"/>
                        <a:pt x="5670" y="382"/>
                      </a:cubicBezTo>
                      <a:cubicBezTo>
                        <a:pt x="6141" y="382"/>
                        <a:pt x="6612" y="505"/>
                        <a:pt x="7025" y="706"/>
                      </a:cubicBezTo>
                      <a:lnTo>
                        <a:pt x="7025" y="706"/>
                      </a:lnTo>
                      <a:cubicBezTo>
                        <a:pt x="6699" y="544"/>
                        <a:pt x="6447" y="319"/>
                        <a:pt x="6107" y="194"/>
                      </a:cubicBezTo>
                      <a:cubicBezTo>
                        <a:pt x="5922" y="125"/>
                        <a:pt x="5726" y="79"/>
                        <a:pt x="5541" y="32"/>
                      </a:cubicBezTo>
                      <a:cubicBezTo>
                        <a:pt x="5406" y="11"/>
                        <a:pt x="5271" y="1"/>
                        <a:pt x="5138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13" name="Google Shape;2413;p31"/>
                <p:cNvSpPr/>
                <p:nvPr/>
              </p:nvSpPr>
              <p:spPr>
                <a:xfrm>
                  <a:off x="285255" y="4357818"/>
                  <a:ext cx="150668" cy="535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65" h="1659" extrusionOk="0">
                      <a:moveTo>
                        <a:pt x="3706" y="520"/>
                      </a:moveTo>
                      <a:lnTo>
                        <a:pt x="3706" y="520"/>
                      </a:lnTo>
                      <a:cubicBezTo>
                        <a:pt x="3510" y="623"/>
                        <a:pt x="3302" y="704"/>
                        <a:pt x="3094" y="774"/>
                      </a:cubicBezTo>
                      <a:cubicBezTo>
                        <a:pt x="2875" y="854"/>
                        <a:pt x="2644" y="889"/>
                        <a:pt x="2413" y="924"/>
                      </a:cubicBezTo>
                      <a:cubicBezTo>
                        <a:pt x="2278" y="937"/>
                        <a:pt x="2139" y="943"/>
                        <a:pt x="2000" y="943"/>
                      </a:cubicBezTo>
                      <a:cubicBezTo>
                        <a:pt x="1903" y="943"/>
                        <a:pt x="1805" y="940"/>
                        <a:pt x="1709" y="935"/>
                      </a:cubicBezTo>
                      <a:cubicBezTo>
                        <a:pt x="1455" y="924"/>
                        <a:pt x="1224" y="889"/>
                        <a:pt x="982" y="854"/>
                      </a:cubicBezTo>
                      <a:lnTo>
                        <a:pt x="982" y="854"/>
                      </a:lnTo>
                      <a:cubicBezTo>
                        <a:pt x="1201" y="866"/>
                        <a:pt x="1444" y="877"/>
                        <a:pt x="1675" y="889"/>
                      </a:cubicBezTo>
                      <a:cubicBezTo>
                        <a:pt x="1906" y="889"/>
                        <a:pt x="2148" y="889"/>
                        <a:pt x="2379" y="866"/>
                      </a:cubicBezTo>
                      <a:cubicBezTo>
                        <a:pt x="2610" y="831"/>
                        <a:pt x="2840" y="797"/>
                        <a:pt x="3060" y="739"/>
                      </a:cubicBezTo>
                      <a:cubicBezTo>
                        <a:pt x="3279" y="681"/>
                        <a:pt x="3498" y="600"/>
                        <a:pt x="3706" y="520"/>
                      </a:cubicBezTo>
                      <a:close/>
                      <a:moveTo>
                        <a:pt x="4664" y="0"/>
                      </a:moveTo>
                      <a:lnTo>
                        <a:pt x="4664" y="0"/>
                      </a:lnTo>
                      <a:cubicBezTo>
                        <a:pt x="3613" y="468"/>
                        <a:pt x="2464" y="706"/>
                        <a:pt x="1316" y="706"/>
                      </a:cubicBezTo>
                      <a:cubicBezTo>
                        <a:pt x="876" y="706"/>
                        <a:pt x="436" y="671"/>
                        <a:pt x="1" y="600"/>
                      </a:cubicBezTo>
                      <a:lnTo>
                        <a:pt x="1" y="600"/>
                      </a:lnTo>
                      <a:cubicBezTo>
                        <a:pt x="310" y="982"/>
                        <a:pt x="896" y="1235"/>
                        <a:pt x="1388" y="1235"/>
                      </a:cubicBezTo>
                      <a:cubicBezTo>
                        <a:pt x="1447" y="1235"/>
                        <a:pt x="1504" y="1231"/>
                        <a:pt x="1559" y="1224"/>
                      </a:cubicBezTo>
                      <a:lnTo>
                        <a:pt x="1559" y="1224"/>
                      </a:lnTo>
                      <a:cubicBezTo>
                        <a:pt x="1386" y="1374"/>
                        <a:pt x="705" y="1570"/>
                        <a:pt x="694" y="1616"/>
                      </a:cubicBezTo>
                      <a:cubicBezTo>
                        <a:pt x="804" y="1645"/>
                        <a:pt x="926" y="1659"/>
                        <a:pt x="1055" y="1659"/>
                      </a:cubicBezTo>
                      <a:cubicBezTo>
                        <a:pt x="2203" y="1659"/>
                        <a:pt x="3979" y="592"/>
                        <a:pt x="466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14" name="Google Shape;2414;p31"/>
                <p:cNvSpPr/>
                <p:nvPr/>
              </p:nvSpPr>
              <p:spPr>
                <a:xfrm>
                  <a:off x="550709" y="4694068"/>
                  <a:ext cx="194625" cy="2647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26" h="8196" extrusionOk="0">
                      <a:moveTo>
                        <a:pt x="0" y="1"/>
                      </a:moveTo>
                      <a:cubicBezTo>
                        <a:pt x="20" y="3"/>
                        <a:pt x="40" y="5"/>
                        <a:pt x="59" y="7"/>
                      </a:cubicBezTo>
                      <a:lnTo>
                        <a:pt x="59" y="7"/>
                      </a:lnTo>
                      <a:cubicBezTo>
                        <a:pt x="39" y="4"/>
                        <a:pt x="19" y="2"/>
                        <a:pt x="0" y="1"/>
                      </a:cubicBezTo>
                      <a:close/>
                      <a:moveTo>
                        <a:pt x="59" y="7"/>
                      </a:moveTo>
                      <a:cubicBezTo>
                        <a:pt x="819" y="111"/>
                        <a:pt x="2318" y="1135"/>
                        <a:pt x="2655" y="3856"/>
                      </a:cubicBezTo>
                      <a:cubicBezTo>
                        <a:pt x="2921" y="6049"/>
                        <a:pt x="3521" y="6684"/>
                        <a:pt x="3163" y="8196"/>
                      </a:cubicBezTo>
                      <a:cubicBezTo>
                        <a:pt x="3775" y="7838"/>
                        <a:pt x="4144" y="6868"/>
                        <a:pt x="3948" y="6199"/>
                      </a:cubicBezTo>
                      <a:lnTo>
                        <a:pt x="3948" y="6199"/>
                      </a:lnTo>
                      <a:cubicBezTo>
                        <a:pt x="4179" y="6371"/>
                        <a:pt x="4466" y="6449"/>
                        <a:pt x="4762" y="6449"/>
                      </a:cubicBezTo>
                      <a:cubicBezTo>
                        <a:pt x="5222" y="6449"/>
                        <a:pt x="5703" y="6261"/>
                        <a:pt x="6026" y="5945"/>
                      </a:cubicBezTo>
                      <a:lnTo>
                        <a:pt x="6026" y="5945"/>
                      </a:lnTo>
                      <a:cubicBezTo>
                        <a:pt x="5878" y="6005"/>
                        <a:pt x="5724" y="6032"/>
                        <a:pt x="5570" y="6032"/>
                      </a:cubicBezTo>
                      <a:cubicBezTo>
                        <a:pt x="5156" y="6032"/>
                        <a:pt x="4739" y="5835"/>
                        <a:pt x="4444" y="5541"/>
                      </a:cubicBezTo>
                      <a:cubicBezTo>
                        <a:pt x="4040" y="5137"/>
                        <a:pt x="3809" y="4583"/>
                        <a:pt x="3671" y="4029"/>
                      </a:cubicBezTo>
                      <a:cubicBezTo>
                        <a:pt x="3521" y="3486"/>
                        <a:pt x="3429" y="2921"/>
                        <a:pt x="3209" y="2390"/>
                      </a:cubicBezTo>
                      <a:cubicBezTo>
                        <a:pt x="2686" y="1104"/>
                        <a:pt x="1422" y="166"/>
                        <a:pt x="59" y="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15" name="Google Shape;2415;p31"/>
                <p:cNvSpPr/>
                <p:nvPr/>
              </p:nvSpPr>
              <p:spPr>
                <a:xfrm>
                  <a:off x="522739" y="4695941"/>
                  <a:ext cx="98088" cy="2136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37" h="6615" extrusionOk="0">
                      <a:moveTo>
                        <a:pt x="728" y="0"/>
                      </a:moveTo>
                      <a:cubicBezTo>
                        <a:pt x="750" y="14"/>
                        <a:pt x="772" y="27"/>
                        <a:pt x="795" y="40"/>
                      </a:cubicBezTo>
                      <a:lnTo>
                        <a:pt x="795" y="40"/>
                      </a:lnTo>
                      <a:cubicBezTo>
                        <a:pt x="772" y="27"/>
                        <a:pt x="750" y="13"/>
                        <a:pt x="728" y="0"/>
                      </a:cubicBezTo>
                      <a:close/>
                      <a:moveTo>
                        <a:pt x="1998" y="1136"/>
                      </a:moveTo>
                      <a:cubicBezTo>
                        <a:pt x="2022" y="1168"/>
                        <a:pt x="2045" y="1201"/>
                        <a:pt x="2067" y="1235"/>
                      </a:cubicBezTo>
                      <a:cubicBezTo>
                        <a:pt x="2124" y="1328"/>
                        <a:pt x="2171" y="1432"/>
                        <a:pt x="2217" y="1535"/>
                      </a:cubicBezTo>
                      <a:cubicBezTo>
                        <a:pt x="2286" y="1755"/>
                        <a:pt x="2332" y="1986"/>
                        <a:pt x="2332" y="2193"/>
                      </a:cubicBezTo>
                      <a:cubicBezTo>
                        <a:pt x="2344" y="2655"/>
                        <a:pt x="2217" y="3105"/>
                        <a:pt x="2055" y="3521"/>
                      </a:cubicBezTo>
                      <a:cubicBezTo>
                        <a:pt x="1894" y="3948"/>
                        <a:pt x="1709" y="4352"/>
                        <a:pt x="1570" y="4779"/>
                      </a:cubicBezTo>
                      <a:cubicBezTo>
                        <a:pt x="1420" y="5194"/>
                        <a:pt x="1351" y="5645"/>
                        <a:pt x="1340" y="6106"/>
                      </a:cubicBezTo>
                      <a:cubicBezTo>
                        <a:pt x="1340" y="5875"/>
                        <a:pt x="1340" y="5656"/>
                        <a:pt x="1363" y="5425"/>
                      </a:cubicBezTo>
                      <a:cubicBezTo>
                        <a:pt x="1386" y="5194"/>
                        <a:pt x="1432" y="4987"/>
                        <a:pt x="1513" y="4767"/>
                      </a:cubicBezTo>
                      <a:cubicBezTo>
                        <a:pt x="1640" y="4329"/>
                        <a:pt x="1836" y="3925"/>
                        <a:pt x="1998" y="3509"/>
                      </a:cubicBezTo>
                      <a:cubicBezTo>
                        <a:pt x="2159" y="3094"/>
                        <a:pt x="2286" y="2655"/>
                        <a:pt x="2286" y="2216"/>
                      </a:cubicBezTo>
                      <a:cubicBezTo>
                        <a:pt x="2286" y="1837"/>
                        <a:pt x="2204" y="1449"/>
                        <a:pt x="1998" y="1136"/>
                      </a:cubicBezTo>
                      <a:close/>
                      <a:moveTo>
                        <a:pt x="795" y="40"/>
                      </a:moveTo>
                      <a:lnTo>
                        <a:pt x="795" y="40"/>
                      </a:lnTo>
                      <a:cubicBezTo>
                        <a:pt x="1344" y="378"/>
                        <a:pt x="1820" y="915"/>
                        <a:pt x="1998" y="1547"/>
                      </a:cubicBezTo>
                      <a:cubicBezTo>
                        <a:pt x="2101" y="1893"/>
                        <a:pt x="2217" y="2517"/>
                        <a:pt x="1871" y="2759"/>
                      </a:cubicBezTo>
                      <a:cubicBezTo>
                        <a:pt x="1783" y="2829"/>
                        <a:pt x="1669" y="2879"/>
                        <a:pt x="1553" y="2879"/>
                      </a:cubicBezTo>
                      <a:cubicBezTo>
                        <a:pt x="1517" y="2879"/>
                        <a:pt x="1480" y="2874"/>
                        <a:pt x="1443" y="2863"/>
                      </a:cubicBezTo>
                      <a:cubicBezTo>
                        <a:pt x="1305" y="2817"/>
                        <a:pt x="1190" y="2632"/>
                        <a:pt x="1247" y="2482"/>
                      </a:cubicBezTo>
                      <a:lnTo>
                        <a:pt x="1247" y="2482"/>
                      </a:lnTo>
                      <a:cubicBezTo>
                        <a:pt x="1097" y="2620"/>
                        <a:pt x="1074" y="2863"/>
                        <a:pt x="1178" y="3036"/>
                      </a:cubicBezTo>
                      <a:cubicBezTo>
                        <a:pt x="1239" y="3150"/>
                        <a:pt x="1371" y="3199"/>
                        <a:pt x="1506" y="3199"/>
                      </a:cubicBezTo>
                      <a:cubicBezTo>
                        <a:pt x="1576" y="3199"/>
                        <a:pt x="1646" y="3186"/>
                        <a:pt x="1709" y="3163"/>
                      </a:cubicBezTo>
                      <a:lnTo>
                        <a:pt x="1709" y="3163"/>
                      </a:lnTo>
                      <a:cubicBezTo>
                        <a:pt x="1386" y="3705"/>
                        <a:pt x="889" y="4063"/>
                        <a:pt x="289" y="4271"/>
                      </a:cubicBezTo>
                      <a:cubicBezTo>
                        <a:pt x="289" y="4271"/>
                        <a:pt x="462" y="4363"/>
                        <a:pt x="612" y="4410"/>
                      </a:cubicBezTo>
                      <a:cubicBezTo>
                        <a:pt x="612" y="4410"/>
                        <a:pt x="439" y="4606"/>
                        <a:pt x="1" y="4790"/>
                      </a:cubicBezTo>
                      <a:cubicBezTo>
                        <a:pt x="257" y="4861"/>
                        <a:pt x="388" y="4899"/>
                        <a:pt x="560" y="4899"/>
                      </a:cubicBezTo>
                      <a:cubicBezTo>
                        <a:pt x="642" y="4899"/>
                        <a:pt x="734" y="4890"/>
                        <a:pt x="855" y="4871"/>
                      </a:cubicBezTo>
                      <a:lnTo>
                        <a:pt x="855" y="4871"/>
                      </a:lnTo>
                      <a:cubicBezTo>
                        <a:pt x="325" y="5620"/>
                        <a:pt x="1268" y="5932"/>
                        <a:pt x="1316" y="6611"/>
                      </a:cubicBezTo>
                      <a:lnTo>
                        <a:pt x="1316" y="6611"/>
                      </a:lnTo>
                      <a:cubicBezTo>
                        <a:pt x="1274" y="5979"/>
                        <a:pt x="2448" y="5990"/>
                        <a:pt x="2355" y="5402"/>
                      </a:cubicBezTo>
                      <a:lnTo>
                        <a:pt x="2355" y="5402"/>
                      </a:lnTo>
                      <a:cubicBezTo>
                        <a:pt x="2517" y="5748"/>
                        <a:pt x="2725" y="6014"/>
                        <a:pt x="3036" y="6199"/>
                      </a:cubicBezTo>
                      <a:cubicBezTo>
                        <a:pt x="2448" y="5298"/>
                        <a:pt x="2505" y="4040"/>
                        <a:pt x="2632" y="3036"/>
                      </a:cubicBezTo>
                      <a:cubicBezTo>
                        <a:pt x="2748" y="2182"/>
                        <a:pt x="2563" y="1385"/>
                        <a:pt x="1998" y="797"/>
                      </a:cubicBezTo>
                      <a:cubicBezTo>
                        <a:pt x="1882" y="681"/>
                        <a:pt x="1755" y="566"/>
                        <a:pt x="1594" y="450"/>
                      </a:cubicBezTo>
                      <a:cubicBezTo>
                        <a:pt x="1339" y="280"/>
                        <a:pt x="1054" y="189"/>
                        <a:pt x="795" y="40"/>
                      </a:cubicBezTo>
                      <a:close/>
                      <a:moveTo>
                        <a:pt x="1316" y="6611"/>
                      </a:moveTo>
                      <a:cubicBezTo>
                        <a:pt x="1316" y="6612"/>
                        <a:pt x="1316" y="6613"/>
                        <a:pt x="1317" y="6614"/>
                      </a:cubicBezTo>
                      <a:cubicBezTo>
                        <a:pt x="1316" y="6613"/>
                        <a:pt x="1316" y="6612"/>
                        <a:pt x="1316" y="661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16" name="Google Shape;2416;p31"/>
                <p:cNvSpPr/>
                <p:nvPr/>
              </p:nvSpPr>
              <p:spPr>
                <a:xfrm>
                  <a:off x="613721" y="4786535"/>
                  <a:ext cx="18280" cy="779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6" h="2413" extrusionOk="0">
                      <a:moveTo>
                        <a:pt x="254" y="0"/>
                      </a:moveTo>
                      <a:cubicBezTo>
                        <a:pt x="0" y="831"/>
                        <a:pt x="139" y="1674"/>
                        <a:pt x="566" y="2413"/>
                      </a:cubicBezTo>
                      <a:cubicBezTo>
                        <a:pt x="462" y="1605"/>
                        <a:pt x="346" y="808"/>
                        <a:pt x="25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17" name="Google Shape;2417;p31"/>
                <p:cNvSpPr/>
                <p:nvPr/>
              </p:nvSpPr>
              <p:spPr>
                <a:xfrm>
                  <a:off x="662910" y="4618394"/>
                  <a:ext cx="82811" cy="969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4" h="3002" extrusionOk="0">
                      <a:moveTo>
                        <a:pt x="1282" y="1755"/>
                      </a:moveTo>
                      <a:lnTo>
                        <a:pt x="1282" y="1755"/>
                      </a:lnTo>
                      <a:cubicBezTo>
                        <a:pt x="1284" y="1756"/>
                        <a:pt x="1287" y="1757"/>
                        <a:pt x="1289" y="1758"/>
                      </a:cubicBezTo>
                      <a:lnTo>
                        <a:pt x="1289" y="1758"/>
                      </a:lnTo>
                      <a:cubicBezTo>
                        <a:pt x="1287" y="1757"/>
                        <a:pt x="1284" y="1756"/>
                        <a:pt x="1282" y="1755"/>
                      </a:cubicBezTo>
                      <a:close/>
                      <a:moveTo>
                        <a:pt x="462" y="1016"/>
                      </a:moveTo>
                      <a:cubicBezTo>
                        <a:pt x="543" y="1178"/>
                        <a:pt x="647" y="1328"/>
                        <a:pt x="774" y="1455"/>
                      </a:cubicBezTo>
                      <a:cubicBezTo>
                        <a:pt x="843" y="1524"/>
                        <a:pt x="947" y="1593"/>
                        <a:pt x="1040" y="1639"/>
                      </a:cubicBezTo>
                      <a:cubicBezTo>
                        <a:pt x="1155" y="1686"/>
                        <a:pt x="1270" y="1697"/>
                        <a:pt x="1386" y="1697"/>
                      </a:cubicBezTo>
                      <a:cubicBezTo>
                        <a:pt x="1536" y="1697"/>
                        <a:pt x="1697" y="1663"/>
                        <a:pt x="1859" y="1605"/>
                      </a:cubicBezTo>
                      <a:lnTo>
                        <a:pt x="1859" y="1605"/>
                      </a:lnTo>
                      <a:cubicBezTo>
                        <a:pt x="1732" y="1720"/>
                        <a:pt x="1559" y="1766"/>
                        <a:pt x="1386" y="1766"/>
                      </a:cubicBezTo>
                      <a:cubicBezTo>
                        <a:pt x="1354" y="1766"/>
                        <a:pt x="1314" y="1766"/>
                        <a:pt x="1289" y="1758"/>
                      </a:cubicBezTo>
                      <a:lnTo>
                        <a:pt x="1289" y="1758"/>
                      </a:lnTo>
                      <a:cubicBezTo>
                        <a:pt x="1426" y="1815"/>
                        <a:pt x="1585" y="1871"/>
                        <a:pt x="1732" y="1928"/>
                      </a:cubicBezTo>
                      <a:cubicBezTo>
                        <a:pt x="1882" y="2020"/>
                        <a:pt x="2044" y="2101"/>
                        <a:pt x="2171" y="2228"/>
                      </a:cubicBezTo>
                      <a:cubicBezTo>
                        <a:pt x="2032" y="2113"/>
                        <a:pt x="1871" y="2043"/>
                        <a:pt x="1697" y="1986"/>
                      </a:cubicBezTo>
                      <a:cubicBezTo>
                        <a:pt x="1524" y="1928"/>
                        <a:pt x="1351" y="1870"/>
                        <a:pt x="1190" y="1801"/>
                      </a:cubicBezTo>
                      <a:cubicBezTo>
                        <a:pt x="1016" y="1732"/>
                        <a:pt x="855" y="1628"/>
                        <a:pt x="751" y="1478"/>
                      </a:cubicBezTo>
                      <a:cubicBezTo>
                        <a:pt x="612" y="1351"/>
                        <a:pt x="532" y="1178"/>
                        <a:pt x="462" y="1016"/>
                      </a:cubicBezTo>
                      <a:close/>
                      <a:moveTo>
                        <a:pt x="35" y="0"/>
                      </a:moveTo>
                      <a:cubicBezTo>
                        <a:pt x="1" y="358"/>
                        <a:pt x="58" y="728"/>
                        <a:pt x="197" y="1074"/>
                      </a:cubicBezTo>
                      <a:cubicBezTo>
                        <a:pt x="416" y="1582"/>
                        <a:pt x="832" y="1997"/>
                        <a:pt x="1340" y="2228"/>
                      </a:cubicBezTo>
                      <a:cubicBezTo>
                        <a:pt x="1536" y="2320"/>
                        <a:pt x="1744" y="2378"/>
                        <a:pt x="1928" y="2494"/>
                      </a:cubicBezTo>
                      <a:cubicBezTo>
                        <a:pt x="2101" y="2598"/>
                        <a:pt x="2263" y="2782"/>
                        <a:pt x="2263" y="3001"/>
                      </a:cubicBezTo>
                      <a:cubicBezTo>
                        <a:pt x="2425" y="2782"/>
                        <a:pt x="2563" y="2551"/>
                        <a:pt x="2517" y="2286"/>
                      </a:cubicBezTo>
                      <a:cubicBezTo>
                        <a:pt x="2482" y="2043"/>
                        <a:pt x="2332" y="1824"/>
                        <a:pt x="2148" y="1686"/>
                      </a:cubicBezTo>
                      <a:lnTo>
                        <a:pt x="2148" y="1686"/>
                      </a:lnTo>
                      <a:cubicBezTo>
                        <a:pt x="2163" y="1689"/>
                        <a:pt x="2180" y="1691"/>
                        <a:pt x="2197" y="1691"/>
                      </a:cubicBezTo>
                      <a:cubicBezTo>
                        <a:pt x="2291" y="1691"/>
                        <a:pt x="2397" y="1639"/>
                        <a:pt x="2436" y="1570"/>
                      </a:cubicBezTo>
                      <a:cubicBezTo>
                        <a:pt x="2494" y="1455"/>
                        <a:pt x="2436" y="1305"/>
                        <a:pt x="2344" y="1224"/>
                      </a:cubicBezTo>
                      <a:cubicBezTo>
                        <a:pt x="2251" y="1132"/>
                        <a:pt x="2136" y="1097"/>
                        <a:pt x="1998" y="1051"/>
                      </a:cubicBezTo>
                      <a:cubicBezTo>
                        <a:pt x="2159" y="993"/>
                        <a:pt x="2321" y="866"/>
                        <a:pt x="2332" y="693"/>
                      </a:cubicBezTo>
                      <a:cubicBezTo>
                        <a:pt x="2344" y="520"/>
                        <a:pt x="2263" y="324"/>
                        <a:pt x="2113" y="243"/>
                      </a:cubicBezTo>
                      <a:cubicBezTo>
                        <a:pt x="1998" y="612"/>
                        <a:pt x="1617" y="924"/>
                        <a:pt x="1224" y="958"/>
                      </a:cubicBezTo>
                      <a:cubicBezTo>
                        <a:pt x="1186" y="963"/>
                        <a:pt x="1148" y="965"/>
                        <a:pt x="1110" y="965"/>
                      </a:cubicBezTo>
                      <a:cubicBezTo>
                        <a:pt x="755" y="965"/>
                        <a:pt x="409" y="775"/>
                        <a:pt x="232" y="462"/>
                      </a:cubicBezTo>
                      <a:cubicBezTo>
                        <a:pt x="139" y="301"/>
                        <a:pt x="70" y="150"/>
                        <a:pt x="3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18" name="Google Shape;2418;p31"/>
                <p:cNvSpPr/>
                <p:nvPr/>
              </p:nvSpPr>
              <p:spPr>
                <a:xfrm>
                  <a:off x="641335" y="4553541"/>
                  <a:ext cx="177442" cy="2396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94" h="7421" extrusionOk="0">
                      <a:moveTo>
                        <a:pt x="692" y="0"/>
                      </a:moveTo>
                      <a:cubicBezTo>
                        <a:pt x="681" y="24"/>
                        <a:pt x="671" y="49"/>
                        <a:pt x="661" y="73"/>
                      </a:cubicBezTo>
                      <a:lnTo>
                        <a:pt x="661" y="73"/>
                      </a:lnTo>
                      <a:cubicBezTo>
                        <a:pt x="671" y="49"/>
                        <a:pt x="681" y="24"/>
                        <a:pt x="692" y="0"/>
                      </a:cubicBezTo>
                      <a:close/>
                      <a:moveTo>
                        <a:pt x="1950" y="6475"/>
                      </a:moveTo>
                      <a:lnTo>
                        <a:pt x="1950" y="6475"/>
                      </a:lnTo>
                      <a:cubicBezTo>
                        <a:pt x="2181" y="6649"/>
                        <a:pt x="2423" y="6799"/>
                        <a:pt x="2689" y="6914"/>
                      </a:cubicBezTo>
                      <a:cubicBezTo>
                        <a:pt x="2943" y="7029"/>
                        <a:pt x="3220" y="7110"/>
                        <a:pt x="3497" y="7156"/>
                      </a:cubicBezTo>
                      <a:cubicBezTo>
                        <a:pt x="3622" y="7178"/>
                        <a:pt x="3752" y="7190"/>
                        <a:pt x="3884" y="7190"/>
                      </a:cubicBezTo>
                      <a:cubicBezTo>
                        <a:pt x="4032" y="7190"/>
                        <a:pt x="4181" y="7175"/>
                        <a:pt x="4328" y="7145"/>
                      </a:cubicBezTo>
                      <a:cubicBezTo>
                        <a:pt x="4605" y="7087"/>
                        <a:pt x="4882" y="6983"/>
                        <a:pt x="5136" y="6868"/>
                      </a:cubicBezTo>
                      <a:lnTo>
                        <a:pt x="5136" y="6868"/>
                      </a:lnTo>
                      <a:cubicBezTo>
                        <a:pt x="4893" y="7006"/>
                        <a:pt x="4616" y="7110"/>
                        <a:pt x="4339" y="7180"/>
                      </a:cubicBezTo>
                      <a:cubicBezTo>
                        <a:pt x="4170" y="7216"/>
                        <a:pt x="3981" y="7244"/>
                        <a:pt x="3792" y="7244"/>
                      </a:cubicBezTo>
                      <a:cubicBezTo>
                        <a:pt x="3685" y="7244"/>
                        <a:pt x="3578" y="7235"/>
                        <a:pt x="3474" y="7214"/>
                      </a:cubicBezTo>
                      <a:cubicBezTo>
                        <a:pt x="3185" y="7168"/>
                        <a:pt x="2919" y="7087"/>
                        <a:pt x="2654" y="6949"/>
                      </a:cubicBezTo>
                      <a:cubicBezTo>
                        <a:pt x="2400" y="6822"/>
                        <a:pt x="2146" y="6683"/>
                        <a:pt x="1950" y="6475"/>
                      </a:cubicBezTo>
                      <a:close/>
                      <a:moveTo>
                        <a:pt x="661" y="73"/>
                      </a:moveTo>
                      <a:cubicBezTo>
                        <a:pt x="1" y="1676"/>
                        <a:pt x="55" y="3257"/>
                        <a:pt x="715" y="4871"/>
                      </a:cubicBezTo>
                      <a:cubicBezTo>
                        <a:pt x="1096" y="5794"/>
                        <a:pt x="1719" y="6649"/>
                        <a:pt x="2596" y="7110"/>
                      </a:cubicBezTo>
                      <a:cubicBezTo>
                        <a:pt x="2983" y="7319"/>
                        <a:pt x="3389" y="7420"/>
                        <a:pt x="3790" y="7420"/>
                      </a:cubicBezTo>
                      <a:cubicBezTo>
                        <a:pt x="4298" y="7420"/>
                        <a:pt x="4800" y="7258"/>
                        <a:pt x="5251" y="6949"/>
                      </a:cubicBezTo>
                      <a:cubicBezTo>
                        <a:pt x="5320" y="6914"/>
                        <a:pt x="5401" y="6856"/>
                        <a:pt x="5424" y="6764"/>
                      </a:cubicBezTo>
                      <a:cubicBezTo>
                        <a:pt x="5494" y="6602"/>
                        <a:pt x="5367" y="6487"/>
                        <a:pt x="5205" y="6487"/>
                      </a:cubicBezTo>
                      <a:cubicBezTo>
                        <a:pt x="5113" y="6487"/>
                        <a:pt x="5020" y="6568"/>
                        <a:pt x="4939" y="6568"/>
                      </a:cubicBezTo>
                      <a:cubicBezTo>
                        <a:pt x="5216" y="6163"/>
                        <a:pt x="4816" y="5890"/>
                        <a:pt x="4286" y="5890"/>
                      </a:cubicBezTo>
                      <a:cubicBezTo>
                        <a:pt x="4151" y="5890"/>
                        <a:pt x="4008" y="5907"/>
                        <a:pt x="3866" y="5944"/>
                      </a:cubicBezTo>
                      <a:cubicBezTo>
                        <a:pt x="3519" y="6037"/>
                        <a:pt x="3167" y="6098"/>
                        <a:pt x="2819" y="6098"/>
                      </a:cubicBezTo>
                      <a:cubicBezTo>
                        <a:pt x="2439" y="6098"/>
                        <a:pt x="2064" y="6025"/>
                        <a:pt x="1703" y="5839"/>
                      </a:cubicBezTo>
                      <a:lnTo>
                        <a:pt x="1703" y="5839"/>
                      </a:lnTo>
                      <a:cubicBezTo>
                        <a:pt x="1728" y="5849"/>
                        <a:pt x="1753" y="5854"/>
                        <a:pt x="1778" y="5854"/>
                      </a:cubicBezTo>
                      <a:cubicBezTo>
                        <a:pt x="1885" y="5854"/>
                        <a:pt x="1989" y="5771"/>
                        <a:pt x="2031" y="5644"/>
                      </a:cubicBezTo>
                      <a:cubicBezTo>
                        <a:pt x="2088" y="5471"/>
                        <a:pt x="2031" y="5275"/>
                        <a:pt x="1915" y="5136"/>
                      </a:cubicBezTo>
                      <a:cubicBezTo>
                        <a:pt x="1811" y="4986"/>
                        <a:pt x="1684" y="4871"/>
                        <a:pt x="1557" y="4744"/>
                      </a:cubicBezTo>
                      <a:cubicBezTo>
                        <a:pt x="1442" y="4629"/>
                        <a:pt x="1315" y="4502"/>
                        <a:pt x="1223" y="4352"/>
                      </a:cubicBezTo>
                      <a:cubicBezTo>
                        <a:pt x="1026" y="4051"/>
                        <a:pt x="853" y="3705"/>
                        <a:pt x="715" y="3359"/>
                      </a:cubicBezTo>
                      <a:cubicBezTo>
                        <a:pt x="343" y="2356"/>
                        <a:pt x="246" y="1099"/>
                        <a:pt x="661" y="7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19" name="Google Shape;2419;p31"/>
                <p:cNvSpPr/>
                <p:nvPr/>
              </p:nvSpPr>
              <p:spPr>
                <a:xfrm>
                  <a:off x="669240" y="4732857"/>
                  <a:ext cx="83166" cy="1006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5" h="3115" extrusionOk="0">
                      <a:moveTo>
                        <a:pt x="1" y="0"/>
                      </a:moveTo>
                      <a:cubicBezTo>
                        <a:pt x="4" y="9"/>
                        <a:pt x="6" y="18"/>
                        <a:pt x="9" y="27"/>
                      </a:cubicBezTo>
                      <a:lnTo>
                        <a:pt x="9" y="27"/>
                      </a:lnTo>
                      <a:cubicBezTo>
                        <a:pt x="7" y="18"/>
                        <a:pt x="4" y="9"/>
                        <a:pt x="1" y="0"/>
                      </a:cubicBezTo>
                      <a:close/>
                      <a:moveTo>
                        <a:pt x="9" y="27"/>
                      </a:moveTo>
                      <a:lnTo>
                        <a:pt x="9" y="27"/>
                      </a:lnTo>
                      <a:cubicBezTo>
                        <a:pt x="228" y="720"/>
                        <a:pt x="527" y="1334"/>
                        <a:pt x="1051" y="1835"/>
                      </a:cubicBezTo>
                      <a:cubicBezTo>
                        <a:pt x="1144" y="1916"/>
                        <a:pt x="1248" y="2008"/>
                        <a:pt x="1317" y="2112"/>
                      </a:cubicBezTo>
                      <a:cubicBezTo>
                        <a:pt x="1386" y="2205"/>
                        <a:pt x="1432" y="2343"/>
                        <a:pt x="1421" y="2459"/>
                      </a:cubicBezTo>
                      <a:cubicBezTo>
                        <a:pt x="1398" y="2586"/>
                        <a:pt x="1317" y="2701"/>
                        <a:pt x="1201" y="2724"/>
                      </a:cubicBezTo>
                      <a:cubicBezTo>
                        <a:pt x="1186" y="2729"/>
                        <a:pt x="1170" y="2731"/>
                        <a:pt x="1154" y="2731"/>
                      </a:cubicBezTo>
                      <a:cubicBezTo>
                        <a:pt x="1049" y="2731"/>
                        <a:pt x="936" y="2638"/>
                        <a:pt x="936" y="2528"/>
                      </a:cubicBezTo>
                      <a:lnTo>
                        <a:pt x="936" y="2528"/>
                      </a:lnTo>
                      <a:cubicBezTo>
                        <a:pt x="936" y="2759"/>
                        <a:pt x="1051" y="3013"/>
                        <a:pt x="1271" y="3093"/>
                      </a:cubicBezTo>
                      <a:cubicBezTo>
                        <a:pt x="1317" y="3108"/>
                        <a:pt x="1366" y="3115"/>
                        <a:pt x="1416" y="3115"/>
                      </a:cubicBezTo>
                      <a:cubicBezTo>
                        <a:pt x="1601" y="3115"/>
                        <a:pt x="1794" y="3020"/>
                        <a:pt x="1894" y="2874"/>
                      </a:cubicBezTo>
                      <a:cubicBezTo>
                        <a:pt x="2021" y="2689"/>
                        <a:pt x="2009" y="2435"/>
                        <a:pt x="1905" y="2239"/>
                      </a:cubicBezTo>
                      <a:lnTo>
                        <a:pt x="1905" y="2239"/>
                      </a:lnTo>
                      <a:cubicBezTo>
                        <a:pt x="1966" y="2279"/>
                        <a:pt x="2043" y="2311"/>
                        <a:pt x="2115" y="2311"/>
                      </a:cubicBezTo>
                      <a:cubicBezTo>
                        <a:pt x="2126" y="2311"/>
                        <a:pt x="2137" y="2310"/>
                        <a:pt x="2148" y="2309"/>
                      </a:cubicBezTo>
                      <a:cubicBezTo>
                        <a:pt x="2575" y="2251"/>
                        <a:pt x="1848" y="1881"/>
                        <a:pt x="1778" y="1835"/>
                      </a:cubicBezTo>
                      <a:cubicBezTo>
                        <a:pt x="1117" y="1459"/>
                        <a:pt x="253" y="778"/>
                        <a:pt x="9" y="2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20" name="Google Shape;2420;p31"/>
                <p:cNvSpPr/>
                <p:nvPr/>
              </p:nvSpPr>
              <p:spPr>
                <a:xfrm>
                  <a:off x="525872" y="4423414"/>
                  <a:ext cx="144919" cy="2311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87" h="7158" extrusionOk="0">
                      <a:moveTo>
                        <a:pt x="4071" y="1536"/>
                      </a:moveTo>
                      <a:lnTo>
                        <a:pt x="4071" y="1536"/>
                      </a:lnTo>
                      <a:cubicBezTo>
                        <a:pt x="4094" y="1651"/>
                        <a:pt x="4105" y="1778"/>
                        <a:pt x="4128" y="1905"/>
                      </a:cubicBezTo>
                      <a:cubicBezTo>
                        <a:pt x="4128" y="2032"/>
                        <a:pt x="4105" y="2148"/>
                        <a:pt x="4094" y="2286"/>
                      </a:cubicBezTo>
                      <a:cubicBezTo>
                        <a:pt x="4047" y="2528"/>
                        <a:pt x="3955" y="2759"/>
                        <a:pt x="3840" y="2990"/>
                      </a:cubicBezTo>
                      <a:cubicBezTo>
                        <a:pt x="3586" y="3440"/>
                        <a:pt x="3228" y="3787"/>
                        <a:pt x="2835" y="4098"/>
                      </a:cubicBezTo>
                      <a:cubicBezTo>
                        <a:pt x="2431" y="4375"/>
                        <a:pt x="2027" y="4664"/>
                        <a:pt x="1658" y="4999"/>
                      </a:cubicBezTo>
                      <a:cubicBezTo>
                        <a:pt x="1277" y="5310"/>
                        <a:pt x="977" y="5714"/>
                        <a:pt x="723" y="6130"/>
                      </a:cubicBezTo>
                      <a:cubicBezTo>
                        <a:pt x="839" y="5922"/>
                        <a:pt x="977" y="5703"/>
                        <a:pt x="1127" y="5518"/>
                      </a:cubicBezTo>
                      <a:cubicBezTo>
                        <a:pt x="1266" y="5310"/>
                        <a:pt x="1439" y="5137"/>
                        <a:pt x="1623" y="4964"/>
                      </a:cubicBezTo>
                      <a:cubicBezTo>
                        <a:pt x="1993" y="4629"/>
                        <a:pt x="2408" y="4341"/>
                        <a:pt x="2778" y="4029"/>
                      </a:cubicBezTo>
                      <a:cubicBezTo>
                        <a:pt x="3170" y="3706"/>
                        <a:pt x="3528" y="3360"/>
                        <a:pt x="3782" y="2944"/>
                      </a:cubicBezTo>
                      <a:cubicBezTo>
                        <a:pt x="3840" y="2840"/>
                        <a:pt x="3897" y="2725"/>
                        <a:pt x="3932" y="2609"/>
                      </a:cubicBezTo>
                      <a:cubicBezTo>
                        <a:pt x="3978" y="2494"/>
                        <a:pt x="4024" y="2378"/>
                        <a:pt x="4047" y="2263"/>
                      </a:cubicBezTo>
                      <a:cubicBezTo>
                        <a:pt x="4082" y="2148"/>
                        <a:pt x="4094" y="2021"/>
                        <a:pt x="4094" y="1905"/>
                      </a:cubicBezTo>
                      <a:cubicBezTo>
                        <a:pt x="4094" y="1778"/>
                        <a:pt x="4082" y="1663"/>
                        <a:pt x="4071" y="1536"/>
                      </a:cubicBezTo>
                      <a:close/>
                      <a:moveTo>
                        <a:pt x="404" y="6628"/>
                      </a:moveTo>
                      <a:lnTo>
                        <a:pt x="404" y="6628"/>
                      </a:lnTo>
                      <a:cubicBezTo>
                        <a:pt x="403" y="6631"/>
                        <a:pt x="401" y="6635"/>
                        <a:pt x="400" y="6638"/>
                      </a:cubicBezTo>
                      <a:cubicBezTo>
                        <a:pt x="401" y="6635"/>
                        <a:pt x="403" y="6631"/>
                        <a:pt x="404" y="6628"/>
                      </a:cubicBezTo>
                      <a:close/>
                      <a:moveTo>
                        <a:pt x="3493" y="1"/>
                      </a:moveTo>
                      <a:cubicBezTo>
                        <a:pt x="3863" y="635"/>
                        <a:pt x="4036" y="1443"/>
                        <a:pt x="3851" y="2171"/>
                      </a:cubicBezTo>
                      <a:cubicBezTo>
                        <a:pt x="3747" y="2552"/>
                        <a:pt x="3528" y="3209"/>
                        <a:pt x="3055" y="3244"/>
                      </a:cubicBezTo>
                      <a:cubicBezTo>
                        <a:pt x="3024" y="3249"/>
                        <a:pt x="2992" y="3251"/>
                        <a:pt x="2960" y="3251"/>
                      </a:cubicBezTo>
                      <a:cubicBezTo>
                        <a:pt x="2825" y="3251"/>
                        <a:pt x="2686" y="3210"/>
                        <a:pt x="2593" y="3117"/>
                      </a:cubicBezTo>
                      <a:cubicBezTo>
                        <a:pt x="2478" y="3002"/>
                        <a:pt x="2478" y="2759"/>
                        <a:pt x="2605" y="2655"/>
                      </a:cubicBezTo>
                      <a:lnTo>
                        <a:pt x="2605" y="2655"/>
                      </a:lnTo>
                      <a:cubicBezTo>
                        <a:pt x="2397" y="2702"/>
                        <a:pt x="2235" y="2909"/>
                        <a:pt x="2235" y="3129"/>
                      </a:cubicBezTo>
                      <a:cubicBezTo>
                        <a:pt x="2247" y="3348"/>
                        <a:pt x="2455" y="3521"/>
                        <a:pt x="2662" y="3544"/>
                      </a:cubicBezTo>
                      <a:cubicBezTo>
                        <a:pt x="2252" y="3781"/>
                        <a:pt x="1808" y="3883"/>
                        <a:pt x="1348" y="3883"/>
                      </a:cubicBezTo>
                      <a:cubicBezTo>
                        <a:pt x="1135" y="3883"/>
                        <a:pt x="919" y="3861"/>
                        <a:pt x="700" y="3821"/>
                      </a:cubicBezTo>
                      <a:lnTo>
                        <a:pt x="700" y="3821"/>
                      </a:lnTo>
                      <a:cubicBezTo>
                        <a:pt x="700" y="3821"/>
                        <a:pt x="816" y="3994"/>
                        <a:pt x="931" y="4110"/>
                      </a:cubicBezTo>
                      <a:cubicBezTo>
                        <a:pt x="931" y="4110"/>
                        <a:pt x="768" y="4173"/>
                        <a:pt x="449" y="4173"/>
                      </a:cubicBezTo>
                      <a:cubicBezTo>
                        <a:pt x="360" y="4173"/>
                        <a:pt x="259" y="4169"/>
                        <a:pt x="146" y="4156"/>
                      </a:cubicBezTo>
                      <a:lnTo>
                        <a:pt x="146" y="4156"/>
                      </a:lnTo>
                      <a:cubicBezTo>
                        <a:pt x="446" y="4456"/>
                        <a:pt x="527" y="4525"/>
                        <a:pt x="919" y="4698"/>
                      </a:cubicBezTo>
                      <a:cubicBezTo>
                        <a:pt x="0" y="5135"/>
                        <a:pt x="728" y="5949"/>
                        <a:pt x="404" y="6628"/>
                      </a:cubicBezTo>
                      <a:lnTo>
                        <a:pt x="404" y="6628"/>
                      </a:lnTo>
                      <a:cubicBezTo>
                        <a:pt x="533" y="6369"/>
                        <a:pt x="803" y="6332"/>
                        <a:pt x="1090" y="6332"/>
                      </a:cubicBezTo>
                      <a:cubicBezTo>
                        <a:pt x="1203" y="6332"/>
                        <a:pt x="1319" y="6338"/>
                        <a:pt x="1430" y="6338"/>
                      </a:cubicBezTo>
                      <a:cubicBezTo>
                        <a:pt x="1708" y="6338"/>
                        <a:pt x="1955" y="6302"/>
                        <a:pt x="2051" y="6049"/>
                      </a:cubicBezTo>
                      <a:cubicBezTo>
                        <a:pt x="2051" y="6441"/>
                        <a:pt x="2074" y="6811"/>
                        <a:pt x="2293" y="7157"/>
                      </a:cubicBezTo>
                      <a:cubicBezTo>
                        <a:pt x="2212" y="5991"/>
                        <a:pt x="2951" y="4825"/>
                        <a:pt x="3643" y="3925"/>
                      </a:cubicBezTo>
                      <a:cubicBezTo>
                        <a:pt x="4221" y="3175"/>
                        <a:pt x="4486" y="2321"/>
                        <a:pt x="4267" y="1443"/>
                      </a:cubicBezTo>
                      <a:cubicBezTo>
                        <a:pt x="4221" y="1270"/>
                        <a:pt x="4151" y="1086"/>
                        <a:pt x="4082" y="901"/>
                      </a:cubicBezTo>
                      <a:cubicBezTo>
                        <a:pt x="3920" y="566"/>
                        <a:pt x="3678" y="301"/>
                        <a:pt x="3493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21" name="Google Shape;2421;p31"/>
                <p:cNvSpPr/>
                <p:nvPr/>
              </p:nvSpPr>
              <p:spPr>
                <a:xfrm>
                  <a:off x="601416" y="4560614"/>
                  <a:ext cx="54066" cy="151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4" h="4699" extrusionOk="0">
                      <a:moveTo>
                        <a:pt x="1201" y="1005"/>
                      </a:moveTo>
                      <a:lnTo>
                        <a:pt x="1201" y="1005"/>
                      </a:lnTo>
                      <a:cubicBezTo>
                        <a:pt x="1143" y="1224"/>
                        <a:pt x="1085" y="1443"/>
                        <a:pt x="1051" y="1674"/>
                      </a:cubicBezTo>
                      <a:cubicBezTo>
                        <a:pt x="1004" y="1905"/>
                        <a:pt x="970" y="2113"/>
                        <a:pt x="970" y="2343"/>
                      </a:cubicBezTo>
                      <a:cubicBezTo>
                        <a:pt x="958" y="2574"/>
                        <a:pt x="970" y="2805"/>
                        <a:pt x="1004" y="3059"/>
                      </a:cubicBezTo>
                      <a:cubicBezTo>
                        <a:pt x="1027" y="3302"/>
                        <a:pt x="1074" y="3532"/>
                        <a:pt x="1108" y="3763"/>
                      </a:cubicBezTo>
                      <a:cubicBezTo>
                        <a:pt x="1051" y="3532"/>
                        <a:pt x="993" y="3290"/>
                        <a:pt x="958" y="3059"/>
                      </a:cubicBezTo>
                      <a:cubicBezTo>
                        <a:pt x="935" y="2828"/>
                        <a:pt x="912" y="2574"/>
                        <a:pt x="912" y="2343"/>
                      </a:cubicBezTo>
                      <a:cubicBezTo>
                        <a:pt x="935" y="2113"/>
                        <a:pt x="958" y="1882"/>
                        <a:pt x="1004" y="1651"/>
                      </a:cubicBezTo>
                      <a:cubicBezTo>
                        <a:pt x="1051" y="1420"/>
                        <a:pt x="1120" y="1224"/>
                        <a:pt x="1201" y="1005"/>
                      </a:cubicBezTo>
                      <a:close/>
                      <a:moveTo>
                        <a:pt x="1674" y="0"/>
                      </a:moveTo>
                      <a:lnTo>
                        <a:pt x="1674" y="0"/>
                      </a:lnTo>
                      <a:cubicBezTo>
                        <a:pt x="1074" y="820"/>
                        <a:pt x="0" y="3013"/>
                        <a:pt x="370" y="4075"/>
                      </a:cubicBezTo>
                      <a:cubicBezTo>
                        <a:pt x="416" y="4052"/>
                        <a:pt x="554" y="3359"/>
                        <a:pt x="693" y="3186"/>
                      </a:cubicBezTo>
                      <a:lnTo>
                        <a:pt x="693" y="3186"/>
                      </a:lnTo>
                      <a:cubicBezTo>
                        <a:pt x="658" y="3729"/>
                        <a:pt x="981" y="4398"/>
                        <a:pt x="1408" y="4698"/>
                      </a:cubicBezTo>
                      <a:cubicBezTo>
                        <a:pt x="1051" y="3151"/>
                        <a:pt x="1131" y="1501"/>
                        <a:pt x="167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22" name="Google Shape;2422;p31"/>
                <p:cNvSpPr/>
                <p:nvPr/>
              </p:nvSpPr>
              <p:spPr>
                <a:xfrm>
                  <a:off x="622280" y="4354589"/>
                  <a:ext cx="171338" cy="500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05" h="1550" extrusionOk="0">
                      <a:moveTo>
                        <a:pt x="4245" y="1"/>
                      </a:moveTo>
                      <a:cubicBezTo>
                        <a:pt x="2797" y="1"/>
                        <a:pt x="1" y="1485"/>
                        <a:pt x="1" y="1485"/>
                      </a:cubicBezTo>
                      <a:cubicBezTo>
                        <a:pt x="1" y="1485"/>
                        <a:pt x="782" y="1550"/>
                        <a:pt x="1732" y="1550"/>
                      </a:cubicBezTo>
                      <a:cubicBezTo>
                        <a:pt x="3291" y="1550"/>
                        <a:pt x="5304" y="1376"/>
                        <a:pt x="5068" y="458"/>
                      </a:cubicBezTo>
                      <a:cubicBezTo>
                        <a:pt x="4979" y="128"/>
                        <a:pt x="4670" y="1"/>
                        <a:pt x="424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23" name="Google Shape;2423;p31"/>
                <p:cNvSpPr/>
                <p:nvPr/>
              </p:nvSpPr>
              <p:spPr>
                <a:xfrm>
                  <a:off x="621149" y="4265383"/>
                  <a:ext cx="134261" cy="1114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7" h="3451" extrusionOk="0">
                      <a:moveTo>
                        <a:pt x="2636" y="0"/>
                      </a:moveTo>
                      <a:cubicBezTo>
                        <a:pt x="1501" y="0"/>
                        <a:pt x="1" y="3451"/>
                        <a:pt x="1" y="3451"/>
                      </a:cubicBezTo>
                      <a:cubicBezTo>
                        <a:pt x="1" y="3451"/>
                        <a:pt x="4156" y="1200"/>
                        <a:pt x="3025" y="161"/>
                      </a:cubicBezTo>
                      <a:cubicBezTo>
                        <a:pt x="2903" y="50"/>
                        <a:pt x="2772" y="0"/>
                        <a:pt x="263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24" name="Google Shape;2424;p31"/>
                <p:cNvSpPr/>
                <p:nvPr/>
              </p:nvSpPr>
              <p:spPr>
                <a:xfrm>
                  <a:off x="567762" y="4212124"/>
                  <a:ext cx="94438" cy="1662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24" h="5146" extrusionOk="0">
                      <a:moveTo>
                        <a:pt x="1343" y="0"/>
                      </a:moveTo>
                      <a:cubicBezTo>
                        <a:pt x="0" y="0"/>
                        <a:pt x="869" y="5146"/>
                        <a:pt x="869" y="5146"/>
                      </a:cubicBezTo>
                      <a:cubicBezTo>
                        <a:pt x="869" y="5146"/>
                        <a:pt x="2924" y="263"/>
                        <a:pt x="1446" y="10"/>
                      </a:cubicBezTo>
                      <a:cubicBezTo>
                        <a:pt x="1410" y="3"/>
                        <a:pt x="1376" y="0"/>
                        <a:pt x="1343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425" name="Google Shape;2425;p31"/>
              <p:cNvGrpSpPr/>
              <p:nvPr/>
            </p:nvGrpSpPr>
            <p:grpSpPr>
              <a:xfrm rot="10800000" flipH="1">
                <a:off x="1005226" y="4721208"/>
                <a:ext cx="8138847" cy="211872"/>
                <a:chOff x="1005226" y="199492"/>
                <a:chExt cx="8138847" cy="211872"/>
              </a:xfrm>
            </p:grpSpPr>
            <p:sp>
              <p:nvSpPr>
                <p:cNvPr id="2426" name="Google Shape;2426;p31"/>
                <p:cNvSpPr/>
                <p:nvPr/>
              </p:nvSpPr>
              <p:spPr>
                <a:xfrm>
                  <a:off x="4842450" y="199550"/>
                  <a:ext cx="4301622" cy="14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998" h="463" extrusionOk="0">
                      <a:moveTo>
                        <a:pt x="0" y="1"/>
                      </a:moveTo>
                      <a:lnTo>
                        <a:pt x="0" y="463"/>
                      </a:lnTo>
                      <a:lnTo>
                        <a:pt x="97998" y="463"/>
                      </a:lnTo>
                      <a:lnTo>
                        <a:pt x="9799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2427" name="Google Shape;2427;p31"/>
                <p:cNvGrpSpPr/>
                <p:nvPr/>
              </p:nvGrpSpPr>
              <p:grpSpPr>
                <a:xfrm>
                  <a:off x="1005226" y="199492"/>
                  <a:ext cx="3295960" cy="211872"/>
                  <a:chOff x="1018925" y="254356"/>
                  <a:chExt cx="3295960" cy="211872"/>
                </a:xfrm>
              </p:grpSpPr>
              <p:sp>
                <p:nvSpPr>
                  <p:cNvPr id="2428" name="Google Shape;2428;p31"/>
                  <p:cNvSpPr/>
                  <p:nvPr/>
                </p:nvSpPr>
                <p:spPr>
                  <a:xfrm>
                    <a:off x="1149795" y="254421"/>
                    <a:ext cx="3165090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7998" h="463" extrusionOk="0">
                        <a:moveTo>
                          <a:pt x="0" y="1"/>
                        </a:moveTo>
                        <a:lnTo>
                          <a:pt x="0" y="463"/>
                        </a:lnTo>
                        <a:lnTo>
                          <a:pt x="97998" y="463"/>
                        </a:lnTo>
                        <a:lnTo>
                          <a:pt x="97998" y="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ffectLst>
                    <a:outerShdw blurRad="28575" algn="bl" rotWithShape="0">
                      <a:srgbClr val="000000">
                        <a:alpha val="20000"/>
                      </a:srgbClr>
                    </a:outerShdw>
                  </a:effectLst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429" name="Google Shape;2429;p31"/>
                  <p:cNvSpPr/>
                  <p:nvPr/>
                </p:nvSpPr>
                <p:spPr>
                  <a:xfrm>
                    <a:off x="1018925" y="254356"/>
                    <a:ext cx="143950" cy="21187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57" h="6560" extrusionOk="0">
                        <a:moveTo>
                          <a:pt x="3933" y="1"/>
                        </a:moveTo>
                        <a:cubicBezTo>
                          <a:pt x="2886" y="1"/>
                          <a:pt x="1831" y="436"/>
                          <a:pt x="1097" y="1215"/>
                        </a:cubicBezTo>
                        <a:cubicBezTo>
                          <a:pt x="705" y="1607"/>
                          <a:pt x="405" y="2104"/>
                          <a:pt x="209" y="2635"/>
                        </a:cubicBezTo>
                        <a:cubicBezTo>
                          <a:pt x="174" y="2761"/>
                          <a:pt x="139" y="2912"/>
                          <a:pt x="93" y="3039"/>
                        </a:cubicBezTo>
                        <a:lnTo>
                          <a:pt x="24" y="3454"/>
                        </a:lnTo>
                        <a:lnTo>
                          <a:pt x="1" y="3893"/>
                        </a:lnTo>
                        <a:cubicBezTo>
                          <a:pt x="1" y="4054"/>
                          <a:pt x="1" y="4193"/>
                          <a:pt x="24" y="4354"/>
                        </a:cubicBezTo>
                        <a:cubicBezTo>
                          <a:pt x="105" y="4955"/>
                          <a:pt x="440" y="5532"/>
                          <a:pt x="913" y="5936"/>
                        </a:cubicBezTo>
                        <a:cubicBezTo>
                          <a:pt x="1397" y="6330"/>
                          <a:pt x="1992" y="6559"/>
                          <a:pt x="2642" y="6559"/>
                        </a:cubicBezTo>
                        <a:cubicBezTo>
                          <a:pt x="2658" y="6559"/>
                          <a:pt x="2674" y="6559"/>
                          <a:pt x="2690" y="6559"/>
                        </a:cubicBezTo>
                        <a:cubicBezTo>
                          <a:pt x="3441" y="6524"/>
                          <a:pt x="4133" y="6005"/>
                          <a:pt x="4364" y="5278"/>
                        </a:cubicBezTo>
                        <a:cubicBezTo>
                          <a:pt x="4422" y="5105"/>
                          <a:pt x="4456" y="4908"/>
                          <a:pt x="4456" y="4712"/>
                        </a:cubicBezTo>
                        <a:cubicBezTo>
                          <a:pt x="4456" y="4481"/>
                          <a:pt x="4387" y="4239"/>
                          <a:pt x="4272" y="4031"/>
                        </a:cubicBezTo>
                        <a:cubicBezTo>
                          <a:pt x="4041" y="3627"/>
                          <a:pt x="3579" y="3339"/>
                          <a:pt x="3083" y="3339"/>
                        </a:cubicBezTo>
                        <a:lnTo>
                          <a:pt x="2898" y="3339"/>
                        </a:lnTo>
                        <a:cubicBezTo>
                          <a:pt x="2829" y="3339"/>
                          <a:pt x="2771" y="3350"/>
                          <a:pt x="2690" y="3373"/>
                        </a:cubicBezTo>
                        <a:cubicBezTo>
                          <a:pt x="2333" y="3489"/>
                          <a:pt x="2136" y="3858"/>
                          <a:pt x="2229" y="4216"/>
                        </a:cubicBezTo>
                        <a:cubicBezTo>
                          <a:pt x="2323" y="4519"/>
                          <a:pt x="2597" y="4705"/>
                          <a:pt x="2889" y="4705"/>
                        </a:cubicBezTo>
                        <a:cubicBezTo>
                          <a:pt x="2953" y="4705"/>
                          <a:pt x="3018" y="4696"/>
                          <a:pt x="3083" y="4678"/>
                        </a:cubicBezTo>
                        <a:cubicBezTo>
                          <a:pt x="3117" y="4678"/>
                          <a:pt x="3141" y="4678"/>
                          <a:pt x="3175" y="4712"/>
                        </a:cubicBezTo>
                        <a:cubicBezTo>
                          <a:pt x="3187" y="4712"/>
                          <a:pt x="3198" y="4735"/>
                          <a:pt x="3198" y="4758"/>
                        </a:cubicBezTo>
                        <a:cubicBezTo>
                          <a:pt x="3198" y="4816"/>
                          <a:pt x="3198" y="4885"/>
                          <a:pt x="3187" y="4943"/>
                        </a:cubicBezTo>
                        <a:cubicBezTo>
                          <a:pt x="3129" y="5197"/>
                          <a:pt x="2898" y="5428"/>
                          <a:pt x="2610" y="5462"/>
                        </a:cubicBezTo>
                        <a:cubicBezTo>
                          <a:pt x="2575" y="5465"/>
                          <a:pt x="2540" y="5466"/>
                          <a:pt x="2505" y="5466"/>
                        </a:cubicBezTo>
                        <a:cubicBezTo>
                          <a:pt x="2180" y="5466"/>
                          <a:pt x="1806" y="5370"/>
                          <a:pt x="1536" y="5162"/>
                        </a:cubicBezTo>
                        <a:cubicBezTo>
                          <a:pt x="1224" y="4931"/>
                          <a:pt x="970" y="4585"/>
                          <a:pt x="890" y="4193"/>
                        </a:cubicBezTo>
                        <a:cubicBezTo>
                          <a:pt x="855" y="4089"/>
                          <a:pt x="855" y="3985"/>
                          <a:pt x="844" y="3893"/>
                        </a:cubicBezTo>
                        <a:lnTo>
                          <a:pt x="844" y="3558"/>
                        </a:lnTo>
                        <a:lnTo>
                          <a:pt x="890" y="3223"/>
                        </a:lnTo>
                        <a:cubicBezTo>
                          <a:pt x="913" y="3108"/>
                          <a:pt x="936" y="3004"/>
                          <a:pt x="959" y="2900"/>
                        </a:cubicBezTo>
                        <a:cubicBezTo>
                          <a:pt x="1074" y="2450"/>
                          <a:pt x="1305" y="2046"/>
                          <a:pt x="1594" y="1688"/>
                        </a:cubicBezTo>
                        <a:cubicBezTo>
                          <a:pt x="2171" y="961"/>
                          <a:pt x="3083" y="499"/>
                          <a:pt x="4052" y="476"/>
                        </a:cubicBezTo>
                        <a:cubicBezTo>
                          <a:pt x="4179" y="476"/>
                          <a:pt x="4272" y="372"/>
                          <a:pt x="4272" y="234"/>
                        </a:cubicBezTo>
                        <a:cubicBezTo>
                          <a:pt x="4283" y="118"/>
                          <a:pt x="4179" y="3"/>
                          <a:pt x="4052" y="3"/>
                        </a:cubicBezTo>
                        <a:cubicBezTo>
                          <a:pt x="4013" y="2"/>
                          <a:pt x="3973" y="1"/>
                          <a:pt x="3933" y="1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ffectLst>
                    <a:outerShdw blurRad="28575" algn="bl" rotWithShape="0">
                      <a:srgbClr val="000000">
                        <a:alpha val="20000"/>
                      </a:srgbClr>
                    </a:outerShdw>
                  </a:effectLst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5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31" name="Google Shape;2431;p32"/>
          <p:cNvGrpSpPr/>
          <p:nvPr/>
        </p:nvGrpSpPr>
        <p:grpSpPr>
          <a:xfrm>
            <a:off x="-23" y="114913"/>
            <a:ext cx="9067896" cy="4900595"/>
            <a:chOff x="-23" y="114913"/>
            <a:chExt cx="9067896" cy="4900595"/>
          </a:xfrm>
        </p:grpSpPr>
        <p:grpSp>
          <p:nvGrpSpPr>
            <p:cNvPr id="2432" name="Google Shape;2432;p32"/>
            <p:cNvGrpSpPr/>
            <p:nvPr/>
          </p:nvGrpSpPr>
          <p:grpSpPr>
            <a:xfrm flipH="1">
              <a:off x="4477159" y="4842845"/>
              <a:ext cx="189780" cy="172662"/>
              <a:chOff x="4520653" y="4806269"/>
              <a:chExt cx="189780" cy="172662"/>
            </a:xfrm>
          </p:grpSpPr>
          <p:sp>
            <p:nvSpPr>
              <p:cNvPr id="2433" name="Google Shape;2433;p32"/>
              <p:cNvSpPr/>
              <p:nvPr/>
            </p:nvSpPr>
            <p:spPr>
              <a:xfrm>
                <a:off x="4579176" y="4806269"/>
                <a:ext cx="73477" cy="172662"/>
              </a:xfrm>
              <a:custGeom>
                <a:avLst/>
                <a:gdLst/>
                <a:ahLst/>
                <a:cxnLst/>
                <a:rect l="l" t="t" r="r" b="b"/>
                <a:pathLst>
                  <a:path w="2275" h="5346" extrusionOk="0">
                    <a:moveTo>
                      <a:pt x="1131" y="1"/>
                    </a:moveTo>
                    <a:cubicBezTo>
                      <a:pt x="1131" y="1"/>
                      <a:pt x="0" y="1201"/>
                      <a:pt x="0" y="2679"/>
                    </a:cubicBezTo>
                    <a:cubicBezTo>
                      <a:pt x="0" y="4145"/>
                      <a:pt x="1131" y="5345"/>
                      <a:pt x="1131" y="5345"/>
                    </a:cubicBezTo>
                    <a:cubicBezTo>
                      <a:pt x="1131" y="5345"/>
                      <a:pt x="2274" y="4145"/>
                      <a:pt x="2274" y="2679"/>
                    </a:cubicBezTo>
                    <a:cubicBezTo>
                      <a:pt x="2274" y="1201"/>
                      <a:pt x="1131" y="1"/>
                      <a:pt x="113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4" name="Google Shape;2434;p32"/>
              <p:cNvSpPr/>
              <p:nvPr/>
            </p:nvSpPr>
            <p:spPr>
              <a:xfrm>
                <a:off x="4520653" y="4826423"/>
                <a:ext cx="60396" cy="60429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871" extrusionOk="0">
                    <a:moveTo>
                      <a:pt x="1870" y="0"/>
                    </a:moveTo>
                    <a:lnTo>
                      <a:pt x="1870" y="0"/>
                    </a:lnTo>
                    <a:cubicBezTo>
                      <a:pt x="1870" y="0"/>
                      <a:pt x="1062" y="23"/>
                      <a:pt x="543" y="531"/>
                    </a:cubicBezTo>
                    <a:cubicBezTo>
                      <a:pt x="35" y="1062"/>
                      <a:pt x="0" y="1870"/>
                      <a:pt x="0" y="1870"/>
                    </a:cubicBezTo>
                    <a:cubicBezTo>
                      <a:pt x="0" y="1870"/>
                      <a:pt x="808" y="1847"/>
                      <a:pt x="1327" y="1328"/>
                    </a:cubicBezTo>
                    <a:cubicBezTo>
                      <a:pt x="1847" y="808"/>
                      <a:pt x="1870" y="0"/>
                      <a:pt x="187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5" name="Google Shape;2435;p32"/>
              <p:cNvSpPr/>
              <p:nvPr/>
            </p:nvSpPr>
            <p:spPr>
              <a:xfrm>
                <a:off x="4650359" y="4826423"/>
                <a:ext cx="60073" cy="60429"/>
              </a:xfrm>
              <a:custGeom>
                <a:avLst/>
                <a:gdLst/>
                <a:ahLst/>
                <a:cxnLst/>
                <a:rect l="l" t="t" r="r" b="b"/>
                <a:pathLst>
                  <a:path w="1860" h="1871" extrusionOk="0">
                    <a:moveTo>
                      <a:pt x="1" y="0"/>
                    </a:moveTo>
                    <a:cubicBezTo>
                      <a:pt x="1" y="0"/>
                      <a:pt x="12" y="808"/>
                      <a:pt x="532" y="1328"/>
                    </a:cubicBezTo>
                    <a:cubicBezTo>
                      <a:pt x="1051" y="1847"/>
                      <a:pt x="1859" y="1870"/>
                      <a:pt x="1859" y="1870"/>
                    </a:cubicBezTo>
                    <a:cubicBezTo>
                      <a:pt x="1859" y="1870"/>
                      <a:pt x="1836" y="1062"/>
                      <a:pt x="1328" y="531"/>
                    </a:cubicBezTo>
                    <a:cubicBezTo>
                      <a:pt x="809" y="23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2857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436" name="Google Shape;2436;p32"/>
            <p:cNvSpPr/>
            <p:nvPr/>
          </p:nvSpPr>
          <p:spPr>
            <a:xfrm flipH="1">
              <a:off x="4470441" y="114913"/>
              <a:ext cx="203216" cy="242328"/>
            </a:xfrm>
            <a:custGeom>
              <a:avLst/>
              <a:gdLst/>
              <a:ahLst/>
              <a:cxnLst/>
              <a:rect l="l" t="t" r="r" b="b"/>
              <a:pathLst>
                <a:path w="6292" h="7503" extrusionOk="0">
                  <a:moveTo>
                    <a:pt x="3141" y="0"/>
                  </a:moveTo>
                  <a:cubicBezTo>
                    <a:pt x="2979" y="0"/>
                    <a:pt x="2852" y="173"/>
                    <a:pt x="2794" y="427"/>
                  </a:cubicBezTo>
                  <a:lnTo>
                    <a:pt x="2390" y="173"/>
                  </a:lnTo>
                  <a:lnTo>
                    <a:pt x="2944" y="2943"/>
                  </a:lnTo>
                  <a:lnTo>
                    <a:pt x="174" y="2401"/>
                  </a:lnTo>
                  <a:lnTo>
                    <a:pt x="416" y="2805"/>
                  </a:lnTo>
                  <a:cubicBezTo>
                    <a:pt x="174" y="2863"/>
                    <a:pt x="1" y="2990"/>
                    <a:pt x="1" y="3151"/>
                  </a:cubicBezTo>
                  <a:cubicBezTo>
                    <a:pt x="1" y="3313"/>
                    <a:pt x="174" y="3440"/>
                    <a:pt x="416" y="3497"/>
                  </a:cubicBezTo>
                  <a:lnTo>
                    <a:pt x="174" y="3901"/>
                  </a:lnTo>
                  <a:lnTo>
                    <a:pt x="174" y="3901"/>
                  </a:lnTo>
                  <a:lnTo>
                    <a:pt x="2956" y="3347"/>
                  </a:lnTo>
                  <a:lnTo>
                    <a:pt x="2390" y="7330"/>
                  </a:lnTo>
                  <a:lnTo>
                    <a:pt x="2794" y="7087"/>
                  </a:lnTo>
                  <a:cubicBezTo>
                    <a:pt x="2852" y="7330"/>
                    <a:pt x="2979" y="7503"/>
                    <a:pt x="3141" y="7503"/>
                  </a:cubicBezTo>
                  <a:cubicBezTo>
                    <a:pt x="3302" y="7503"/>
                    <a:pt x="3429" y="7330"/>
                    <a:pt x="3487" y="7087"/>
                  </a:cubicBezTo>
                  <a:lnTo>
                    <a:pt x="3891" y="7330"/>
                  </a:lnTo>
                  <a:lnTo>
                    <a:pt x="3325" y="3347"/>
                  </a:lnTo>
                  <a:lnTo>
                    <a:pt x="3325" y="3347"/>
                  </a:lnTo>
                  <a:lnTo>
                    <a:pt x="6107" y="3901"/>
                  </a:lnTo>
                  <a:lnTo>
                    <a:pt x="6107" y="3901"/>
                  </a:lnTo>
                  <a:lnTo>
                    <a:pt x="5865" y="3497"/>
                  </a:lnTo>
                  <a:cubicBezTo>
                    <a:pt x="6119" y="3440"/>
                    <a:pt x="6292" y="3313"/>
                    <a:pt x="6292" y="3151"/>
                  </a:cubicBezTo>
                  <a:cubicBezTo>
                    <a:pt x="6292" y="2990"/>
                    <a:pt x="6107" y="2863"/>
                    <a:pt x="5865" y="2805"/>
                  </a:cubicBezTo>
                  <a:lnTo>
                    <a:pt x="6119" y="2401"/>
                  </a:lnTo>
                  <a:lnTo>
                    <a:pt x="3348" y="2943"/>
                  </a:lnTo>
                  <a:lnTo>
                    <a:pt x="3891" y="173"/>
                  </a:lnTo>
                  <a:lnTo>
                    <a:pt x="3487" y="427"/>
                  </a:lnTo>
                  <a:cubicBezTo>
                    <a:pt x="3429" y="173"/>
                    <a:pt x="3302" y="0"/>
                    <a:pt x="31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437" name="Google Shape;2437;p32"/>
            <p:cNvGrpSpPr/>
            <p:nvPr/>
          </p:nvGrpSpPr>
          <p:grpSpPr>
            <a:xfrm flipH="1">
              <a:off x="-23" y="114937"/>
              <a:ext cx="9067896" cy="4880416"/>
              <a:chOff x="76177" y="114937"/>
              <a:chExt cx="9067896" cy="4880416"/>
            </a:xfrm>
          </p:grpSpPr>
          <p:grpSp>
            <p:nvGrpSpPr>
              <p:cNvPr id="2438" name="Google Shape;2438;p32"/>
              <p:cNvGrpSpPr/>
              <p:nvPr/>
            </p:nvGrpSpPr>
            <p:grpSpPr>
              <a:xfrm>
                <a:off x="194306" y="1034696"/>
                <a:ext cx="213648" cy="3005896"/>
                <a:chOff x="194306" y="1034696"/>
                <a:chExt cx="213648" cy="3005896"/>
              </a:xfrm>
            </p:grpSpPr>
            <p:sp>
              <p:nvSpPr>
                <p:cNvPr id="2439" name="Google Shape;2439;p32"/>
                <p:cNvSpPr/>
                <p:nvPr/>
              </p:nvSpPr>
              <p:spPr>
                <a:xfrm>
                  <a:off x="196179" y="1165533"/>
                  <a:ext cx="14921" cy="14874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2" h="46056" extrusionOk="0">
                      <a:moveTo>
                        <a:pt x="0" y="1"/>
                      </a:moveTo>
                      <a:lnTo>
                        <a:pt x="0" y="46056"/>
                      </a:lnTo>
                      <a:lnTo>
                        <a:pt x="462" y="46056"/>
                      </a:lnTo>
                      <a:lnTo>
                        <a:pt x="462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40" name="Google Shape;2440;p32"/>
                <p:cNvSpPr/>
                <p:nvPr/>
              </p:nvSpPr>
              <p:spPr>
                <a:xfrm>
                  <a:off x="194306" y="1034696"/>
                  <a:ext cx="213648" cy="1439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15" h="4456" extrusionOk="0">
                      <a:moveTo>
                        <a:pt x="3925" y="0"/>
                      </a:moveTo>
                      <a:lnTo>
                        <a:pt x="3498" y="35"/>
                      </a:lnTo>
                      <a:lnTo>
                        <a:pt x="3071" y="104"/>
                      </a:lnTo>
                      <a:cubicBezTo>
                        <a:pt x="2944" y="151"/>
                        <a:pt x="2805" y="174"/>
                        <a:pt x="2667" y="220"/>
                      </a:cubicBezTo>
                      <a:cubicBezTo>
                        <a:pt x="2136" y="404"/>
                        <a:pt x="1651" y="705"/>
                        <a:pt x="1259" y="1097"/>
                      </a:cubicBezTo>
                      <a:cubicBezTo>
                        <a:pt x="451" y="1859"/>
                        <a:pt x="1" y="2978"/>
                        <a:pt x="47" y="4052"/>
                      </a:cubicBezTo>
                      <a:cubicBezTo>
                        <a:pt x="47" y="4183"/>
                        <a:pt x="149" y="4272"/>
                        <a:pt x="258" y="4272"/>
                      </a:cubicBezTo>
                      <a:cubicBezTo>
                        <a:pt x="265" y="4272"/>
                        <a:pt x="271" y="4272"/>
                        <a:pt x="278" y="4271"/>
                      </a:cubicBezTo>
                      <a:cubicBezTo>
                        <a:pt x="405" y="4271"/>
                        <a:pt x="508" y="4167"/>
                        <a:pt x="508" y="4052"/>
                      </a:cubicBezTo>
                      <a:cubicBezTo>
                        <a:pt x="543" y="3094"/>
                        <a:pt x="1005" y="2182"/>
                        <a:pt x="1720" y="1605"/>
                      </a:cubicBezTo>
                      <a:cubicBezTo>
                        <a:pt x="2078" y="1316"/>
                        <a:pt x="2482" y="1085"/>
                        <a:pt x="2932" y="970"/>
                      </a:cubicBezTo>
                      <a:cubicBezTo>
                        <a:pt x="3048" y="935"/>
                        <a:pt x="3152" y="924"/>
                        <a:pt x="3267" y="901"/>
                      </a:cubicBezTo>
                      <a:lnTo>
                        <a:pt x="3590" y="855"/>
                      </a:lnTo>
                      <a:lnTo>
                        <a:pt x="3925" y="855"/>
                      </a:lnTo>
                      <a:cubicBezTo>
                        <a:pt x="4029" y="866"/>
                        <a:pt x="4133" y="866"/>
                        <a:pt x="4225" y="901"/>
                      </a:cubicBezTo>
                      <a:cubicBezTo>
                        <a:pt x="4618" y="982"/>
                        <a:pt x="4964" y="1224"/>
                        <a:pt x="5195" y="1547"/>
                      </a:cubicBezTo>
                      <a:cubicBezTo>
                        <a:pt x="5426" y="1847"/>
                        <a:pt x="5529" y="2263"/>
                        <a:pt x="5495" y="2609"/>
                      </a:cubicBezTo>
                      <a:cubicBezTo>
                        <a:pt x="5472" y="2898"/>
                        <a:pt x="5241" y="3128"/>
                        <a:pt x="4975" y="3186"/>
                      </a:cubicBezTo>
                      <a:cubicBezTo>
                        <a:pt x="4918" y="3209"/>
                        <a:pt x="4848" y="3209"/>
                        <a:pt x="4791" y="3209"/>
                      </a:cubicBezTo>
                      <a:cubicBezTo>
                        <a:pt x="4779" y="3209"/>
                        <a:pt x="4756" y="3186"/>
                        <a:pt x="4756" y="3175"/>
                      </a:cubicBezTo>
                      <a:cubicBezTo>
                        <a:pt x="4722" y="3152"/>
                        <a:pt x="4722" y="3117"/>
                        <a:pt x="4722" y="3094"/>
                      </a:cubicBezTo>
                      <a:cubicBezTo>
                        <a:pt x="4825" y="2725"/>
                        <a:pt x="4618" y="2355"/>
                        <a:pt x="4260" y="2240"/>
                      </a:cubicBezTo>
                      <a:cubicBezTo>
                        <a:pt x="4197" y="2222"/>
                        <a:pt x="4134" y="2213"/>
                        <a:pt x="4072" y="2213"/>
                      </a:cubicBezTo>
                      <a:cubicBezTo>
                        <a:pt x="3777" y="2213"/>
                        <a:pt x="3501" y="2406"/>
                        <a:pt x="3406" y="2701"/>
                      </a:cubicBezTo>
                      <a:cubicBezTo>
                        <a:pt x="3394" y="2771"/>
                        <a:pt x="3383" y="2828"/>
                        <a:pt x="3383" y="2898"/>
                      </a:cubicBezTo>
                      <a:lnTo>
                        <a:pt x="3383" y="3094"/>
                      </a:lnTo>
                      <a:cubicBezTo>
                        <a:pt x="3383" y="3579"/>
                        <a:pt x="3671" y="4040"/>
                        <a:pt x="4075" y="4271"/>
                      </a:cubicBezTo>
                      <a:cubicBezTo>
                        <a:pt x="4271" y="4387"/>
                        <a:pt x="4514" y="4456"/>
                        <a:pt x="4745" y="4456"/>
                      </a:cubicBezTo>
                      <a:cubicBezTo>
                        <a:pt x="4952" y="4456"/>
                        <a:pt x="5137" y="4433"/>
                        <a:pt x="5310" y="4375"/>
                      </a:cubicBezTo>
                      <a:cubicBezTo>
                        <a:pt x="6049" y="4144"/>
                        <a:pt x="6568" y="3452"/>
                        <a:pt x="6603" y="2701"/>
                      </a:cubicBezTo>
                      <a:cubicBezTo>
                        <a:pt x="6614" y="2020"/>
                        <a:pt x="6384" y="1420"/>
                        <a:pt x="5980" y="924"/>
                      </a:cubicBezTo>
                      <a:cubicBezTo>
                        <a:pt x="5576" y="451"/>
                        <a:pt x="4999" y="116"/>
                        <a:pt x="4387" y="35"/>
                      </a:cubicBezTo>
                      <a:cubicBezTo>
                        <a:pt x="4237" y="0"/>
                        <a:pt x="4087" y="0"/>
                        <a:pt x="392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41" name="Google Shape;2441;p32"/>
                <p:cNvSpPr/>
                <p:nvPr/>
              </p:nvSpPr>
              <p:spPr>
                <a:xfrm>
                  <a:off x="196179" y="2421874"/>
                  <a:ext cx="14921" cy="14874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2" h="46056" extrusionOk="0">
                      <a:moveTo>
                        <a:pt x="0" y="0"/>
                      </a:moveTo>
                      <a:lnTo>
                        <a:pt x="0" y="46055"/>
                      </a:lnTo>
                      <a:lnTo>
                        <a:pt x="462" y="46055"/>
                      </a:lnTo>
                      <a:lnTo>
                        <a:pt x="46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42" name="Google Shape;2442;p32"/>
                <p:cNvSpPr/>
                <p:nvPr/>
              </p:nvSpPr>
              <p:spPr>
                <a:xfrm>
                  <a:off x="194306" y="3896287"/>
                  <a:ext cx="213648" cy="1443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15" h="4468" extrusionOk="0">
                      <a:moveTo>
                        <a:pt x="4745" y="0"/>
                      </a:moveTo>
                      <a:cubicBezTo>
                        <a:pt x="4514" y="0"/>
                        <a:pt x="4271" y="81"/>
                        <a:pt x="4075" y="197"/>
                      </a:cubicBezTo>
                      <a:cubicBezTo>
                        <a:pt x="3671" y="427"/>
                        <a:pt x="3383" y="889"/>
                        <a:pt x="3383" y="1374"/>
                      </a:cubicBezTo>
                      <a:lnTo>
                        <a:pt x="3383" y="1559"/>
                      </a:lnTo>
                      <a:cubicBezTo>
                        <a:pt x="3383" y="1639"/>
                        <a:pt x="3394" y="1697"/>
                        <a:pt x="3406" y="1766"/>
                      </a:cubicBezTo>
                      <a:cubicBezTo>
                        <a:pt x="3501" y="2062"/>
                        <a:pt x="3777" y="2255"/>
                        <a:pt x="4072" y="2255"/>
                      </a:cubicBezTo>
                      <a:cubicBezTo>
                        <a:pt x="4134" y="2255"/>
                        <a:pt x="4197" y="2246"/>
                        <a:pt x="4260" y="2228"/>
                      </a:cubicBezTo>
                      <a:cubicBezTo>
                        <a:pt x="4618" y="2113"/>
                        <a:pt x="4825" y="1732"/>
                        <a:pt x="4722" y="1374"/>
                      </a:cubicBezTo>
                      <a:cubicBezTo>
                        <a:pt x="4722" y="1351"/>
                        <a:pt x="4722" y="1316"/>
                        <a:pt x="4756" y="1293"/>
                      </a:cubicBezTo>
                      <a:cubicBezTo>
                        <a:pt x="4756" y="1270"/>
                        <a:pt x="4779" y="1259"/>
                        <a:pt x="4791" y="1259"/>
                      </a:cubicBezTo>
                      <a:cubicBezTo>
                        <a:pt x="4848" y="1259"/>
                        <a:pt x="4918" y="1259"/>
                        <a:pt x="4975" y="1270"/>
                      </a:cubicBezTo>
                      <a:cubicBezTo>
                        <a:pt x="5241" y="1328"/>
                        <a:pt x="5472" y="1559"/>
                        <a:pt x="5495" y="1847"/>
                      </a:cubicBezTo>
                      <a:cubicBezTo>
                        <a:pt x="5529" y="2194"/>
                        <a:pt x="5426" y="2621"/>
                        <a:pt x="5195" y="2921"/>
                      </a:cubicBezTo>
                      <a:cubicBezTo>
                        <a:pt x="4964" y="3232"/>
                        <a:pt x="4618" y="3486"/>
                        <a:pt x="4225" y="3567"/>
                      </a:cubicBezTo>
                      <a:cubicBezTo>
                        <a:pt x="4133" y="3602"/>
                        <a:pt x="4029" y="3602"/>
                        <a:pt x="3925" y="3613"/>
                      </a:cubicBezTo>
                      <a:lnTo>
                        <a:pt x="3590" y="3613"/>
                      </a:lnTo>
                      <a:lnTo>
                        <a:pt x="3267" y="3567"/>
                      </a:lnTo>
                      <a:cubicBezTo>
                        <a:pt x="3152" y="3544"/>
                        <a:pt x="3048" y="3521"/>
                        <a:pt x="2932" y="3498"/>
                      </a:cubicBezTo>
                      <a:cubicBezTo>
                        <a:pt x="2482" y="3382"/>
                        <a:pt x="2078" y="3152"/>
                        <a:pt x="1720" y="2863"/>
                      </a:cubicBezTo>
                      <a:cubicBezTo>
                        <a:pt x="1005" y="2286"/>
                        <a:pt x="543" y="1374"/>
                        <a:pt x="508" y="404"/>
                      </a:cubicBezTo>
                      <a:cubicBezTo>
                        <a:pt x="508" y="289"/>
                        <a:pt x="405" y="197"/>
                        <a:pt x="278" y="197"/>
                      </a:cubicBezTo>
                      <a:cubicBezTo>
                        <a:pt x="267" y="194"/>
                        <a:pt x="256" y="193"/>
                        <a:pt x="245" y="193"/>
                      </a:cubicBezTo>
                      <a:cubicBezTo>
                        <a:pt x="141" y="193"/>
                        <a:pt x="47" y="289"/>
                        <a:pt x="47" y="404"/>
                      </a:cubicBezTo>
                      <a:cubicBezTo>
                        <a:pt x="1" y="1489"/>
                        <a:pt x="451" y="2598"/>
                        <a:pt x="1259" y="3371"/>
                      </a:cubicBezTo>
                      <a:cubicBezTo>
                        <a:pt x="1651" y="3752"/>
                        <a:pt x="2136" y="4063"/>
                        <a:pt x="2667" y="4248"/>
                      </a:cubicBezTo>
                      <a:cubicBezTo>
                        <a:pt x="2805" y="4294"/>
                        <a:pt x="2944" y="4317"/>
                        <a:pt x="3071" y="4364"/>
                      </a:cubicBezTo>
                      <a:lnTo>
                        <a:pt x="3498" y="4433"/>
                      </a:lnTo>
                      <a:lnTo>
                        <a:pt x="3925" y="4467"/>
                      </a:lnTo>
                      <a:cubicBezTo>
                        <a:pt x="4087" y="4467"/>
                        <a:pt x="4237" y="4467"/>
                        <a:pt x="4387" y="4433"/>
                      </a:cubicBezTo>
                      <a:cubicBezTo>
                        <a:pt x="4999" y="4352"/>
                        <a:pt x="5576" y="4017"/>
                        <a:pt x="5980" y="3544"/>
                      </a:cubicBezTo>
                      <a:cubicBezTo>
                        <a:pt x="6384" y="3048"/>
                        <a:pt x="6614" y="2447"/>
                        <a:pt x="6603" y="1766"/>
                      </a:cubicBezTo>
                      <a:cubicBezTo>
                        <a:pt x="6568" y="1016"/>
                        <a:pt x="6049" y="324"/>
                        <a:pt x="5310" y="93"/>
                      </a:cubicBezTo>
                      <a:cubicBezTo>
                        <a:pt x="5137" y="35"/>
                        <a:pt x="4952" y="0"/>
                        <a:pt x="474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443" name="Google Shape;2443;p32"/>
              <p:cNvGrpSpPr/>
              <p:nvPr/>
            </p:nvGrpSpPr>
            <p:grpSpPr>
              <a:xfrm>
                <a:off x="1005226" y="210401"/>
                <a:ext cx="8138847" cy="211872"/>
                <a:chOff x="1005226" y="199492"/>
                <a:chExt cx="8138847" cy="211872"/>
              </a:xfrm>
            </p:grpSpPr>
            <p:sp>
              <p:nvSpPr>
                <p:cNvPr id="2444" name="Google Shape;2444;p32"/>
                <p:cNvSpPr/>
                <p:nvPr/>
              </p:nvSpPr>
              <p:spPr>
                <a:xfrm>
                  <a:off x="4842450" y="199550"/>
                  <a:ext cx="4301622" cy="14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998" h="463" extrusionOk="0">
                      <a:moveTo>
                        <a:pt x="0" y="1"/>
                      </a:moveTo>
                      <a:lnTo>
                        <a:pt x="0" y="463"/>
                      </a:lnTo>
                      <a:lnTo>
                        <a:pt x="97998" y="463"/>
                      </a:lnTo>
                      <a:lnTo>
                        <a:pt x="9799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2445" name="Google Shape;2445;p32"/>
                <p:cNvGrpSpPr/>
                <p:nvPr/>
              </p:nvGrpSpPr>
              <p:grpSpPr>
                <a:xfrm>
                  <a:off x="1005226" y="199492"/>
                  <a:ext cx="3295960" cy="211872"/>
                  <a:chOff x="1018925" y="254356"/>
                  <a:chExt cx="3295960" cy="211872"/>
                </a:xfrm>
              </p:grpSpPr>
              <p:sp>
                <p:nvSpPr>
                  <p:cNvPr id="2446" name="Google Shape;2446;p32"/>
                  <p:cNvSpPr/>
                  <p:nvPr/>
                </p:nvSpPr>
                <p:spPr>
                  <a:xfrm>
                    <a:off x="1149795" y="254421"/>
                    <a:ext cx="3165090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7998" h="463" extrusionOk="0">
                        <a:moveTo>
                          <a:pt x="0" y="1"/>
                        </a:moveTo>
                        <a:lnTo>
                          <a:pt x="0" y="463"/>
                        </a:lnTo>
                        <a:lnTo>
                          <a:pt x="97998" y="463"/>
                        </a:lnTo>
                        <a:lnTo>
                          <a:pt x="97998" y="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ffectLst>
                    <a:outerShdw blurRad="28575" algn="bl" rotWithShape="0">
                      <a:srgbClr val="000000">
                        <a:alpha val="20000"/>
                      </a:srgbClr>
                    </a:outerShdw>
                  </a:effectLst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447" name="Google Shape;2447;p32"/>
                  <p:cNvSpPr/>
                  <p:nvPr/>
                </p:nvSpPr>
                <p:spPr>
                  <a:xfrm>
                    <a:off x="1018925" y="254356"/>
                    <a:ext cx="143950" cy="21187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57" h="6560" extrusionOk="0">
                        <a:moveTo>
                          <a:pt x="3933" y="1"/>
                        </a:moveTo>
                        <a:cubicBezTo>
                          <a:pt x="2886" y="1"/>
                          <a:pt x="1831" y="436"/>
                          <a:pt x="1097" y="1215"/>
                        </a:cubicBezTo>
                        <a:cubicBezTo>
                          <a:pt x="705" y="1607"/>
                          <a:pt x="405" y="2104"/>
                          <a:pt x="209" y="2635"/>
                        </a:cubicBezTo>
                        <a:cubicBezTo>
                          <a:pt x="174" y="2761"/>
                          <a:pt x="139" y="2912"/>
                          <a:pt x="93" y="3039"/>
                        </a:cubicBezTo>
                        <a:lnTo>
                          <a:pt x="24" y="3454"/>
                        </a:lnTo>
                        <a:lnTo>
                          <a:pt x="1" y="3893"/>
                        </a:lnTo>
                        <a:cubicBezTo>
                          <a:pt x="1" y="4054"/>
                          <a:pt x="1" y="4193"/>
                          <a:pt x="24" y="4354"/>
                        </a:cubicBezTo>
                        <a:cubicBezTo>
                          <a:pt x="105" y="4955"/>
                          <a:pt x="440" y="5532"/>
                          <a:pt x="913" y="5936"/>
                        </a:cubicBezTo>
                        <a:cubicBezTo>
                          <a:pt x="1397" y="6330"/>
                          <a:pt x="1992" y="6559"/>
                          <a:pt x="2642" y="6559"/>
                        </a:cubicBezTo>
                        <a:cubicBezTo>
                          <a:pt x="2658" y="6559"/>
                          <a:pt x="2674" y="6559"/>
                          <a:pt x="2690" y="6559"/>
                        </a:cubicBezTo>
                        <a:cubicBezTo>
                          <a:pt x="3441" y="6524"/>
                          <a:pt x="4133" y="6005"/>
                          <a:pt x="4364" y="5278"/>
                        </a:cubicBezTo>
                        <a:cubicBezTo>
                          <a:pt x="4422" y="5105"/>
                          <a:pt x="4456" y="4908"/>
                          <a:pt x="4456" y="4712"/>
                        </a:cubicBezTo>
                        <a:cubicBezTo>
                          <a:pt x="4456" y="4481"/>
                          <a:pt x="4387" y="4239"/>
                          <a:pt x="4272" y="4031"/>
                        </a:cubicBezTo>
                        <a:cubicBezTo>
                          <a:pt x="4041" y="3627"/>
                          <a:pt x="3579" y="3339"/>
                          <a:pt x="3083" y="3339"/>
                        </a:cubicBezTo>
                        <a:lnTo>
                          <a:pt x="2898" y="3339"/>
                        </a:lnTo>
                        <a:cubicBezTo>
                          <a:pt x="2829" y="3339"/>
                          <a:pt x="2771" y="3350"/>
                          <a:pt x="2690" y="3373"/>
                        </a:cubicBezTo>
                        <a:cubicBezTo>
                          <a:pt x="2333" y="3489"/>
                          <a:pt x="2136" y="3858"/>
                          <a:pt x="2229" y="4216"/>
                        </a:cubicBezTo>
                        <a:cubicBezTo>
                          <a:pt x="2323" y="4519"/>
                          <a:pt x="2597" y="4705"/>
                          <a:pt x="2889" y="4705"/>
                        </a:cubicBezTo>
                        <a:cubicBezTo>
                          <a:pt x="2953" y="4705"/>
                          <a:pt x="3018" y="4696"/>
                          <a:pt x="3083" y="4678"/>
                        </a:cubicBezTo>
                        <a:cubicBezTo>
                          <a:pt x="3117" y="4678"/>
                          <a:pt x="3141" y="4678"/>
                          <a:pt x="3175" y="4712"/>
                        </a:cubicBezTo>
                        <a:cubicBezTo>
                          <a:pt x="3187" y="4712"/>
                          <a:pt x="3198" y="4735"/>
                          <a:pt x="3198" y="4758"/>
                        </a:cubicBezTo>
                        <a:cubicBezTo>
                          <a:pt x="3198" y="4816"/>
                          <a:pt x="3198" y="4885"/>
                          <a:pt x="3187" y="4943"/>
                        </a:cubicBezTo>
                        <a:cubicBezTo>
                          <a:pt x="3129" y="5197"/>
                          <a:pt x="2898" y="5428"/>
                          <a:pt x="2610" y="5462"/>
                        </a:cubicBezTo>
                        <a:cubicBezTo>
                          <a:pt x="2575" y="5465"/>
                          <a:pt x="2540" y="5466"/>
                          <a:pt x="2505" y="5466"/>
                        </a:cubicBezTo>
                        <a:cubicBezTo>
                          <a:pt x="2180" y="5466"/>
                          <a:pt x="1806" y="5370"/>
                          <a:pt x="1536" y="5162"/>
                        </a:cubicBezTo>
                        <a:cubicBezTo>
                          <a:pt x="1224" y="4931"/>
                          <a:pt x="970" y="4585"/>
                          <a:pt x="890" y="4193"/>
                        </a:cubicBezTo>
                        <a:cubicBezTo>
                          <a:pt x="855" y="4089"/>
                          <a:pt x="855" y="3985"/>
                          <a:pt x="844" y="3893"/>
                        </a:cubicBezTo>
                        <a:lnTo>
                          <a:pt x="844" y="3558"/>
                        </a:lnTo>
                        <a:lnTo>
                          <a:pt x="890" y="3223"/>
                        </a:lnTo>
                        <a:cubicBezTo>
                          <a:pt x="913" y="3108"/>
                          <a:pt x="936" y="3004"/>
                          <a:pt x="959" y="2900"/>
                        </a:cubicBezTo>
                        <a:cubicBezTo>
                          <a:pt x="1074" y="2450"/>
                          <a:pt x="1305" y="2046"/>
                          <a:pt x="1594" y="1688"/>
                        </a:cubicBezTo>
                        <a:cubicBezTo>
                          <a:pt x="2171" y="961"/>
                          <a:pt x="3083" y="499"/>
                          <a:pt x="4052" y="476"/>
                        </a:cubicBezTo>
                        <a:cubicBezTo>
                          <a:pt x="4179" y="476"/>
                          <a:pt x="4272" y="372"/>
                          <a:pt x="4272" y="234"/>
                        </a:cubicBezTo>
                        <a:cubicBezTo>
                          <a:pt x="4283" y="118"/>
                          <a:pt x="4179" y="3"/>
                          <a:pt x="4052" y="3"/>
                        </a:cubicBezTo>
                        <a:cubicBezTo>
                          <a:pt x="4013" y="2"/>
                          <a:pt x="3973" y="1"/>
                          <a:pt x="3933" y="1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ffectLst>
                    <a:outerShdw blurRad="28575" algn="bl" rotWithShape="0">
                      <a:srgbClr val="000000">
                        <a:alpha val="20000"/>
                      </a:srgbClr>
                    </a:outerShdw>
                  </a:effectLst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grpSp>
            <p:nvGrpSpPr>
              <p:cNvPr id="2448" name="Google Shape;2448;p32"/>
              <p:cNvGrpSpPr/>
              <p:nvPr/>
            </p:nvGrpSpPr>
            <p:grpSpPr>
              <a:xfrm>
                <a:off x="91453" y="114937"/>
                <a:ext cx="750045" cy="777207"/>
                <a:chOff x="54877" y="169801"/>
                <a:chExt cx="750045" cy="777207"/>
              </a:xfrm>
            </p:grpSpPr>
            <p:sp>
              <p:nvSpPr>
                <p:cNvPr id="2449" name="Google Shape;2449;p32"/>
                <p:cNvSpPr/>
                <p:nvPr/>
              </p:nvSpPr>
              <p:spPr>
                <a:xfrm>
                  <a:off x="541762" y="169801"/>
                  <a:ext cx="179348" cy="2714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3" h="8404" extrusionOk="0">
                      <a:moveTo>
                        <a:pt x="2528" y="1"/>
                      </a:moveTo>
                      <a:cubicBezTo>
                        <a:pt x="3013" y="1490"/>
                        <a:pt x="2459" y="2148"/>
                        <a:pt x="2367" y="4375"/>
                      </a:cubicBezTo>
                      <a:cubicBezTo>
                        <a:pt x="2228" y="7157"/>
                        <a:pt x="728" y="8265"/>
                        <a:pt x="0" y="8404"/>
                      </a:cubicBezTo>
                      <a:cubicBezTo>
                        <a:pt x="1362" y="8150"/>
                        <a:pt x="2574" y="7111"/>
                        <a:pt x="3013" y="5783"/>
                      </a:cubicBezTo>
                      <a:cubicBezTo>
                        <a:pt x="3186" y="5241"/>
                        <a:pt x="3244" y="4675"/>
                        <a:pt x="3359" y="4110"/>
                      </a:cubicBezTo>
                      <a:cubicBezTo>
                        <a:pt x="3475" y="3544"/>
                        <a:pt x="3648" y="2990"/>
                        <a:pt x="4017" y="2552"/>
                      </a:cubicBezTo>
                      <a:cubicBezTo>
                        <a:pt x="4319" y="2213"/>
                        <a:pt x="4760" y="1968"/>
                        <a:pt x="5205" y="1968"/>
                      </a:cubicBezTo>
                      <a:cubicBezTo>
                        <a:pt x="5322" y="1968"/>
                        <a:pt x="5438" y="1985"/>
                        <a:pt x="5552" y="2021"/>
                      </a:cubicBezTo>
                      <a:cubicBezTo>
                        <a:pt x="5235" y="1760"/>
                        <a:pt x="4801" y="1611"/>
                        <a:pt x="4382" y="1611"/>
                      </a:cubicBezTo>
                      <a:cubicBezTo>
                        <a:pt x="4039" y="1611"/>
                        <a:pt x="3706" y="1710"/>
                        <a:pt x="3452" y="1928"/>
                      </a:cubicBezTo>
                      <a:cubicBezTo>
                        <a:pt x="3602" y="1259"/>
                        <a:pt x="3151" y="301"/>
                        <a:pt x="2528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50" name="Google Shape;2450;p32"/>
                <p:cNvSpPr/>
                <p:nvPr/>
              </p:nvSpPr>
              <p:spPr>
                <a:xfrm>
                  <a:off x="501487" y="224223"/>
                  <a:ext cx="96214" cy="2140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79" h="6627" extrusionOk="0">
                      <a:moveTo>
                        <a:pt x="1236" y="543"/>
                      </a:moveTo>
                      <a:cubicBezTo>
                        <a:pt x="1293" y="982"/>
                        <a:pt x="1386" y="1432"/>
                        <a:pt x="1571" y="1836"/>
                      </a:cubicBezTo>
                      <a:cubicBezTo>
                        <a:pt x="1744" y="2252"/>
                        <a:pt x="1963" y="2644"/>
                        <a:pt x="2171" y="3048"/>
                      </a:cubicBezTo>
                      <a:cubicBezTo>
                        <a:pt x="2355" y="3452"/>
                        <a:pt x="2517" y="3891"/>
                        <a:pt x="2540" y="4352"/>
                      </a:cubicBezTo>
                      <a:cubicBezTo>
                        <a:pt x="2552" y="4583"/>
                        <a:pt x="2540" y="4814"/>
                        <a:pt x="2482" y="5022"/>
                      </a:cubicBezTo>
                      <a:cubicBezTo>
                        <a:pt x="2459" y="5137"/>
                        <a:pt x="2413" y="5241"/>
                        <a:pt x="2367" y="5345"/>
                      </a:cubicBezTo>
                      <a:cubicBezTo>
                        <a:pt x="2309" y="5449"/>
                        <a:pt x="2252" y="5541"/>
                        <a:pt x="2182" y="5634"/>
                      </a:cubicBezTo>
                      <a:cubicBezTo>
                        <a:pt x="2448" y="5276"/>
                        <a:pt x="2540" y="4791"/>
                        <a:pt x="2494" y="4364"/>
                      </a:cubicBezTo>
                      <a:cubicBezTo>
                        <a:pt x="2471" y="3914"/>
                        <a:pt x="2298" y="3498"/>
                        <a:pt x="2101" y="3094"/>
                      </a:cubicBezTo>
                      <a:cubicBezTo>
                        <a:pt x="1917" y="2690"/>
                        <a:pt x="1686" y="2298"/>
                        <a:pt x="1524" y="1871"/>
                      </a:cubicBezTo>
                      <a:cubicBezTo>
                        <a:pt x="1444" y="1651"/>
                        <a:pt x="1386" y="1432"/>
                        <a:pt x="1328" y="1213"/>
                      </a:cubicBezTo>
                      <a:cubicBezTo>
                        <a:pt x="1282" y="1005"/>
                        <a:pt x="1259" y="774"/>
                        <a:pt x="1236" y="543"/>
                      </a:cubicBezTo>
                      <a:close/>
                      <a:moveTo>
                        <a:pt x="1190" y="1"/>
                      </a:moveTo>
                      <a:cubicBezTo>
                        <a:pt x="1190" y="682"/>
                        <a:pt x="266" y="1074"/>
                        <a:pt x="855" y="1778"/>
                      </a:cubicBezTo>
                      <a:cubicBezTo>
                        <a:pt x="800" y="1777"/>
                        <a:pt x="751" y="1776"/>
                        <a:pt x="706" y="1776"/>
                      </a:cubicBezTo>
                      <a:cubicBezTo>
                        <a:pt x="436" y="1776"/>
                        <a:pt x="307" y="1810"/>
                        <a:pt x="1" y="1928"/>
                      </a:cubicBezTo>
                      <a:cubicBezTo>
                        <a:pt x="451" y="2079"/>
                        <a:pt x="636" y="2275"/>
                        <a:pt x="636" y="2275"/>
                      </a:cubicBezTo>
                      <a:cubicBezTo>
                        <a:pt x="509" y="2309"/>
                        <a:pt x="335" y="2413"/>
                        <a:pt x="335" y="2413"/>
                      </a:cubicBezTo>
                      <a:cubicBezTo>
                        <a:pt x="959" y="2586"/>
                        <a:pt x="1478" y="2875"/>
                        <a:pt x="1836" y="3406"/>
                      </a:cubicBezTo>
                      <a:cubicBezTo>
                        <a:pt x="1790" y="3391"/>
                        <a:pt x="1739" y="3384"/>
                        <a:pt x="1688" y="3384"/>
                      </a:cubicBezTo>
                      <a:cubicBezTo>
                        <a:pt x="1535" y="3384"/>
                        <a:pt x="1377" y="3449"/>
                        <a:pt x="1317" y="3579"/>
                      </a:cubicBezTo>
                      <a:cubicBezTo>
                        <a:pt x="1213" y="3752"/>
                        <a:pt x="1270" y="4006"/>
                        <a:pt x="1432" y="4122"/>
                      </a:cubicBezTo>
                      <a:cubicBezTo>
                        <a:pt x="1363" y="3983"/>
                        <a:pt x="1455" y="3787"/>
                        <a:pt x="1605" y="3729"/>
                      </a:cubicBezTo>
                      <a:cubicBezTo>
                        <a:pt x="1645" y="3713"/>
                        <a:pt x="1687" y="3705"/>
                        <a:pt x="1729" y="3705"/>
                      </a:cubicBezTo>
                      <a:cubicBezTo>
                        <a:pt x="1834" y="3705"/>
                        <a:pt x="1942" y="3749"/>
                        <a:pt x="2032" y="3798"/>
                      </a:cubicBezTo>
                      <a:cubicBezTo>
                        <a:pt x="2413" y="4029"/>
                        <a:pt x="2321" y="4641"/>
                        <a:pt x="2263" y="4999"/>
                      </a:cubicBezTo>
                      <a:cubicBezTo>
                        <a:pt x="2138" y="5672"/>
                        <a:pt x="1685" y="6244"/>
                        <a:pt x="1150" y="6614"/>
                      </a:cubicBezTo>
                      <a:lnTo>
                        <a:pt x="1150" y="6614"/>
                      </a:lnTo>
                      <a:cubicBezTo>
                        <a:pt x="1411" y="6437"/>
                        <a:pt x="1715" y="6333"/>
                        <a:pt x="1963" y="6118"/>
                      </a:cubicBezTo>
                      <a:cubicBezTo>
                        <a:pt x="2113" y="6003"/>
                        <a:pt x="2228" y="5876"/>
                        <a:pt x="2344" y="5749"/>
                      </a:cubicBezTo>
                      <a:cubicBezTo>
                        <a:pt x="2863" y="5114"/>
                        <a:pt x="2979" y="4318"/>
                        <a:pt x="2806" y="3464"/>
                      </a:cubicBezTo>
                      <a:cubicBezTo>
                        <a:pt x="2598" y="2471"/>
                        <a:pt x="2436" y="1213"/>
                        <a:pt x="2956" y="289"/>
                      </a:cubicBezTo>
                      <a:lnTo>
                        <a:pt x="2956" y="289"/>
                      </a:lnTo>
                      <a:cubicBezTo>
                        <a:pt x="2632" y="509"/>
                        <a:pt x="2459" y="797"/>
                        <a:pt x="2309" y="1132"/>
                      </a:cubicBezTo>
                      <a:cubicBezTo>
                        <a:pt x="2355" y="543"/>
                        <a:pt x="1190" y="636"/>
                        <a:pt x="1190" y="1"/>
                      </a:cubicBezTo>
                      <a:close/>
                      <a:moveTo>
                        <a:pt x="1150" y="6614"/>
                      </a:moveTo>
                      <a:cubicBezTo>
                        <a:pt x="1144" y="6618"/>
                        <a:pt x="1138" y="6622"/>
                        <a:pt x="1132" y="6626"/>
                      </a:cubicBezTo>
                      <a:cubicBezTo>
                        <a:pt x="1138" y="6622"/>
                        <a:pt x="1144" y="6618"/>
                        <a:pt x="1150" y="66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51" name="Google Shape;2451;p32"/>
                <p:cNvSpPr/>
                <p:nvPr/>
              </p:nvSpPr>
              <p:spPr>
                <a:xfrm>
                  <a:off x="595796" y="264853"/>
                  <a:ext cx="13856" cy="783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9" h="2425" extrusionOk="0">
                      <a:moveTo>
                        <a:pt x="428" y="1"/>
                      </a:moveTo>
                      <a:lnTo>
                        <a:pt x="428" y="1"/>
                      </a:lnTo>
                      <a:cubicBezTo>
                        <a:pt x="47" y="786"/>
                        <a:pt x="1" y="1617"/>
                        <a:pt x="301" y="2425"/>
                      </a:cubicBezTo>
                      <a:lnTo>
                        <a:pt x="42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52" name="Google Shape;2452;p32"/>
                <p:cNvSpPr/>
                <p:nvPr/>
              </p:nvSpPr>
              <p:spPr>
                <a:xfrm>
                  <a:off x="658453" y="406155"/>
                  <a:ext cx="77579" cy="1018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02" h="3152" extrusionOk="0">
                      <a:moveTo>
                        <a:pt x="2020" y="728"/>
                      </a:moveTo>
                      <a:cubicBezTo>
                        <a:pt x="1905" y="889"/>
                        <a:pt x="1755" y="993"/>
                        <a:pt x="1593" y="1086"/>
                      </a:cubicBezTo>
                      <a:cubicBezTo>
                        <a:pt x="1443" y="1155"/>
                        <a:pt x="1304" y="1213"/>
                        <a:pt x="1154" y="1282"/>
                      </a:cubicBezTo>
                      <a:cubicBezTo>
                        <a:pt x="1189" y="1270"/>
                        <a:pt x="1235" y="1270"/>
                        <a:pt x="1258" y="1270"/>
                      </a:cubicBezTo>
                      <a:cubicBezTo>
                        <a:pt x="1285" y="1269"/>
                        <a:pt x="1311" y="1268"/>
                        <a:pt x="1337" y="1268"/>
                      </a:cubicBezTo>
                      <a:cubicBezTo>
                        <a:pt x="1483" y="1268"/>
                        <a:pt x="1627" y="1298"/>
                        <a:pt x="1755" y="1386"/>
                      </a:cubicBezTo>
                      <a:cubicBezTo>
                        <a:pt x="1629" y="1341"/>
                        <a:pt x="1504" y="1324"/>
                        <a:pt x="1379" y="1324"/>
                      </a:cubicBezTo>
                      <a:cubicBezTo>
                        <a:pt x="1342" y="1324"/>
                        <a:pt x="1306" y="1325"/>
                        <a:pt x="1270" y="1328"/>
                      </a:cubicBezTo>
                      <a:cubicBezTo>
                        <a:pt x="1154" y="1340"/>
                        <a:pt x="1039" y="1374"/>
                        <a:pt x="924" y="1409"/>
                      </a:cubicBezTo>
                      <a:cubicBezTo>
                        <a:pt x="843" y="1467"/>
                        <a:pt x="750" y="1547"/>
                        <a:pt x="681" y="1628"/>
                      </a:cubicBezTo>
                      <a:cubicBezTo>
                        <a:pt x="566" y="1755"/>
                        <a:pt x="485" y="1917"/>
                        <a:pt x="393" y="2078"/>
                      </a:cubicBezTo>
                      <a:cubicBezTo>
                        <a:pt x="450" y="1905"/>
                        <a:pt x="520" y="1732"/>
                        <a:pt x="635" y="1582"/>
                      </a:cubicBezTo>
                      <a:cubicBezTo>
                        <a:pt x="750" y="1443"/>
                        <a:pt x="912" y="1328"/>
                        <a:pt x="1074" y="1236"/>
                      </a:cubicBezTo>
                      <a:cubicBezTo>
                        <a:pt x="1224" y="1155"/>
                        <a:pt x="1408" y="1074"/>
                        <a:pt x="1558" y="1005"/>
                      </a:cubicBezTo>
                      <a:cubicBezTo>
                        <a:pt x="1720" y="936"/>
                        <a:pt x="1882" y="843"/>
                        <a:pt x="2020" y="728"/>
                      </a:cubicBezTo>
                      <a:close/>
                      <a:moveTo>
                        <a:pt x="2066" y="1"/>
                      </a:moveTo>
                      <a:cubicBezTo>
                        <a:pt x="2055" y="197"/>
                        <a:pt x="1928" y="405"/>
                        <a:pt x="1755" y="520"/>
                      </a:cubicBezTo>
                      <a:cubicBezTo>
                        <a:pt x="1582" y="647"/>
                        <a:pt x="1374" y="716"/>
                        <a:pt x="1189" y="820"/>
                      </a:cubicBezTo>
                      <a:cubicBezTo>
                        <a:pt x="693" y="1086"/>
                        <a:pt x="323" y="1524"/>
                        <a:pt x="150" y="2067"/>
                      </a:cubicBezTo>
                      <a:cubicBezTo>
                        <a:pt x="35" y="2413"/>
                        <a:pt x="0" y="2782"/>
                        <a:pt x="81" y="3152"/>
                      </a:cubicBezTo>
                      <a:cubicBezTo>
                        <a:pt x="93" y="3002"/>
                        <a:pt x="150" y="2840"/>
                        <a:pt x="219" y="2679"/>
                      </a:cubicBezTo>
                      <a:cubicBezTo>
                        <a:pt x="388" y="2329"/>
                        <a:pt x="766" y="2101"/>
                        <a:pt x="1149" y="2101"/>
                      </a:cubicBezTo>
                      <a:cubicBezTo>
                        <a:pt x="1159" y="2101"/>
                        <a:pt x="1168" y="2101"/>
                        <a:pt x="1178" y="2101"/>
                      </a:cubicBezTo>
                      <a:cubicBezTo>
                        <a:pt x="1558" y="2113"/>
                        <a:pt x="1962" y="2390"/>
                        <a:pt x="2112" y="2759"/>
                      </a:cubicBezTo>
                      <a:cubicBezTo>
                        <a:pt x="2251" y="2655"/>
                        <a:pt x="2332" y="2471"/>
                        <a:pt x="2286" y="2286"/>
                      </a:cubicBezTo>
                      <a:cubicBezTo>
                        <a:pt x="2251" y="2113"/>
                        <a:pt x="2101" y="1998"/>
                        <a:pt x="1928" y="1963"/>
                      </a:cubicBezTo>
                      <a:cubicBezTo>
                        <a:pt x="2043" y="1917"/>
                        <a:pt x="2170" y="1859"/>
                        <a:pt x="2251" y="1778"/>
                      </a:cubicBezTo>
                      <a:cubicBezTo>
                        <a:pt x="2343" y="1686"/>
                        <a:pt x="2389" y="1524"/>
                        <a:pt x="2332" y="1420"/>
                      </a:cubicBezTo>
                      <a:cubicBezTo>
                        <a:pt x="2296" y="1358"/>
                        <a:pt x="2192" y="1316"/>
                        <a:pt x="2109" y="1316"/>
                      </a:cubicBezTo>
                      <a:cubicBezTo>
                        <a:pt x="2085" y="1316"/>
                        <a:pt x="2062" y="1320"/>
                        <a:pt x="2043" y="1328"/>
                      </a:cubicBezTo>
                      <a:cubicBezTo>
                        <a:pt x="2228" y="1166"/>
                        <a:pt x="2343" y="936"/>
                        <a:pt x="2366" y="693"/>
                      </a:cubicBezTo>
                      <a:cubicBezTo>
                        <a:pt x="2401" y="416"/>
                        <a:pt x="2239" y="208"/>
                        <a:pt x="206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53" name="Google Shape;2453;p32"/>
                <p:cNvSpPr/>
                <p:nvPr/>
              </p:nvSpPr>
              <p:spPr>
                <a:xfrm>
                  <a:off x="635716" y="325540"/>
                  <a:ext cx="167043" cy="2461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72" h="7622" extrusionOk="0">
                      <a:moveTo>
                        <a:pt x="3617" y="180"/>
                      </a:moveTo>
                      <a:cubicBezTo>
                        <a:pt x="3743" y="180"/>
                        <a:pt x="3870" y="191"/>
                        <a:pt x="3994" y="211"/>
                      </a:cubicBezTo>
                      <a:cubicBezTo>
                        <a:pt x="4282" y="257"/>
                        <a:pt x="4559" y="338"/>
                        <a:pt x="4813" y="477"/>
                      </a:cubicBezTo>
                      <a:cubicBezTo>
                        <a:pt x="4548" y="373"/>
                        <a:pt x="4271" y="292"/>
                        <a:pt x="3982" y="257"/>
                      </a:cubicBezTo>
                      <a:cubicBezTo>
                        <a:pt x="3873" y="244"/>
                        <a:pt x="3761" y="235"/>
                        <a:pt x="3650" y="235"/>
                      </a:cubicBezTo>
                      <a:cubicBezTo>
                        <a:pt x="3481" y="235"/>
                        <a:pt x="3312" y="255"/>
                        <a:pt x="3151" y="304"/>
                      </a:cubicBezTo>
                      <a:cubicBezTo>
                        <a:pt x="2874" y="361"/>
                        <a:pt x="2609" y="477"/>
                        <a:pt x="2355" y="604"/>
                      </a:cubicBezTo>
                      <a:cubicBezTo>
                        <a:pt x="2112" y="731"/>
                        <a:pt x="1858" y="892"/>
                        <a:pt x="1662" y="1088"/>
                      </a:cubicBezTo>
                      <a:cubicBezTo>
                        <a:pt x="1847" y="881"/>
                        <a:pt x="2078" y="708"/>
                        <a:pt x="2332" y="557"/>
                      </a:cubicBezTo>
                      <a:cubicBezTo>
                        <a:pt x="2586" y="419"/>
                        <a:pt x="2851" y="315"/>
                        <a:pt x="3128" y="246"/>
                      </a:cubicBezTo>
                      <a:cubicBezTo>
                        <a:pt x="3286" y="200"/>
                        <a:pt x="3451" y="180"/>
                        <a:pt x="3617" y="180"/>
                      </a:cubicBezTo>
                      <a:close/>
                      <a:moveTo>
                        <a:pt x="3586" y="1"/>
                      </a:moveTo>
                      <a:cubicBezTo>
                        <a:pt x="3134" y="1"/>
                        <a:pt x="2678" y="125"/>
                        <a:pt x="2251" y="384"/>
                      </a:cubicBezTo>
                      <a:cubicBezTo>
                        <a:pt x="1397" y="904"/>
                        <a:pt x="854" y="1816"/>
                        <a:pt x="543" y="2751"/>
                      </a:cubicBezTo>
                      <a:cubicBezTo>
                        <a:pt x="0" y="4447"/>
                        <a:pt x="69" y="6040"/>
                        <a:pt x="900" y="7622"/>
                      </a:cubicBezTo>
                      <a:cubicBezTo>
                        <a:pt x="381" y="6617"/>
                        <a:pt x="358" y="5313"/>
                        <a:pt x="670" y="4274"/>
                      </a:cubicBezTo>
                      <a:cubicBezTo>
                        <a:pt x="762" y="3905"/>
                        <a:pt x="912" y="3559"/>
                        <a:pt x="1097" y="3247"/>
                      </a:cubicBezTo>
                      <a:cubicBezTo>
                        <a:pt x="1189" y="3085"/>
                        <a:pt x="1304" y="2958"/>
                        <a:pt x="1397" y="2820"/>
                      </a:cubicBezTo>
                      <a:cubicBezTo>
                        <a:pt x="1512" y="2693"/>
                        <a:pt x="1628" y="2566"/>
                        <a:pt x="1731" y="2404"/>
                      </a:cubicBezTo>
                      <a:cubicBezTo>
                        <a:pt x="1835" y="2266"/>
                        <a:pt x="1882" y="2058"/>
                        <a:pt x="1801" y="1896"/>
                      </a:cubicBezTo>
                      <a:cubicBezTo>
                        <a:pt x="1752" y="1791"/>
                        <a:pt x="1652" y="1714"/>
                        <a:pt x="1548" y="1714"/>
                      </a:cubicBezTo>
                      <a:cubicBezTo>
                        <a:pt x="1513" y="1714"/>
                        <a:pt x="1477" y="1723"/>
                        <a:pt x="1443" y="1742"/>
                      </a:cubicBezTo>
                      <a:lnTo>
                        <a:pt x="1443" y="1742"/>
                      </a:lnTo>
                      <a:cubicBezTo>
                        <a:pt x="1861" y="1469"/>
                        <a:pt x="2319" y="1368"/>
                        <a:pt x="2786" y="1368"/>
                      </a:cubicBezTo>
                      <a:cubicBezTo>
                        <a:pt x="3061" y="1368"/>
                        <a:pt x="3338" y="1403"/>
                        <a:pt x="3613" y="1458"/>
                      </a:cubicBezTo>
                      <a:cubicBezTo>
                        <a:pt x="3719" y="1478"/>
                        <a:pt x="3824" y="1488"/>
                        <a:pt x="3925" y="1488"/>
                      </a:cubicBezTo>
                      <a:cubicBezTo>
                        <a:pt x="4507" y="1488"/>
                        <a:pt x="4952" y="1168"/>
                        <a:pt x="4617" y="765"/>
                      </a:cubicBezTo>
                      <a:cubicBezTo>
                        <a:pt x="4709" y="765"/>
                        <a:pt x="4790" y="823"/>
                        <a:pt x="4894" y="823"/>
                      </a:cubicBezTo>
                      <a:cubicBezTo>
                        <a:pt x="5056" y="823"/>
                        <a:pt x="5171" y="696"/>
                        <a:pt x="5079" y="534"/>
                      </a:cubicBezTo>
                      <a:cubicBezTo>
                        <a:pt x="5033" y="465"/>
                        <a:pt x="4963" y="407"/>
                        <a:pt x="4894" y="361"/>
                      </a:cubicBezTo>
                      <a:cubicBezTo>
                        <a:pt x="4484" y="125"/>
                        <a:pt x="4037" y="1"/>
                        <a:pt x="3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54" name="Google Shape;2454;p32"/>
                <p:cNvSpPr/>
                <p:nvPr/>
              </p:nvSpPr>
              <p:spPr>
                <a:xfrm>
                  <a:off x="657323" y="289722"/>
                  <a:ext cx="76836" cy="1034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79" h="3202" extrusionOk="0">
                      <a:moveTo>
                        <a:pt x="727" y="597"/>
                      </a:moveTo>
                      <a:cubicBezTo>
                        <a:pt x="727" y="603"/>
                        <a:pt x="727" y="610"/>
                        <a:pt x="728" y="616"/>
                      </a:cubicBezTo>
                      <a:cubicBezTo>
                        <a:pt x="727" y="610"/>
                        <a:pt x="727" y="604"/>
                        <a:pt x="727" y="597"/>
                      </a:cubicBezTo>
                      <a:close/>
                      <a:moveTo>
                        <a:pt x="1214" y="0"/>
                      </a:moveTo>
                      <a:cubicBezTo>
                        <a:pt x="1146" y="0"/>
                        <a:pt x="1079" y="13"/>
                        <a:pt x="1016" y="39"/>
                      </a:cubicBezTo>
                      <a:cubicBezTo>
                        <a:pt x="814" y="129"/>
                        <a:pt x="721" y="372"/>
                        <a:pt x="727" y="597"/>
                      </a:cubicBezTo>
                      <a:lnTo>
                        <a:pt x="727" y="597"/>
                      </a:lnTo>
                      <a:cubicBezTo>
                        <a:pt x="729" y="485"/>
                        <a:pt x="837" y="396"/>
                        <a:pt x="961" y="396"/>
                      </a:cubicBezTo>
                      <a:cubicBezTo>
                        <a:pt x="968" y="396"/>
                        <a:pt x="975" y="396"/>
                        <a:pt x="982" y="397"/>
                      </a:cubicBezTo>
                      <a:cubicBezTo>
                        <a:pt x="1109" y="420"/>
                        <a:pt x="1189" y="535"/>
                        <a:pt x="1224" y="651"/>
                      </a:cubicBezTo>
                      <a:cubicBezTo>
                        <a:pt x="1236" y="778"/>
                        <a:pt x="1189" y="905"/>
                        <a:pt x="1132" y="1009"/>
                      </a:cubicBezTo>
                      <a:cubicBezTo>
                        <a:pt x="1074" y="1112"/>
                        <a:pt x="993" y="1205"/>
                        <a:pt x="901" y="1297"/>
                      </a:cubicBezTo>
                      <a:cubicBezTo>
                        <a:pt x="416" y="1840"/>
                        <a:pt x="151" y="2474"/>
                        <a:pt x="1" y="3202"/>
                      </a:cubicBezTo>
                      <a:cubicBezTo>
                        <a:pt x="162" y="2417"/>
                        <a:pt x="993" y="1666"/>
                        <a:pt x="1617" y="1251"/>
                      </a:cubicBezTo>
                      <a:cubicBezTo>
                        <a:pt x="1674" y="1193"/>
                        <a:pt x="2378" y="778"/>
                        <a:pt x="1940" y="743"/>
                      </a:cubicBezTo>
                      <a:cubicBezTo>
                        <a:pt x="1934" y="742"/>
                        <a:pt x="1927" y="742"/>
                        <a:pt x="1921" y="742"/>
                      </a:cubicBezTo>
                      <a:cubicBezTo>
                        <a:pt x="1853" y="742"/>
                        <a:pt x="1761" y="793"/>
                        <a:pt x="1709" y="835"/>
                      </a:cubicBezTo>
                      <a:cubicBezTo>
                        <a:pt x="1801" y="628"/>
                        <a:pt x="1801" y="385"/>
                        <a:pt x="1651" y="201"/>
                      </a:cubicBezTo>
                      <a:cubicBezTo>
                        <a:pt x="1552" y="77"/>
                        <a:pt x="1383" y="0"/>
                        <a:pt x="121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55" name="Google Shape;2455;p32"/>
                <p:cNvSpPr/>
                <p:nvPr/>
              </p:nvSpPr>
              <p:spPr>
                <a:xfrm>
                  <a:off x="525387" y="476240"/>
                  <a:ext cx="150991" cy="227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75" h="7042" extrusionOk="0">
                      <a:moveTo>
                        <a:pt x="288" y="670"/>
                      </a:moveTo>
                      <a:cubicBezTo>
                        <a:pt x="288" y="671"/>
                        <a:pt x="289" y="672"/>
                        <a:pt x="289" y="673"/>
                      </a:cubicBezTo>
                      <a:lnTo>
                        <a:pt x="289" y="673"/>
                      </a:lnTo>
                      <a:cubicBezTo>
                        <a:pt x="289" y="672"/>
                        <a:pt x="288" y="671"/>
                        <a:pt x="288" y="670"/>
                      </a:cubicBezTo>
                      <a:close/>
                      <a:moveTo>
                        <a:pt x="634" y="1166"/>
                      </a:moveTo>
                      <a:cubicBezTo>
                        <a:pt x="934" y="1559"/>
                        <a:pt x="1269" y="1928"/>
                        <a:pt x="1650" y="2228"/>
                      </a:cubicBezTo>
                      <a:cubicBezTo>
                        <a:pt x="2042" y="2517"/>
                        <a:pt x="2481" y="2759"/>
                        <a:pt x="2885" y="3048"/>
                      </a:cubicBezTo>
                      <a:cubicBezTo>
                        <a:pt x="3289" y="3336"/>
                        <a:pt x="3670" y="3660"/>
                        <a:pt x="3959" y="4087"/>
                      </a:cubicBezTo>
                      <a:cubicBezTo>
                        <a:pt x="4097" y="4306"/>
                        <a:pt x="4213" y="4525"/>
                        <a:pt x="4282" y="4768"/>
                      </a:cubicBezTo>
                      <a:cubicBezTo>
                        <a:pt x="4305" y="4883"/>
                        <a:pt x="4339" y="5010"/>
                        <a:pt x="4339" y="5149"/>
                      </a:cubicBezTo>
                      <a:cubicBezTo>
                        <a:pt x="4339" y="5276"/>
                        <a:pt x="4339" y="5391"/>
                        <a:pt x="4316" y="5518"/>
                      </a:cubicBezTo>
                      <a:cubicBezTo>
                        <a:pt x="4328" y="5391"/>
                        <a:pt x="4328" y="5276"/>
                        <a:pt x="4316" y="5149"/>
                      </a:cubicBezTo>
                      <a:cubicBezTo>
                        <a:pt x="4293" y="5010"/>
                        <a:pt x="4270" y="4895"/>
                        <a:pt x="4236" y="4779"/>
                      </a:cubicBezTo>
                      <a:lnTo>
                        <a:pt x="4109" y="4433"/>
                      </a:lnTo>
                      <a:cubicBezTo>
                        <a:pt x="4051" y="4318"/>
                        <a:pt x="3993" y="4225"/>
                        <a:pt x="3924" y="4121"/>
                      </a:cubicBezTo>
                      <a:cubicBezTo>
                        <a:pt x="3647" y="3717"/>
                        <a:pt x="3254" y="3394"/>
                        <a:pt x="2850" y="3106"/>
                      </a:cubicBezTo>
                      <a:cubicBezTo>
                        <a:pt x="2446" y="2817"/>
                        <a:pt x="2019" y="2575"/>
                        <a:pt x="1627" y="2251"/>
                      </a:cubicBezTo>
                      <a:cubicBezTo>
                        <a:pt x="1419" y="2101"/>
                        <a:pt x="1246" y="1928"/>
                        <a:pt x="1073" y="1755"/>
                      </a:cubicBezTo>
                      <a:cubicBezTo>
                        <a:pt x="923" y="1559"/>
                        <a:pt x="761" y="1363"/>
                        <a:pt x="634" y="1166"/>
                      </a:cubicBezTo>
                      <a:close/>
                      <a:moveTo>
                        <a:pt x="2135" y="1"/>
                      </a:moveTo>
                      <a:cubicBezTo>
                        <a:pt x="1927" y="370"/>
                        <a:pt x="1916" y="739"/>
                        <a:pt x="1973" y="1132"/>
                      </a:cubicBezTo>
                      <a:cubicBezTo>
                        <a:pt x="1880" y="935"/>
                        <a:pt x="1700" y="886"/>
                        <a:pt x="1487" y="886"/>
                      </a:cubicBezTo>
                      <a:cubicBezTo>
                        <a:pt x="1283" y="886"/>
                        <a:pt x="1050" y="931"/>
                        <a:pt x="837" y="931"/>
                      </a:cubicBezTo>
                      <a:cubicBezTo>
                        <a:pt x="611" y="931"/>
                        <a:pt x="408" y="881"/>
                        <a:pt x="289" y="673"/>
                      </a:cubicBezTo>
                      <a:lnTo>
                        <a:pt x="289" y="673"/>
                      </a:lnTo>
                      <a:cubicBezTo>
                        <a:pt x="656" y="1319"/>
                        <a:pt x="1" y="2206"/>
                        <a:pt x="946" y="2552"/>
                      </a:cubicBezTo>
                      <a:cubicBezTo>
                        <a:pt x="577" y="2736"/>
                        <a:pt x="484" y="2840"/>
                        <a:pt x="219" y="3152"/>
                      </a:cubicBezTo>
                      <a:cubicBezTo>
                        <a:pt x="406" y="3114"/>
                        <a:pt x="560" y="3102"/>
                        <a:pt x="680" y="3102"/>
                      </a:cubicBezTo>
                      <a:cubicBezTo>
                        <a:pt x="895" y="3102"/>
                        <a:pt x="1004" y="3140"/>
                        <a:pt x="1004" y="3140"/>
                      </a:cubicBezTo>
                      <a:cubicBezTo>
                        <a:pt x="911" y="3256"/>
                        <a:pt x="807" y="3440"/>
                        <a:pt x="807" y="3440"/>
                      </a:cubicBezTo>
                      <a:cubicBezTo>
                        <a:pt x="1101" y="3366"/>
                        <a:pt x="1391" y="3323"/>
                        <a:pt x="1676" y="3323"/>
                      </a:cubicBezTo>
                      <a:cubicBezTo>
                        <a:pt x="2052" y="3323"/>
                        <a:pt x="2420" y="3397"/>
                        <a:pt x="2781" y="3567"/>
                      </a:cubicBezTo>
                      <a:cubicBezTo>
                        <a:pt x="2562" y="3613"/>
                        <a:pt x="2377" y="3798"/>
                        <a:pt x="2377" y="4017"/>
                      </a:cubicBezTo>
                      <a:cubicBezTo>
                        <a:pt x="2377" y="4237"/>
                        <a:pt x="2562" y="4433"/>
                        <a:pt x="2781" y="4468"/>
                      </a:cubicBezTo>
                      <a:cubicBezTo>
                        <a:pt x="2643" y="4375"/>
                        <a:pt x="2620" y="4133"/>
                        <a:pt x="2724" y="4006"/>
                      </a:cubicBezTo>
                      <a:cubicBezTo>
                        <a:pt x="2815" y="3884"/>
                        <a:pt x="2970" y="3842"/>
                        <a:pt x="3116" y="3842"/>
                      </a:cubicBezTo>
                      <a:cubicBezTo>
                        <a:pt x="3136" y="3842"/>
                        <a:pt x="3155" y="3843"/>
                        <a:pt x="3174" y="3844"/>
                      </a:cubicBezTo>
                      <a:cubicBezTo>
                        <a:pt x="3647" y="3856"/>
                        <a:pt x="3924" y="4491"/>
                        <a:pt x="4051" y="4872"/>
                      </a:cubicBezTo>
                      <a:cubicBezTo>
                        <a:pt x="4291" y="5570"/>
                        <a:pt x="4180" y="6370"/>
                        <a:pt x="3851" y="7025"/>
                      </a:cubicBezTo>
                      <a:lnTo>
                        <a:pt x="3851" y="7025"/>
                      </a:lnTo>
                      <a:cubicBezTo>
                        <a:pt x="4012" y="6709"/>
                        <a:pt x="4238" y="6447"/>
                        <a:pt x="4363" y="6107"/>
                      </a:cubicBezTo>
                      <a:cubicBezTo>
                        <a:pt x="4443" y="5922"/>
                        <a:pt x="4478" y="5737"/>
                        <a:pt x="4524" y="5541"/>
                      </a:cubicBezTo>
                      <a:cubicBezTo>
                        <a:pt x="4674" y="4664"/>
                        <a:pt x="4351" y="3833"/>
                        <a:pt x="3716" y="3117"/>
                      </a:cubicBezTo>
                      <a:cubicBezTo>
                        <a:pt x="2966" y="2286"/>
                        <a:pt x="2146" y="1178"/>
                        <a:pt x="2135" y="1"/>
                      </a:cubicBezTo>
                      <a:close/>
                      <a:moveTo>
                        <a:pt x="3851" y="7025"/>
                      </a:moveTo>
                      <a:cubicBezTo>
                        <a:pt x="3849" y="7031"/>
                        <a:pt x="3846" y="7036"/>
                        <a:pt x="3843" y="7042"/>
                      </a:cubicBezTo>
                      <a:cubicBezTo>
                        <a:pt x="3846" y="7036"/>
                        <a:pt x="3849" y="7031"/>
                        <a:pt x="3851" y="7025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56" name="Google Shape;2456;p32"/>
                <p:cNvSpPr/>
                <p:nvPr/>
              </p:nvSpPr>
              <p:spPr>
                <a:xfrm>
                  <a:off x="594698" y="415489"/>
                  <a:ext cx="61527" cy="1506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05" h="4664" extrusionOk="0">
                      <a:moveTo>
                        <a:pt x="1051" y="970"/>
                      </a:moveTo>
                      <a:lnTo>
                        <a:pt x="1051" y="970"/>
                      </a:lnTo>
                      <a:cubicBezTo>
                        <a:pt x="1039" y="1178"/>
                        <a:pt x="1016" y="1431"/>
                        <a:pt x="1016" y="1662"/>
                      </a:cubicBezTo>
                      <a:cubicBezTo>
                        <a:pt x="1016" y="1893"/>
                        <a:pt x="1016" y="2136"/>
                        <a:pt x="1039" y="2366"/>
                      </a:cubicBezTo>
                      <a:cubicBezTo>
                        <a:pt x="1062" y="2597"/>
                        <a:pt x="1108" y="2828"/>
                        <a:pt x="1166" y="3047"/>
                      </a:cubicBezTo>
                      <a:cubicBezTo>
                        <a:pt x="1224" y="3255"/>
                        <a:pt x="1305" y="3475"/>
                        <a:pt x="1385" y="3694"/>
                      </a:cubicBezTo>
                      <a:cubicBezTo>
                        <a:pt x="1282" y="3486"/>
                        <a:pt x="1201" y="3290"/>
                        <a:pt x="1120" y="3071"/>
                      </a:cubicBezTo>
                      <a:cubicBezTo>
                        <a:pt x="1051" y="2851"/>
                        <a:pt x="1005" y="2620"/>
                        <a:pt x="981" y="2390"/>
                      </a:cubicBezTo>
                      <a:cubicBezTo>
                        <a:pt x="947" y="2159"/>
                        <a:pt x="947" y="1916"/>
                        <a:pt x="970" y="1685"/>
                      </a:cubicBezTo>
                      <a:cubicBezTo>
                        <a:pt x="981" y="1443"/>
                        <a:pt x="1016" y="1212"/>
                        <a:pt x="1051" y="970"/>
                      </a:cubicBezTo>
                      <a:close/>
                      <a:moveTo>
                        <a:pt x="1305" y="0"/>
                      </a:moveTo>
                      <a:lnTo>
                        <a:pt x="1305" y="0"/>
                      </a:lnTo>
                      <a:cubicBezTo>
                        <a:pt x="878" y="323"/>
                        <a:pt x="612" y="1027"/>
                        <a:pt x="681" y="1558"/>
                      </a:cubicBezTo>
                      <a:cubicBezTo>
                        <a:pt x="531" y="1385"/>
                        <a:pt x="335" y="704"/>
                        <a:pt x="289" y="693"/>
                      </a:cubicBezTo>
                      <a:lnTo>
                        <a:pt x="289" y="693"/>
                      </a:lnTo>
                      <a:cubicBezTo>
                        <a:pt x="0" y="1789"/>
                        <a:pt x="1247" y="3890"/>
                        <a:pt x="1905" y="4663"/>
                      </a:cubicBezTo>
                      <a:cubicBezTo>
                        <a:pt x="1259" y="3198"/>
                        <a:pt x="1051" y="1570"/>
                        <a:pt x="130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57" name="Google Shape;2457;p32"/>
                <p:cNvSpPr/>
                <p:nvPr/>
              </p:nvSpPr>
              <p:spPr>
                <a:xfrm>
                  <a:off x="54877" y="680522"/>
                  <a:ext cx="264710" cy="1942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96" h="6015" extrusionOk="0">
                      <a:moveTo>
                        <a:pt x="8196" y="1"/>
                      </a:moveTo>
                      <a:lnTo>
                        <a:pt x="8196" y="1"/>
                      </a:lnTo>
                      <a:cubicBezTo>
                        <a:pt x="8127" y="740"/>
                        <a:pt x="7134" y="2321"/>
                        <a:pt x="4352" y="2656"/>
                      </a:cubicBezTo>
                      <a:cubicBezTo>
                        <a:pt x="2634" y="2855"/>
                        <a:pt x="1872" y="3273"/>
                        <a:pt x="891" y="3273"/>
                      </a:cubicBezTo>
                      <a:cubicBezTo>
                        <a:pt x="619" y="3273"/>
                        <a:pt x="331" y="3241"/>
                        <a:pt x="1" y="3164"/>
                      </a:cubicBezTo>
                      <a:lnTo>
                        <a:pt x="1" y="3164"/>
                      </a:lnTo>
                      <a:cubicBezTo>
                        <a:pt x="301" y="3651"/>
                        <a:pt x="989" y="3994"/>
                        <a:pt x="1602" y="3994"/>
                      </a:cubicBezTo>
                      <a:cubicBezTo>
                        <a:pt x="1744" y="3994"/>
                        <a:pt x="1881" y="3976"/>
                        <a:pt x="2009" y="3937"/>
                      </a:cubicBezTo>
                      <a:lnTo>
                        <a:pt x="2009" y="3937"/>
                      </a:lnTo>
                      <a:cubicBezTo>
                        <a:pt x="1570" y="4526"/>
                        <a:pt x="1732" y="5484"/>
                        <a:pt x="2263" y="6015"/>
                      </a:cubicBezTo>
                      <a:cubicBezTo>
                        <a:pt x="2044" y="5484"/>
                        <a:pt x="2263" y="4849"/>
                        <a:pt x="2655" y="4445"/>
                      </a:cubicBezTo>
                      <a:cubicBezTo>
                        <a:pt x="3059" y="4041"/>
                        <a:pt x="3625" y="3810"/>
                        <a:pt x="4179" y="3660"/>
                      </a:cubicBezTo>
                      <a:cubicBezTo>
                        <a:pt x="4722" y="3521"/>
                        <a:pt x="5287" y="3418"/>
                        <a:pt x="5818" y="3198"/>
                      </a:cubicBezTo>
                      <a:cubicBezTo>
                        <a:pt x="7122" y="2667"/>
                        <a:pt x="8069" y="1386"/>
                        <a:pt x="819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58" name="Google Shape;2458;p32"/>
                <p:cNvSpPr/>
                <p:nvPr/>
              </p:nvSpPr>
              <p:spPr>
                <a:xfrm>
                  <a:off x="104454" y="652584"/>
                  <a:ext cx="213293" cy="97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04" h="3025" extrusionOk="0">
                      <a:moveTo>
                        <a:pt x="6603" y="716"/>
                      </a:moveTo>
                      <a:lnTo>
                        <a:pt x="6603" y="716"/>
                      </a:lnTo>
                      <a:cubicBezTo>
                        <a:pt x="6596" y="727"/>
                        <a:pt x="6590" y="739"/>
                        <a:pt x="6583" y="751"/>
                      </a:cubicBezTo>
                      <a:lnTo>
                        <a:pt x="6583" y="751"/>
                      </a:lnTo>
                      <a:cubicBezTo>
                        <a:pt x="6590" y="739"/>
                        <a:pt x="6597" y="728"/>
                        <a:pt x="6603" y="716"/>
                      </a:cubicBezTo>
                      <a:close/>
                      <a:moveTo>
                        <a:pt x="4" y="1316"/>
                      </a:moveTo>
                      <a:cubicBezTo>
                        <a:pt x="3" y="1316"/>
                        <a:pt x="2" y="1316"/>
                        <a:pt x="1" y="1316"/>
                      </a:cubicBezTo>
                      <a:cubicBezTo>
                        <a:pt x="2" y="1316"/>
                        <a:pt x="3" y="1316"/>
                        <a:pt x="4" y="1316"/>
                      </a:cubicBezTo>
                      <a:close/>
                      <a:moveTo>
                        <a:pt x="509" y="1328"/>
                      </a:moveTo>
                      <a:cubicBezTo>
                        <a:pt x="740" y="1328"/>
                        <a:pt x="959" y="1328"/>
                        <a:pt x="1190" y="1362"/>
                      </a:cubicBezTo>
                      <a:cubicBezTo>
                        <a:pt x="1421" y="1385"/>
                        <a:pt x="1628" y="1432"/>
                        <a:pt x="1848" y="1501"/>
                      </a:cubicBezTo>
                      <a:cubicBezTo>
                        <a:pt x="2286" y="1628"/>
                        <a:pt x="2690" y="1836"/>
                        <a:pt x="3106" y="1997"/>
                      </a:cubicBezTo>
                      <a:cubicBezTo>
                        <a:pt x="3521" y="2147"/>
                        <a:pt x="3960" y="2286"/>
                        <a:pt x="4399" y="2286"/>
                      </a:cubicBezTo>
                      <a:cubicBezTo>
                        <a:pt x="4836" y="2286"/>
                        <a:pt x="5284" y="2166"/>
                        <a:pt x="5616" y="1884"/>
                      </a:cubicBezTo>
                      <a:lnTo>
                        <a:pt x="5616" y="1884"/>
                      </a:lnTo>
                      <a:cubicBezTo>
                        <a:pt x="5536" y="1954"/>
                        <a:pt x="5462" y="2015"/>
                        <a:pt x="5380" y="2066"/>
                      </a:cubicBezTo>
                      <a:cubicBezTo>
                        <a:pt x="5287" y="2124"/>
                        <a:pt x="5183" y="2159"/>
                        <a:pt x="5080" y="2205"/>
                      </a:cubicBezTo>
                      <a:cubicBezTo>
                        <a:pt x="4860" y="2286"/>
                        <a:pt x="4629" y="2320"/>
                        <a:pt x="4422" y="2320"/>
                      </a:cubicBezTo>
                      <a:cubicBezTo>
                        <a:pt x="4387" y="2322"/>
                        <a:pt x="4353" y="2323"/>
                        <a:pt x="4319" y="2323"/>
                      </a:cubicBezTo>
                      <a:cubicBezTo>
                        <a:pt x="3894" y="2323"/>
                        <a:pt x="3479" y="2194"/>
                        <a:pt x="3094" y="2055"/>
                      </a:cubicBezTo>
                      <a:cubicBezTo>
                        <a:pt x="2667" y="1905"/>
                        <a:pt x="2252" y="1709"/>
                        <a:pt x="1836" y="1559"/>
                      </a:cubicBezTo>
                      <a:cubicBezTo>
                        <a:pt x="1421" y="1420"/>
                        <a:pt x="970" y="1339"/>
                        <a:pt x="509" y="1328"/>
                      </a:cubicBezTo>
                      <a:close/>
                      <a:moveTo>
                        <a:pt x="1813" y="0"/>
                      </a:moveTo>
                      <a:cubicBezTo>
                        <a:pt x="1721" y="370"/>
                        <a:pt x="1686" y="474"/>
                        <a:pt x="1744" y="854"/>
                      </a:cubicBezTo>
                      <a:cubicBezTo>
                        <a:pt x="1579" y="735"/>
                        <a:pt x="1435" y="689"/>
                        <a:pt x="1305" y="689"/>
                      </a:cubicBezTo>
                      <a:cubicBezTo>
                        <a:pt x="840" y="689"/>
                        <a:pt x="533" y="1278"/>
                        <a:pt x="4" y="1316"/>
                      </a:cubicBezTo>
                      <a:lnTo>
                        <a:pt x="4" y="1316"/>
                      </a:lnTo>
                      <a:cubicBezTo>
                        <a:pt x="15" y="1315"/>
                        <a:pt x="26" y="1315"/>
                        <a:pt x="37" y="1315"/>
                      </a:cubicBezTo>
                      <a:cubicBezTo>
                        <a:pt x="615" y="1315"/>
                        <a:pt x="635" y="2359"/>
                        <a:pt x="1156" y="2359"/>
                      </a:cubicBezTo>
                      <a:cubicBezTo>
                        <a:pt x="1174" y="2359"/>
                        <a:pt x="1193" y="2358"/>
                        <a:pt x="1213" y="2355"/>
                      </a:cubicBezTo>
                      <a:lnTo>
                        <a:pt x="1213" y="2355"/>
                      </a:lnTo>
                      <a:cubicBezTo>
                        <a:pt x="866" y="2517"/>
                        <a:pt x="578" y="2713"/>
                        <a:pt x="416" y="3024"/>
                      </a:cubicBezTo>
                      <a:cubicBezTo>
                        <a:pt x="989" y="2650"/>
                        <a:pt x="1706" y="2537"/>
                        <a:pt x="2410" y="2537"/>
                      </a:cubicBezTo>
                      <a:cubicBezTo>
                        <a:pt x="2814" y="2537"/>
                        <a:pt x="3213" y="2574"/>
                        <a:pt x="3579" y="2620"/>
                      </a:cubicBezTo>
                      <a:cubicBezTo>
                        <a:pt x="3739" y="2642"/>
                        <a:pt x="3897" y="2653"/>
                        <a:pt x="4052" y="2653"/>
                      </a:cubicBezTo>
                      <a:cubicBezTo>
                        <a:pt x="4721" y="2653"/>
                        <a:pt x="5331" y="2445"/>
                        <a:pt x="5818" y="1986"/>
                      </a:cubicBezTo>
                      <a:cubicBezTo>
                        <a:pt x="5934" y="1870"/>
                        <a:pt x="6049" y="1743"/>
                        <a:pt x="6165" y="1582"/>
                      </a:cubicBezTo>
                      <a:cubicBezTo>
                        <a:pt x="6342" y="1327"/>
                        <a:pt x="6434" y="1020"/>
                        <a:pt x="6583" y="751"/>
                      </a:cubicBezTo>
                      <a:lnTo>
                        <a:pt x="6583" y="751"/>
                      </a:lnTo>
                      <a:cubicBezTo>
                        <a:pt x="6258" y="1313"/>
                        <a:pt x="5713" y="1805"/>
                        <a:pt x="5068" y="1986"/>
                      </a:cubicBezTo>
                      <a:cubicBezTo>
                        <a:pt x="4897" y="2037"/>
                        <a:pt x="4659" y="2091"/>
                        <a:pt x="4432" y="2091"/>
                      </a:cubicBezTo>
                      <a:cubicBezTo>
                        <a:pt x="4199" y="2091"/>
                        <a:pt x="3979" y="2034"/>
                        <a:pt x="3856" y="1859"/>
                      </a:cubicBezTo>
                      <a:cubicBezTo>
                        <a:pt x="3764" y="1743"/>
                        <a:pt x="3706" y="1582"/>
                        <a:pt x="3752" y="1443"/>
                      </a:cubicBezTo>
                      <a:cubicBezTo>
                        <a:pt x="3790" y="1320"/>
                        <a:pt x="3921" y="1220"/>
                        <a:pt x="4043" y="1220"/>
                      </a:cubicBezTo>
                      <a:cubicBezTo>
                        <a:pt x="4070" y="1220"/>
                        <a:pt x="4097" y="1225"/>
                        <a:pt x="4122" y="1235"/>
                      </a:cubicBezTo>
                      <a:cubicBezTo>
                        <a:pt x="4045" y="1151"/>
                        <a:pt x="3925" y="1106"/>
                        <a:pt x="3805" y="1106"/>
                      </a:cubicBezTo>
                      <a:cubicBezTo>
                        <a:pt x="3726" y="1106"/>
                        <a:pt x="3647" y="1125"/>
                        <a:pt x="3579" y="1166"/>
                      </a:cubicBezTo>
                      <a:cubicBezTo>
                        <a:pt x="3406" y="1270"/>
                        <a:pt x="3371" y="1512"/>
                        <a:pt x="3452" y="1697"/>
                      </a:cubicBezTo>
                      <a:cubicBezTo>
                        <a:pt x="2898" y="1385"/>
                        <a:pt x="2552" y="878"/>
                        <a:pt x="2332" y="289"/>
                      </a:cubicBezTo>
                      <a:cubicBezTo>
                        <a:pt x="2332" y="289"/>
                        <a:pt x="2252" y="462"/>
                        <a:pt x="2205" y="601"/>
                      </a:cubicBezTo>
                      <a:cubicBezTo>
                        <a:pt x="2205" y="601"/>
                        <a:pt x="2009" y="427"/>
                        <a:pt x="1813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59" name="Google Shape;2459;p32"/>
                <p:cNvSpPr/>
                <p:nvPr/>
              </p:nvSpPr>
              <p:spPr>
                <a:xfrm>
                  <a:off x="149186" y="747442"/>
                  <a:ext cx="77966" cy="144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14" h="446" extrusionOk="0">
                      <a:moveTo>
                        <a:pt x="1581" y="1"/>
                      </a:moveTo>
                      <a:cubicBezTo>
                        <a:pt x="1036" y="1"/>
                        <a:pt x="498" y="154"/>
                        <a:pt x="1" y="445"/>
                      </a:cubicBezTo>
                      <a:cubicBezTo>
                        <a:pt x="809" y="341"/>
                        <a:pt x="1605" y="226"/>
                        <a:pt x="2413" y="122"/>
                      </a:cubicBezTo>
                      <a:cubicBezTo>
                        <a:pt x="2137" y="40"/>
                        <a:pt x="1858" y="1"/>
                        <a:pt x="1581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60" name="Google Shape;2460;p32"/>
                <p:cNvSpPr/>
                <p:nvPr/>
              </p:nvSpPr>
              <p:spPr>
                <a:xfrm>
                  <a:off x="298691" y="793369"/>
                  <a:ext cx="96957" cy="809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2" h="2507" extrusionOk="0">
                      <a:moveTo>
                        <a:pt x="1236" y="1251"/>
                      </a:moveTo>
                      <a:cubicBezTo>
                        <a:pt x="1228" y="1262"/>
                        <a:pt x="1223" y="1274"/>
                        <a:pt x="1220" y="1286"/>
                      </a:cubicBezTo>
                      <a:lnTo>
                        <a:pt x="1220" y="1286"/>
                      </a:lnTo>
                      <a:cubicBezTo>
                        <a:pt x="1225" y="1274"/>
                        <a:pt x="1230" y="1263"/>
                        <a:pt x="1236" y="1251"/>
                      </a:cubicBezTo>
                      <a:close/>
                      <a:moveTo>
                        <a:pt x="1963" y="431"/>
                      </a:moveTo>
                      <a:lnTo>
                        <a:pt x="1963" y="431"/>
                      </a:lnTo>
                      <a:cubicBezTo>
                        <a:pt x="1813" y="524"/>
                        <a:pt x="1663" y="616"/>
                        <a:pt x="1536" y="755"/>
                      </a:cubicBezTo>
                      <a:cubicBezTo>
                        <a:pt x="1466" y="824"/>
                        <a:pt x="1386" y="928"/>
                        <a:pt x="1351" y="1009"/>
                      </a:cubicBezTo>
                      <a:cubicBezTo>
                        <a:pt x="1305" y="1124"/>
                        <a:pt x="1293" y="1239"/>
                        <a:pt x="1293" y="1355"/>
                      </a:cubicBezTo>
                      <a:cubicBezTo>
                        <a:pt x="1293" y="1516"/>
                        <a:pt x="1316" y="1678"/>
                        <a:pt x="1374" y="1828"/>
                      </a:cubicBezTo>
                      <a:cubicBezTo>
                        <a:pt x="1259" y="1701"/>
                        <a:pt x="1212" y="1528"/>
                        <a:pt x="1212" y="1355"/>
                      </a:cubicBezTo>
                      <a:cubicBezTo>
                        <a:pt x="1212" y="1339"/>
                        <a:pt x="1212" y="1312"/>
                        <a:pt x="1220" y="1286"/>
                      </a:cubicBezTo>
                      <a:lnTo>
                        <a:pt x="1220" y="1286"/>
                      </a:lnTo>
                      <a:cubicBezTo>
                        <a:pt x="1159" y="1426"/>
                        <a:pt x="1115" y="1573"/>
                        <a:pt x="1051" y="1701"/>
                      </a:cubicBezTo>
                      <a:cubicBezTo>
                        <a:pt x="982" y="1863"/>
                        <a:pt x="901" y="2036"/>
                        <a:pt x="751" y="2151"/>
                      </a:cubicBezTo>
                      <a:cubicBezTo>
                        <a:pt x="866" y="2001"/>
                        <a:pt x="935" y="1851"/>
                        <a:pt x="1005" y="1678"/>
                      </a:cubicBezTo>
                      <a:cubicBezTo>
                        <a:pt x="1062" y="1505"/>
                        <a:pt x="1120" y="1332"/>
                        <a:pt x="1189" y="1170"/>
                      </a:cubicBezTo>
                      <a:cubicBezTo>
                        <a:pt x="1259" y="997"/>
                        <a:pt x="1363" y="835"/>
                        <a:pt x="1501" y="720"/>
                      </a:cubicBezTo>
                      <a:cubicBezTo>
                        <a:pt x="1640" y="593"/>
                        <a:pt x="1813" y="501"/>
                        <a:pt x="1963" y="431"/>
                      </a:cubicBezTo>
                      <a:close/>
                      <a:moveTo>
                        <a:pt x="2759" y="0"/>
                      </a:moveTo>
                      <a:cubicBezTo>
                        <a:pt x="2479" y="0"/>
                        <a:pt x="2196" y="61"/>
                        <a:pt x="1928" y="178"/>
                      </a:cubicBezTo>
                      <a:cubicBezTo>
                        <a:pt x="1420" y="385"/>
                        <a:pt x="1005" y="812"/>
                        <a:pt x="774" y="1309"/>
                      </a:cubicBezTo>
                      <a:cubicBezTo>
                        <a:pt x="682" y="1516"/>
                        <a:pt x="624" y="1713"/>
                        <a:pt x="508" y="1909"/>
                      </a:cubicBezTo>
                      <a:cubicBezTo>
                        <a:pt x="393" y="2082"/>
                        <a:pt x="220" y="2232"/>
                        <a:pt x="1" y="2232"/>
                      </a:cubicBezTo>
                      <a:cubicBezTo>
                        <a:pt x="192" y="2374"/>
                        <a:pt x="393" y="2506"/>
                        <a:pt x="618" y="2506"/>
                      </a:cubicBezTo>
                      <a:cubicBezTo>
                        <a:pt x="650" y="2506"/>
                        <a:pt x="683" y="2503"/>
                        <a:pt x="716" y="2498"/>
                      </a:cubicBezTo>
                      <a:cubicBezTo>
                        <a:pt x="959" y="2451"/>
                        <a:pt x="1178" y="2313"/>
                        <a:pt x="1316" y="2117"/>
                      </a:cubicBezTo>
                      <a:lnTo>
                        <a:pt x="1316" y="2117"/>
                      </a:lnTo>
                      <a:cubicBezTo>
                        <a:pt x="1293" y="2221"/>
                        <a:pt x="1351" y="2371"/>
                        <a:pt x="1432" y="2405"/>
                      </a:cubicBezTo>
                      <a:cubicBezTo>
                        <a:pt x="1464" y="2422"/>
                        <a:pt x="1500" y="2429"/>
                        <a:pt x="1535" y="2429"/>
                      </a:cubicBezTo>
                      <a:cubicBezTo>
                        <a:pt x="1626" y="2429"/>
                        <a:pt x="1720" y="2382"/>
                        <a:pt x="1778" y="2324"/>
                      </a:cubicBezTo>
                      <a:cubicBezTo>
                        <a:pt x="1870" y="2221"/>
                        <a:pt x="1905" y="2105"/>
                        <a:pt x="1951" y="1978"/>
                      </a:cubicBezTo>
                      <a:cubicBezTo>
                        <a:pt x="2009" y="2140"/>
                        <a:pt x="2136" y="2290"/>
                        <a:pt x="2309" y="2313"/>
                      </a:cubicBezTo>
                      <a:cubicBezTo>
                        <a:pt x="2319" y="2314"/>
                        <a:pt x="2329" y="2314"/>
                        <a:pt x="2339" y="2314"/>
                      </a:cubicBezTo>
                      <a:cubicBezTo>
                        <a:pt x="2504" y="2314"/>
                        <a:pt x="2683" y="2224"/>
                        <a:pt x="2759" y="2094"/>
                      </a:cubicBezTo>
                      <a:cubicBezTo>
                        <a:pt x="2390" y="1978"/>
                        <a:pt x="2078" y="1586"/>
                        <a:pt x="2044" y="1193"/>
                      </a:cubicBezTo>
                      <a:cubicBezTo>
                        <a:pt x="1997" y="812"/>
                        <a:pt x="2194" y="408"/>
                        <a:pt x="2540" y="201"/>
                      </a:cubicBezTo>
                      <a:cubicBezTo>
                        <a:pt x="2701" y="120"/>
                        <a:pt x="2852" y="39"/>
                        <a:pt x="3002" y="16"/>
                      </a:cubicBezTo>
                      <a:cubicBezTo>
                        <a:pt x="2921" y="6"/>
                        <a:pt x="2840" y="0"/>
                        <a:pt x="2759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61" name="Google Shape;2461;p32"/>
                <p:cNvSpPr/>
                <p:nvPr/>
              </p:nvSpPr>
              <p:spPr>
                <a:xfrm>
                  <a:off x="215557" y="777027"/>
                  <a:ext cx="244977" cy="1699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85" h="5263" extrusionOk="0">
                      <a:moveTo>
                        <a:pt x="1109" y="1757"/>
                      </a:moveTo>
                      <a:lnTo>
                        <a:pt x="1109" y="1757"/>
                      </a:lnTo>
                      <a:cubicBezTo>
                        <a:pt x="935" y="1988"/>
                        <a:pt x="785" y="2242"/>
                        <a:pt x="670" y="2496"/>
                      </a:cubicBezTo>
                      <a:cubicBezTo>
                        <a:pt x="555" y="2761"/>
                        <a:pt x="474" y="3027"/>
                        <a:pt x="428" y="3304"/>
                      </a:cubicBezTo>
                      <a:cubicBezTo>
                        <a:pt x="381" y="3581"/>
                        <a:pt x="381" y="3869"/>
                        <a:pt x="439" y="4146"/>
                      </a:cubicBezTo>
                      <a:cubicBezTo>
                        <a:pt x="497" y="4412"/>
                        <a:pt x="601" y="4689"/>
                        <a:pt x="716" y="4954"/>
                      </a:cubicBezTo>
                      <a:cubicBezTo>
                        <a:pt x="578" y="4700"/>
                        <a:pt x="474" y="4435"/>
                        <a:pt x="404" y="4158"/>
                      </a:cubicBezTo>
                      <a:cubicBezTo>
                        <a:pt x="347" y="3881"/>
                        <a:pt x="312" y="3581"/>
                        <a:pt x="370" y="3292"/>
                      </a:cubicBezTo>
                      <a:cubicBezTo>
                        <a:pt x="416" y="3004"/>
                        <a:pt x="497" y="2727"/>
                        <a:pt x="624" y="2473"/>
                      </a:cubicBezTo>
                      <a:cubicBezTo>
                        <a:pt x="762" y="2207"/>
                        <a:pt x="901" y="1965"/>
                        <a:pt x="1109" y="1757"/>
                      </a:cubicBezTo>
                      <a:close/>
                      <a:moveTo>
                        <a:pt x="5224" y="1"/>
                      </a:moveTo>
                      <a:cubicBezTo>
                        <a:pt x="4391" y="1"/>
                        <a:pt x="3557" y="183"/>
                        <a:pt x="2713" y="533"/>
                      </a:cubicBezTo>
                      <a:cubicBezTo>
                        <a:pt x="1790" y="903"/>
                        <a:pt x="935" y="1526"/>
                        <a:pt x="474" y="2403"/>
                      </a:cubicBezTo>
                      <a:cubicBezTo>
                        <a:pt x="0" y="3292"/>
                        <a:pt x="81" y="4262"/>
                        <a:pt x="635" y="5070"/>
                      </a:cubicBezTo>
                      <a:cubicBezTo>
                        <a:pt x="670" y="5139"/>
                        <a:pt x="728" y="5208"/>
                        <a:pt x="820" y="5243"/>
                      </a:cubicBezTo>
                      <a:cubicBezTo>
                        <a:pt x="851" y="5256"/>
                        <a:pt x="880" y="5262"/>
                        <a:pt x="907" y="5262"/>
                      </a:cubicBezTo>
                      <a:cubicBezTo>
                        <a:pt x="1022" y="5262"/>
                        <a:pt x="1097" y="5154"/>
                        <a:pt x="1097" y="5024"/>
                      </a:cubicBezTo>
                      <a:cubicBezTo>
                        <a:pt x="1097" y="4920"/>
                        <a:pt x="1016" y="4827"/>
                        <a:pt x="1016" y="4747"/>
                      </a:cubicBezTo>
                      <a:lnTo>
                        <a:pt x="1016" y="4747"/>
                      </a:lnTo>
                      <a:cubicBezTo>
                        <a:pt x="1108" y="4809"/>
                        <a:pt x="1193" y="4837"/>
                        <a:pt x="1270" y="4837"/>
                      </a:cubicBezTo>
                      <a:cubicBezTo>
                        <a:pt x="1617" y="4837"/>
                        <a:pt x="1791" y="4259"/>
                        <a:pt x="1640" y="3673"/>
                      </a:cubicBezTo>
                      <a:cubicBezTo>
                        <a:pt x="1435" y="2956"/>
                        <a:pt x="1387" y="2194"/>
                        <a:pt x="1751" y="1498"/>
                      </a:cubicBezTo>
                      <a:lnTo>
                        <a:pt x="1751" y="1498"/>
                      </a:lnTo>
                      <a:cubicBezTo>
                        <a:pt x="1687" y="1640"/>
                        <a:pt x="1778" y="1795"/>
                        <a:pt x="1940" y="1849"/>
                      </a:cubicBezTo>
                      <a:cubicBezTo>
                        <a:pt x="1986" y="1865"/>
                        <a:pt x="2034" y="1872"/>
                        <a:pt x="2082" y="1872"/>
                      </a:cubicBezTo>
                      <a:cubicBezTo>
                        <a:pt x="2214" y="1872"/>
                        <a:pt x="2346" y="1818"/>
                        <a:pt x="2448" y="1734"/>
                      </a:cubicBezTo>
                      <a:cubicBezTo>
                        <a:pt x="2598" y="1630"/>
                        <a:pt x="2713" y="1503"/>
                        <a:pt x="2840" y="1365"/>
                      </a:cubicBezTo>
                      <a:cubicBezTo>
                        <a:pt x="2955" y="1249"/>
                        <a:pt x="3082" y="1122"/>
                        <a:pt x="3232" y="1041"/>
                      </a:cubicBezTo>
                      <a:cubicBezTo>
                        <a:pt x="3533" y="834"/>
                        <a:pt x="3879" y="660"/>
                        <a:pt x="4225" y="533"/>
                      </a:cubicBezTo>
                      <a:cubicBezTo>
                        <a:pt x="4774" y="324"/>
                        <a:pt x="5399" y="203"/>
                        <a:pt x="6020" y="203"/>
                      </a:cubicBezTo>
                      <a:cubicBezTo>
                        <a:pt x="6562" y="203"/>
                        <a:pt x="7100" y="295"/>
                        <a:pt x="7584" y="499"/>
                      </a:cubicBezTo>
                      <a:cubicBezTo>
                        <a:pt x="6794" y="163"/>
                        <a:pt x="6010" y="1"/>
                        <a:pt x="5224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62" name="Google Shape;2462;p32"/>
                <p:cNvSpPr/>
                <p:nvPr/>
              </p:nvSpPr>
              <p:spPr>
                <a:xfrm>
                  <a:off x="178641" y="799473"/>
                  <a:ext cx="102189" cy="735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64" h="2276" extrusionOk="0">
                      <a:moveTo>
                        <a:pt x="3163" y="0"/>
                      </a:moveTo>
                      <a:lnTo>
                        <a:pt x="3163" y="0"/>
                      </a:lnTo>
                      <a:cubicBezTo>
                        <a:pt x="2448" y="208"/>
                        <a:pt x="1836" y="519"/>
                        <a:pt x="1328" y="1050"/>
                      </a:cubicBezTo>
                      <a:cubicBezTo>
                        <a:pt x="1236" y="1143"/>
                        <a:pt x="1155" y="1235"/>
                        <a:pt x="1051" y="1316"/>
                      </a:cubicBezTo>
                      <a:cubicBezTo>
                        <a:pt x="966" y="1373"/>
                        <a:pt x="865" y="1414"/>
                        <a:pt x="767" y="1414"/>
                      </a:cubicBezTo>
                      <a:cubicBezTo>
                        <a:pt x="746" y="1414"/>
                        <a:pt x="725" y="1412"/>
                        <a:pt x="705" y="1408"/>
                      </a:cubicBezTo>
                      <a:cubicBezTo>
                        <a:pt x="578" y="1397"/>
                        <a:pt x="462" y="1316"/>
                        <a:pt x="428" y="1201"/>
                      </a:cubicBezTo>
                      <a:cubicBezTo>
                        <a:pt x="405" y="1085"/>
                        <a:pt x="509" y="935"/>
                        <a:pt x="636" y="935"/>
                      </a:cubicBezTo>
                      <a:cubicBezTo>
                        <a:pt x="405" y="935"/>
                        <a:pt x="139" y="1050"/>
                        <a:pt x="70" y="1270"/>
                      </a:cubicBezTo>
                      <a:cubicBezTo>
                        <a:pt x="1" y="1489"/>
                        <a:pt x="105" y="1755"/>
                        <a:pt x="289" y="1893"/>
                      </a:cubicBezTo>
                      <a:cubicBezTo>
                        <a:pt x="382" y="1957"/>
                        <a:pt x="488" y="1985"/>
                        <a:pt x="598" y="1985"/>
                      </a:cubicBezTo>
                      <a:cubicBezTo>
                        <a:pt x="708" y="1985"/>
                        <a:pt x="820" y="1957"/>
                        <a:pt x="924" y="1905"/>
                      </a:cubicBezTo>
                      <a:lnTo>
                        <a:pt x="924" y="1905"/>
                      </a:lnTo>
                      <a:cubicBezTo>
                        <a:pt x="878" y="1974"/>
                        <a:pt x="832" y="2066"/>
                        <a:pt x="855" y="2147"/>
                      </a:cubicBezTo>
                      <a:cubicBezTo>
                        <a:pt x="868" y="2239"/>
                        <a:pt x="896" y="2276"/>
                        <a:pt x="933" y="2276"/>
                      </a:cubicBezTo>
                      <a:cubicBezTo>
                        <a:pt x="1061" y="2276"/>
                        <a:pt x="1292" y="1831"/>
                        <a:pt x="1328" y="1778"/>
                      </a:cubicBezTo>
                      <a:cubicBezTo>
                        <a:pt x="1721" y="1097"/>
                        <a:pt x="2390" y="231"/>
                        <a:pt x="3163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63" name="Google Shape;2463;p32"/>
                <p:cNvSpPr/>
                <p:nvPr/>
              </p:nvSpPr>
              <p:spPr>
                <a:xfrm>
                  <a:off x="359443" y="660045"/>
                  <a:ext cx="231186" cy="135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58" h="4205" extrusionOk="0">
                      <a:moveTo>
                        <a:pt x="520" y="266"/>
                      </a:moveTo>
                      <a:lnTo>
                        <a:pt x="520" y="266"/>
                      </a:lnTo>
                      <a:cubicBezTo>
                        <a:pt x="521" y="266"/>
                        <a:pt x="521" y="266"/>
                        <a:pt x="521" y="266"/>
                      </a:cubicBezTo>
                      <a:lnTo>
                        <a:pt x="521" y="266"/>
                      </a:lnTo>
                      <a:cubicBezTo>
                        <a:pt x="521" y="266"/>
                        <a:pt x="521" y="266"/>
                        <a:pt x="520" y="266"/>
                      </a:cubicBezTo>
                      <a:close/>
                      <a:moveTo>
                        <a:pt x="1017" y="589"/>
                      </a:moveTo>
                      <a:lnTo>
                        <a:pt x="1017" y="589"/>
                      </a:lnTo>
                      <a:cubicBezTo>
                        <a:pt x="1236" y="704"/>
                        <a:pt x="1455" y="854"/>
                        <a:pt x="1640" y="993"/>
                      </a:cubicBezTo>
                      <a:cubicBezTo>
                        <a:pt x="1848" y="1143"/>
                        <a:pt x="2021" y="1316"/>
                        <a:pt x="2194" y="1501"/>
                      </a:cubicBezTo>
                      <a:cubicBezTo>
                        <a:pt x="2517" y="1859"/>
                        <a:pt x="2806" y="2286"/>
                        <a:pt x="3129" y="2655"/>
                      </a:cubicBezTo>
                      <a:cubicBezTo>
                        <a:pt x="3441" y="3047"/>
                        <a:pt x="3787" y="3405"/>
                        <a:pt x="4214" y="3648"/>
                      </a:cubicBezTo>
                      <a:cubicBezTo>
                        <a:pt x="4306" y="3705"/>
                        <a:pt x="4422" y="3763"/>
                        <a:pt x="4537" y="3809"/>
                      </a:cubicBezTo>
                      <a:cubicBezTo>
                        <a:pt x="4653" y="3855"/>
                        <a:pt x="4768" y="3902"/>
                        <a:pt x="4883" y="3925"/>
                      </a:cubicBezTo>
                      <a:cubicBezTo>
                        <a:pt x="4999" y="3959"/>
                        <a:pt x="5137" y="3971"/>
                        <a:pt x="5253" y="3971"/>
                      </a:cubicBezTo>
                      <a:cubicBezTo>
                        <a:pt x="5380" y="3971"/>
                        <a:pt x="5495" y="3959"/>
                        <a:pt x="5622" y="3936"/>
                      </a:cubicBezTo>
                      <a:lnTo>
                        <a:pt x="5622" y="3936"/>
                      </a:lnTo>
                      <a:cubicBezTo>
                        <a:pt x="5507" y="3971"/>
                        <a:pt x="5380" y="3982"/>
                        <a:pt x="5253" y="3994"/>
                      </a:cubicBezTo>
                      <a:cubicBezTo>
                        <a:pt x="5114" y="3994"/>
                        <a:pt x="4999" y="3982"/>
                        <a:pt x="4872" y="3971"/>
                      </a:cubicBezTo>
                      <a:cubicBezTo>
                        <a:pt x="4630" y="3925"/>
                        <a:pt x="4399" y="3821"/>
                        <a:pt x="4168" y="3705"/>
                      </a:cubicBezTo>
                      <a:cubicBezTo>
                        <a:pt x="3718" y="3463"/>
                        <a:pt x="3371" y="3105"/>
                        <a:pt x="3060" y="2713"/>
                      </a:cubicBezTo>
                      <a:cubicBezTo>
                        <a:pt x="2771" y="2309"/>
                        <a:pt x="2494" y="1893"/>
                        <a:pt x="2159" y="1535"/>
                      </a:cubicBezTo>
                      <a:cubicBezTo>
                        <a:pt x="1848" y="1154"/>
                        <a:pt x="1444" y="854"/>
                        <a:pt x="1017" y="589"/>
                      </a:cubicBezTo>
                      <a:close/>
                      <a:moveTo>
                        <a:pt x="3002" y="0"/>
                      </a:moveTo>
                      <a:lnTo>
                        <a:pt x="3002" y="0"/>
                      </a:lnTo>
                      <a:cubicBezTo>
                        <a:pt x="2702" y="300"/>
                        <a:pt x="2621" y="393"/>
                        <a:pt x="2448" y="785"/>
                      </a:cubicBezTo>
                      <a:cubicBezTo>
                        <a:pt x="2263" y="385"/>
                        <a:pt x="2004" y="295"/>
                        <a:pt x="1715" y="295"/>
                      </a:cubicBezTo>
                      <a:cubicBezTo>
                        <a:pt x="1478" y="295"/>
                        <a:pt x="1220" y="355"/>
                        <a:pt x="965" y="355"/>
                      </a:cubicBezTo>
                      <a:cubicBezTo>
                        <a:pt x="815" y="355"/>
                        <a:pt x="665" y="334"/>
                        <a:pt x="521" y="266"/>
                      </a:cubicBezTo>
                      <a:lnTo>
                        <a:pt x="521" y="266"/>
                      </a:lnTo>
                      <a:cubicBezTo>
                        <a:pt x="1155" y="567"/>
                        <a:pt x="486" y="1674"/>
                        <a:pt x="1109" y="1905"/>
                      </a:cubicBezTo>
                      <a:cubicBezTo>
                        <a:pt x="717" y="1905"/>
                        <a:pt x="336" y="1928"/>
                        <a:pt x="1" y="2147"/>
                      </a:cubicBezTo>
                      <a:cubicBezTo>
                        <a:pt x="52" y="2144"/>
                        <a:pt x="103" y="2143"/>
                        <a:pt x="154" y="2143"/>
                      </a:cubicBezTo>
                      <a:cubicBezTo>
                        <a:pt x="1269" y="2143"/>
                        <a:pt x="2372" y="2847"/>
                        <a:pt x="3233" y="3509"/>
                      </a:cubicBezTo>
                      <a:cubicBezTo>
                        <a:pt x="3808" y="3952"/>
                        <a:pt x="4445" y="4204"/>
                        <a:pt x="5106" y="4204"/>
                      </a:cubicBezTo>
                      <a:cubicBezTo>
                        <a:pt x="5307" y="4204"/>
                        <a:pt x="5510" y="4181"/>
                        <a:pt x="5715" y="4132"/>
                      </a:cubicBezTo>
                      <a:cubicBezTo>
                        <a:pt x="5888" y="4086"/>
                        <a:pt x="6072" y="4017"/>
                        <a:pt x="6257" y="3936"/>
                      </a:cubicBezTo>
                      <a:cubicBezTo>
                        <a:pt x="6592" y="3786"/>
                        <a:pt x="6857" y="3532"/>
                        <a:pt x="7157" y="3347"/>
                      </a:cubicBezTo>
                      <a:lnTo>
                        <a:pt x="7157" y="3347"/>
                      </a:lnTo>
                      <a:cubicBezTo>
                        <a:pt x="6702" y="3621"/>
                        <a:pt x="6158" y="3787"/>
                        <a:pt x="5619" y="3787"/>
                      </a:cubicBezTo>
                      <a:cubicBezTo>
                        <a:pt x="5406" y="3787"/>
                        <a:pt x="5193" y="3761"/>
                        <a:pt x="4987" y="3705"/>
                      </a:cubicBezTo>
                      <a:cubicBezTo>
                        <a:pt x="4595" y="3613"/>
                        <a:pt x="3949" y="3394"/>
                        <a:pt x="3902" y="2920"/>
                      </a:cubicBezTo>
                      <a:cubicBezTo>
                        <a:pt x="3891" y="2759"/>
                        <a:pt x="3925" y="2574"/>
                        <a:pt x="4041" y="2459"/>
                      </a:cubicBezTo>
                      <a:cubicBezTo>
                        <a:pt x="4097" y="2402"/>
                        <a:pt x="4184" y="2374"/>
                        <a:pt x="4270" y="2374"/>
                      </a:cubicBezTo>
                      <a:cubicBezTo>
                        <a:pt x="4360" y="2374"/>
                        <a:pt x="4449" y="2405"/>
                        <a:pt x="4503" y="2470"/>
                      </a:cubicBezTo>
                      <a:cubicBezTo>
                        <a:pt x="4456" y="2251"/>
                        <a:pt x="4237" y="2089"/>
                        <a:pt x="4029" y="2089"/>
                      </a:cubicBezTo>
                      <a:cubicBezTo>
                        <a:pt x="3810" y="2112"/>
                        <a:pt x="3637" y="2309"/>
                        <a:pt x="3602" y="2528"/>
                      </a:cubicBezTo>
                      <a:cubicBezTo>
                        <a:pt x="3256" y="1916"/>
                        <a:pt x="3198" y="1258"/>
                        <a:pt x="3325" y="566"/>
                      </a:cubicBezTo>
                      <a:lnTo>
                        <a:pt x="3325" y="566"/>
                      </a:lnTo>
                      <a:cubicBezTo>
                        <a:pt x="3325" y="566"/>
                        <a:pt x="3152" y="681"/>
                        <a:pt x="3037" y="797"/>
                      </a:cubicBezTo>
                      <a:cubicBezTo>
                        <a:pt x="3037" y="797"/>
                        <a:pt x="2944" y="520"/>
                        <a:pt x="3002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64" name="Google Shape;2464;p32"/>
                <p:cNvSpPr/>
                <p:nvPr/>
              </p:nvSpPr>
              <p:spPr>
                <a:xfrm>
                  <a:off x="300920" y="740983"/>
                  <a:ext cx="152154" cy="443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11" h="1373" extrusionOk="0">
                      <a:moveTo>
                        <a:pt x="2355" y="622"/>
                      </a:moveTo>
                      <a:cubicBezTo>
                        <a:pt x="2586" y="645"/>
                        <a:pt x="2817" y="668"/>
                        <a:pt x="3048" y="715"/>
                      </a:cubicBezTo>
                      <a:cubicBezTo>
                        <a:pt x="3279" y="761"/>
                        <a:pt x="3487" y="830"/>
                        <a:pt x="3706" y="911"/>
                      </a:cubicBezTo>
                      <a:cubicBezTo>
                        <a:pt x="3487" y="853"/>
                        <a:pt x="3267" y="795"/>
                        <a:pt x="3036" y="761"/>
                      </a:cubicBezTo>
                      <a:cubicBezTo>
                        <a:pt x="2806" y="715"/>
                        <a:pt x="2586" y="680"/>
                        <a:pt x="2355" y="680"/>
                      </a:cubicBezTo>
                      <a:cubicBezTo>
                        <a:pt x="2298" y="677"/>
                        <a:pt x="2240" y="676"/>
                        <a:pt x="2182" y="676"/>
                      </a:cubicBezTo>
                      <a:cubicBezTo>
                        <a:pt x="2008" y="676"/>
                        <a:pt x="1833" y="689"/>
                        <a:pt x="1651" y="715"/>
                      </a:cubicBezTo>
                      <a:cubicBezTo>
                        <a:pt x="1421" y="726"/>
                        <a:pt x="1190" y="772"/>
                        <a:pt x="947" y="818"/>
                      </a:cubicBezTo>
                      <a:cubicBezTo>
                        <a:pt x="1178" y="761"/>
                        <a:pt x="1421" y="703"/>
                        <a:pt x="1651" y="668"/>
                      </a:cubicBezTo>
                      <a:cubicBezTo>
                        <a:pt x="1882" y="645"/>
                        <a:pt x="2125" y="622"/>
                        <a:pt x="2355" y="622"/>
                      </a:cubicBezTo>
                      <a:close/>
                      <a:moveTo>
                        <a:pt x="1149" y="0"/>
                      </a:moveTo>
                      <a:cubicBezTo>
                        <a:pt x="956" y="0"/>
                        <a:pt x="778" y="25"/>
                        <a:pt x="624" y="80"/>
                      </a:cubicBezTo>
                      <a:cubicBezTo>
                        <a:pt x="659" y="126"/>
                        <a:pt x="1351" y="264"/>
                        <a:pt x="1524" y="391"/>
                      </a:cubicBezTo>
                      <a:cubicBezTo>
                        <a:pt x="1498" y="390"/>
                        <a:pt x="1472" y="389"/>
                        <a:pt x="1445" y="389"/>
                      </a:cubicBezTo>
                      <a:cubicBezTo>
                        <a:pt x="928" y="389"/>
                        <a:pt x="308" y="701"/>
                        <a:pt x="1" y="1119"/>
                      </a:cubicBezTo>
                      <a:cubicBezTo>
                        <a:pt x="628" y="973"/>
                        <a:pt x="1275" y="900"/>
                        <a:pt x="1922" y="900"/>
                      </a:cubicBezTo>
                      <a:cubicBezTo>
                        <a:pt x="2870" y="900"/>
                        <a:pt x="3818" y="1057"/>
                        <a:pt x="4710" y="1372"/>
                      </a:cubicBezTo>
                      <a:cubicBezTo>
                        <a:pt x="4008" y="868"/>
                        <a:pt x="2300" y="0"/>
                        <a:pt x="1149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65" name="Google Shape;2465;p32"/>
                <p:cNvSpPr/>
                <p:nvPr/>
              </p:nvSpPr>
              <p:spPr>
                <a:xfrm>
                  <a:off x="597863" y="752481"/>
                  <a:ext cx="93404" cy="1639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92" h="5076" extrusionOk="0">
                      <a:moveTo>
                        <a:pt x="410" y="1"/>
                      </a:moveTo>
                      <a:cubicBezTo>
                        <a:pt x="410" y="1"/>
                        <a:pt x="1" y="5075"/>
                        <a:pt x="1285" y="5075"/>
                      </a:cubicBezTo>
                      <a:cubicBezTo>
                        <a:pt x="1330" y="5075"/>
                        <a:pt x="1377" y="5069"/>
                        <a:pt x="1426" y="5056"/>
                      </a:cubicBezTo>
                      <a:cubicBezTo>
                        <a:pt x="2892" y="4675"/>
                        <a:pt x="410" y="1"/>
                        <a:pt x="410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66" name="Google Shape;2466;p32"/>
                <p:cNvSpPr/>
                <p:nvPr/>
              </p:nvSpPr>
              <p:spPr>
                <a:xfrm>
                  <a:off x="636814" y="750995"/>
                  <a:ext cx="139848" cy="1037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30" h="3212" extrusionOk="0">
                      <a:moveTo>
                        <a:pt x="1" y="1"/>
                      </a:moveTo>
                      <a:lnTo>
                        <a:pt x="1" y="1"/>
                      </a:lnTo>
                      <a:cubicBezTo>
                        <a:pt x="1" y="1"/>
                        <a:pt x="1740" y="3212"/>
                        <a:pt x="2867" y="3212"/>
                      </a:cubicBezTo>
                      <a:cubicBezTo>
                        <a:pt x="3021" y="3212"/>
                        <a:pt x="3165" y="3151"/>
                        <a:pt x="3290" y="3013"/>
                      </a:cubicBezTo>
                      <a:cubicBezTo>
                        <a:pt x="4329" y="1870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67" name="Google Shape;2467;p32"/>
                <p:cNvSpPr/>
                <p:nvPr/>
              </p:nvSpPr>
              <p:spPr>
                <a:xfrm>
                  <a:off x="635328" y="716566"/>
                  <a:ext cx="169594" cy="451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51" h="1399" extrusionOk="0">
                      <a:moveTo>
                        <a:pt x="3070" y="1"/>
                      </a:moveTo>
                      <a:cubicBezTo>
                        <a:pt x="1641" y="1"/>
                        <a:pt x="1" y="282"/>
                        <a:pt x="1" y="282"/>
                      </a:cubicBezTo>
                      <a:cubicBezTo>
                        <a:pt x="1" y="282"/>
                        <a:pt x="2633" y="1398"/>
                        <a:pt x="4133" y="1398"/>
                      </a:cubicBezTo>
                      <a:cubicBezTo>
                        <a:pt x="4673" y="1398"/>
                        <a:pt x="5067" y="1253"/>
                        <a:pt x="5137" y="859"/>
                      </a:cubicBezTo>
                      <a:cubicBezTo>
                        <a:pt x="5251" y="186"/>
                        <a:pt x="4230" y="1"/>
                        <a:pt x="3070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468" name="Google Shape;2468;p32"/>
              <p:cNvGrpSpPr/>
              <p:nvPr/>
            </p:nvGrpSpPr>
            <p:grpSpPr>
              <a:xfrm>
                <a:off x="76177" y="4248700"/>
                <a:ext cx="779177" cy="746654"/>
                <a:chOff x="39601" y="4212124"/>
                <a:chExt cx="779177" cy="746654"/>
              </a:xfrm>
            </p:grpSpPr>
            <p:sp>
              <p:nvSpPr>
                <p:cNvPr id="2469" name="Google Shape;2469;p32"/>
                <p:cNvSpPr/>
                <p:nvPr/>
              </p:nvSpPr>
              <p:spPr>
                <a:xfrm>
                  <a:off x="39601" y="4292577"/>
                  <a:ext cx="271428" cy="1793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4" h="5553" extrusionOk="0">
                      <a:moveTo>
                        <a:pt x="2020" y="0"/>
                      </a:moveTo>
                      <a:lnTo>
                        <a:pt x="2020" y="0"/>
                      </a:lnTo>
                      <a:cubicBezTo>
                        <a:pt x="1547" y="577"/>
                        <a:pt x="1443" y="1524"/>
                        <a:pt x="1940" y="2089"/>
                      </a:cubicBezTo>
                      <a:cubicBezTo>
                        <a:pt x="1854" y="2072"/>
                        <a:pt x="1765" y="2064"/>
                        <a:pt x="1673" y="2064"/>
                      </a:cubicBezTo>
                      <a:cubicBezTo>
                        <a:pt x="1031" y="2064"/>
                        <a:pt x="273" y="2468"/>
                        <a:pt x="0" y="3013"/>
                      </a:cubicBezTo>
                      <a:cubicBezTo>
                        <a:pt x="440" y="2873"/>
                        <a:pt x="809" y="2822"/>
                        <a:pt x="1167" y="2822"/>
                      </a:cubicBezTo>
                      <a:cubicBezTo>
                        <a:pt x="2020" y="2822"/>
                        <a:pt x="2814" y="3113"/>
                        <a:pt x="4375" y="3186"/>
                      </a:cubicBezTo>
                      <a:cubicBezTo>
                        <a:pt x="7131" y="3333"/>
                        <a:pt x="8249" y="4785"/>
                        <a:pt x="8397" y="5514"/>
                      </a:cubicBezTo>
                      <a:lnTo>
                        <a:pt x="8397" y="5514"/>
                      </a:lnTo>
                      <a:cubicBezTo>
                        <a:pt x="8142" y="4156"/>
                        <a:pt x="7110" y="2963"/>
                        <a:pt x="5795" y="2540"/>
                      </a:cubicBezTo>
                      <a:cubicBezTo>
                        <a:pt x="5241" y="2366"/>
                        <a:pt x="4675" y="2309"/>
                        <a:pt x="4121" y="2193"/>
                      </a:cubicBezTo>
                      <a:cubicBezTo>
                        <a:pt x="3555" y="2078"/>
                        <a:pt x="2990" y="1905"/>
                        <a:pt x="2563" y="1524"/>
                      </a:cubicBezTo>
                      <a:cubicBezTo>
                        <a:pt x="2124" y="1154"/>
                        <a:pt x="1847" y="543"/>
                        <a:pt x="2020" y="0"/>
                      </a:cubicBezTo>
                      <a:close/>
                      <a:moveTo>
                        <a:pt x="8397" y="5514"/>
                      </a:moveTo>
                      <a:cubicBezTo>
                        <a:pt x="8399" y="5527"/>
                        <a:pt x="8401" y="5540"/>
                        <a:pt x="8403" y="5552"/>
                      </a:cubicBezTo>
                      <a:cubicBezTo>
                        <a:pt x="8401" y="5540"/>
                        <a:pt x="8399" y="5527"/>
                        <a:pt x="8397" y="55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70" name="Google Shape;2470;p32"/>
                <p:cNvSpPr/>
                <p:nvPr/>
              </p:nvSpPr>
              <p:spPr>
                <a:xfrm>
                  <a:off x="94765" y="4416697"/>
                  <a:ext cx="214036" cy="958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27" h="2968" extrusionOk="0">
                      <a:moveTo>
                        <a:pt x="4496" y="424"/>
                      </a:moveTo>
                      <a:cubicBezTo>
                        <a:pt x="4675" y="424"/>
                        <a:pt x="4852" y="441"/>
                        <a:pt x="5022" y="486"/>
                      </a:cubicBezTo>
                      <a:cubicBezTo>
                        <a:pt x="5137" y="509"/>
                        <a:pt x="5229" y="555"/>
                        <a:pt x="5333" y="601"/>
                      </a:cubicBezTo>
                      <a:cubicBezTo>
                        <a:pt x="5437" y="659"/>
                        <a:pt x="5541" y="717"/>
                        <a:pt x="5622" y="786"/>
                      </a:cubicBezTo>
                      <a:cubicBezTo>
                        <a:pt x="5315" y="548"/>
                        <a:pt x="4924" y="455"/>
                        <a:pt x="4542" y="455"/>
                      </a:cubicBezTo>
                      <a:cubicBezTo>
                        <a:pt x="4478" y="455"/>
                        <a:pt x="4415" y="458"/>
                        <a:pt x="4352" y="463"/>
                      </a:cubicBezTo>
                      <a:cubicBezTo>
                        <a:pt x="3914" y="497"/>
                        <a:pt x="3487" y="670"/>
                        <a:pt x="3083" y="855"/>
                      </a:cubicBezTo>
                      <a:cubicBezTo>
                        <a:pt x="2679" y="1040"/>
                        <a:pt x="2298" y="1271"/>
                        <a:pt x="1859" y="1432"/>
                      </a:cubicBezTo>
                      <a:cubicBezTo>
                        <a:pt x="1640" y="1525"/>
                        <a:pt x="1432" y="1582"/>
                        <a:pt x="1213" y="1640"/>
                      </a:cubicBezTo>
                      <a:cubicBezTo>
                        <a:pt x="993" y="1675"/>
                        <a:pt x="762" y="1709"/>
                        <a:pt x="532" y="1721"/>
                      </a:cubicBezTo>
                      <a:cubicBezTo>
                        <a:pt x="982" y="1663"/>
                        <a:pt x="1432" y="1582"/>
                        <a:pt x="1836" y="1386"/>
                      </a:cubicBezTo>
                      <a:cubicBezTo>
                        <a:pt x="2240" y="1224"/>
                        <a:pt x="2621" y="994"/>
                        <a:pt x="3048" y="797"/>
                      </a:cubicBezTo>
                      <a:cubicBezTo>
                        <a:pt x="3452" y="613"/>
                        <a:pt x="3879" y="451"/>
                        <a:pt x="4341" y="428"/>
                      </a:cubicBezTo>
                      <a:cubicBezTo>
                        <a:pt x="4393" y="425"/>
                        <a:pt x="4444" y="424"/>
                        <a:pt x="4496" y="424"/>
                      </a:cubicBezTo>
                      <a:close/>
                      <a:moveTo>
                        <a:pt x="6597" y="1795"/>
                      </a:moveTo>
                      <a:cubicBezTo>
                        <a:pt x="6606" y="1809"/>
                        <a:pt x="6616" y="1823"/>
                        <a:pt x="6626" y="1836"/>
                      </a:cubicBezTo>
                      <a:cubicBezTo>
                        <a:pt x="6617" y="1823"/>
                        <a:pt x="6607" y="1809"/>
                        <a:pt x="6597" y="1795"/>
                      </a:cubicBezTo>
                      <a:close/>
                      <a:moveTo>
                        <a:pt x="289" y="1"/>
                      </a:moveTo>
                      <a:lnTo>
                        <a:pt x="289" y="1"/>
                      </a:lnTo>
                      <a:cubicBezTo>
                        <a:pt x="485" y="336"/>
                        <a:pt x="786" y="509"/>
                        <a:pt x="1120" y="659"/>
                      </a:cubicBezTo>
                      <a:cubicBezTo>
                        <a:pt x="1109" y="658"/>
                        <a:pt x="1098" y="657"/>
                        <a:pt x="1087" y="657"/>
                      </a:cubicBezTo>
                      <a:cubicBezTo>
                        <a:pt x="535" y="657"/>
                        <a:pt x="623" y="1778"/>
                        <a:pt x="1" y="1778"/>
                      </a:cubicBezTo>
                      <a:cubicBezTo>
                        <a:pt x="517" y="1778"/>
                        <a:pt x="861" y="2309"/>
                        <a:pt x="1309" y="2309"/>
                      </a:cubicBezTo>
                      <a:cubicBezTo>
                        <a:pt x="1452" y="2309"/>
                        <a:pt x="1605" y="2255"/>
                        <a:pt x="1778" y="2113"/>
                      </a:cubicBezTo>
                      <a:lnTo>
                        <a:pt x="1778" y="2113"/>
                      </a:lnTo>
                      <a:cubicBezTo>
                        <a:pt x="1755" y="2494"/>
                        <a:pt x="1790" y="2598"/>
                        <a:pt x="1917" y="2967"/>
                      </a:cubicBezTo>
                      <a:cubicBezTo>
                        <a:pt x="2078" y="2517"/>
                        <a:pt x="2263" y="2332"/>
                        <a:pt x="2263" y="2332"/>
                      </a:cubicBezTo>
                      <a:cubicBezTo>
                        <a:pt x="2309" y="2459"/>
                        <a:pt x="2413" y="2633"/>
                        <a:pt x="2413" y="2633"/>
                      </a:cubicBezTo>
                      <a:cubicBezTo>
                        <a:pt x="2586" y="2009"/>
                        <a:pt x="2875" y="1490"/>
                        <a:pt x="3406" y="1132"/>
                      </a:cubicBezTo>
                      <a:lnTo>
                        <a:pt x="3406" y="1132"/>
                      </a:lnTo>
                      <a:cubicBezTo>
                        <a:pt x="3348" y="1317"/>
                        <a:pt x="3406" y="1571"/>
                        <a:pt x="3579" y="1651"/>
                      </a:cubicBezTo>
                      <a:cubicBezTo>
                        <a:pt x="3638" y="1687"/>
                        <a:pt x="3706" y="1704"/>
                        <a:pt x="3773" y="1704"/>
                      </a:cubicBezTo>
                      <a:cubicBezTo>
                        <a:pt x="3903" y="1704"/>
                        <a:pt x="4034" y="1642"/>
                        <a:pt x="4110" y="1536"/>
                      </a:cubicBezTo>
                      <a:lnTo>
                        <a:pt x="4110" y="1536"/>
                      </a:lnTo>
                      <a:cubicBezTo>
                        <a:pt x="4080" y="1552"/>
                        <a:pt x="4047" y="1559"/>
                        <a:pt x="4012" y="1559"/>
                      </a:cubicBezTo>
                      <a:cubicBezTo>
                        <a:pt x="3895" y="1559"/>
                        <a:pt x="3762" y="1478"/>
                        <a:pt x="3717" y="1363"/>
                      </a:cubicBezTo>
                      <a:cubicBezTo>
                        <a:pt x="3660" y="1224"/>
                        <a:pt x="3717" y="1063"/>
                        <a:pt x="3798" y="936"/>
                      </a:cubicBezTo>
                      <a:cubicBezTo>
                        <a:pt x="3934" y="712"/>
                        <a:pt x="4197" y="652"/>
                        <a:pt x="4464" y="652"/>
                      </a:cubicBezTo>
                      <a:cubicBezTo>
                        <a:pt x="4651" y="652"/>
                        <a:pt x="4840" y="681"/>
                        <a:pt x="4987" y="705"/>
                      </a:cubicBezTo>
                      <a:cubicBezTo>
                        <a:pt x="5651" y="829"/>
                        <a:pt x="6216" y="1271"/>
                        <a:pt x="6597" y="1795"/>
                      </a:cubicBezTo>
                      <a:lnTo>
                        <a:pt x="6597" y="1795"/>
                      </a:lnTo>
                      <a:cubicBezTo>
                        <a:pt x="6420" y="1539"/>
                        <a:pt x="6326" y="1246"/>
                        <a:pt x="6118" y="1005"/>
                      </a:cubicBezTo>
                      <a:cubicBezTo>
                        <a:pt x="6003" y="855"/>
                        <a:pt x="5876" y="740"/>
                        <a:pt x="5737" y="624"/>
                      </a:cubicBezTo>
                      <a:cubicBezTo>
                        <a:pt x="5283" y="252"/>
                        <a:pt x="4751" y="87"/>
                        <a:pt x="4172" y="87"/>
                      </a:cubicBezTo>
                      <a:cubicBezTo>
                        <a:pt x="3943" y="87"/>
                        <a:pt x="3706" y="113"/>
                        <a:pt x="3463" y="162"/>
                      </a:cubicBezTo>
                      <a:cubicBezTo>
                        <a:pt x="2971" y="266"/>
                        <a:pt x="2413" y="354"/>
                        <a:pt x="1864" y="354"/>
                      </a:cubicBezTo>
                      <a:cubicBezTo>
                        <a:pt x="1305" y="354"/>
                        <a:pt x="755" y="263"/>
                        <a:pt x="289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71" name="Google Shape;2471;p32"/>
                <p:cNvSpPr/>
                <p:nvPr/>
              </p:nvSpPr>
              <p:spPr>
                <a:xfrm>
                  <a:off x="135395" y="4404391"/>
                  <a:ext cx="78321" cy="103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25" h="321" extrusionOk="0">
                      <a:moveTo>
                        <a:pt x="1" y="1"/>
                      </a:moveTo>
                      <a:lnTo>
                        <a:pt x="1" y="1"/>
                      </a:lnTo>
                      <a:cubicBezTo>
                        <a:pt x="434" y="211"/>
                        <a:pt x="897" y="320"/>
                        <a:pt x="1365" y="320"/>
                      </a:cubicBezTo>
                      <a:cubicBezTo>
                        <a:pt x="1719" y="320"/>
                        <a:pt x="2076" y="257"/>
                        <a:pt x="2425" y="128"/>
                      </a:cubicBez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72" name="Google Shape;2472;p32"/>
                <p:cNvSpPr/>
                <p:nvPr/>
              </p:nvSpPr>
              <p:spPr>
                <a:xfrm>
                  <a:off x="276309" y="4278980"/>
                  <a:ext cx="102189" cy="754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64" h="2336" extrusionOk="0">
                      <a:moveTo>
                        <a:pt x="1284" y="1199"/>
                      </a:moveTo>
                      <a:cubicBezTo>
                        <a:pt x="1286" y="1205"/>
                        <a:pt x="1290" y="1212"/>
                        <a:pt x="1294" y="1218"/>
                      </a:cubicBezTo>
                      <a:cubicBezTo>
                        <a:pt x="1290" y="1211"/>
                        <a:pt x="1287" y="1205"/>
                        <a:pt x="1284" y="1199"/>
                      </a:cubicBezTo>
                      <a:close/>
                      <a:moveTo>
                        <a:pt x="740" y="340"/>
                      </a:moveTo>
                      <a:lnTo>
                        <a:pt x="740" y="340"/>
                      </a:lnTo>
                      <a:cubicBezTo>
                        <a:pt x="901" y="467"/>
                        <a:pt x="1005" y="617"/>
                        <a:pt x="1086" y="779"/>
                      </a:cubicBezTo>
                      <a:cubicBezTo>
                        <a:pt x="1152" y="923"/>
                        <a:pt x="1208" y="1056"/>
                        <a:pt x="1284" y="1199"/>
                      </a:cubicBezTo>
                      <a:lnTo>
                        <a:pt x="1284" y="1199"/>
                      </a:lnTo>
                      <a:cubicBezTo>
                        <a:pt x="1271" y="1168"/>
                        <a:pt x="1271" y="1133"/>
                        <a:pt x="1271" y="1114"/>
                      </a:cubicBezTo>
                      <a:cubicBezTo>
                        <a:pt x="1259" y="941"/>
                        <a:pt x="1294" y="767"/>
                        <a:pt x="1386" y="617"/>
                      </a:cubicBezTo>
                      <a:lnTo>
                        <a:pt x="1386" y="617"/>
                      </a:lnTo>
                      <a:cubicBezTo>
                        <a:pt x="1328" y="779"/>
                        <a:pt x="1317" y="941"/>
                        <a:pt x="1328" y="1091"/>
                      </a:cubicBezTo>
                      <a:cubicBezTo>
                        <a:pt x="1340" y="1206"/>
                        <a:pt x="1375" y="1322"/>
                        <a:pt x="1421" y="1437"/>
                      </a:cubicBezTo>
                      <a:cubicBezTo>
                        <a:pt x="1478" y="1529"/>
                        <a:pt x="1548" y="1610"/>
                        <a:pt x="1628" y="1691"/>
                      </a:cubicBezTo>
                      <a:cubicBezTo>
                        <a:pt x="1767" y="1806"/>
                        <a:pt x="1929" y="1887"/>
                        <a:pt x="2079" y="1979"/>
                      </a:cubicBezTo>
                      <a:cubicBezTo>
                        <a:pt x="1905" y="1922"/>
                        <a:pt x="1732" y="1852"/>
                        <a:pt x="1594" y="1726"/>
                      </a:cubicBezTo>
                      <a:cubicBezTo>
                        <a:pt x="1444" y="1610"/>
                        <a:pt x="1328" y="1460"/>
                        <a:pt x="1248" y="1298"/>
                      </a:cubicBezTo>
                      <a:cubicBezTo>
                        <a:pt x="1155" y="1137"/>
                        <a:pt x="1086" y="964"/>
                        <a:pt x="1017" y="802"/>
                      </a:cubicBezTo>
                      <a:cubicBezTo>
                        <a:pt x="936" y="652"/>
                        <a:pt x="855" y="490"/>
                        <a:pt x="740" y="340"/>
                      </a:cubicBezTo>
                      <a:close/>
                      <a:moveTo>
                        <a:pt x="619" y="1"/>
                      </a:moveTo>
                      <a:cubicBezTo>
                        <a:pt x="380" y="1"/>
                        <a:pt x="200" y="149"/>
                        <a:pt x="1" y="306"/>
                      </a:cubicBezTo>
                      <a:cubicBezTo>
                        <a:pt x="209" y="306"/>
                        <a:pt x="393" y="444"/>
                        <a:pt x="520" y="617"/>
                      </a:cubicBezTo>
                      <a:cubicBezTo>
                        <a:pt x="659" y="791"/>
                        <a:pt x="728" y="998"/>
                        <a:pt x="832" y="1183"/>
                      </a:cubicBezTo>
                      <a:cubicBezTo>
                        <a:pt x="1086" y="1679"/>
                        <a:pt x="1536" y="2049"/>
                        <a:pt x="2067" y="2222"/>
                      </a:cubicBezTo>
                      <a:cubicBezTo>
                        <a:pt x="2285" y="2294"/>
                        <a:pt x="2517" y="2335"/>
                        <a:pt x="2751" y="2335"/>
                      </a:cubicBezTo>
                      <a:cubicBezTo>
                        <a:pt x="2888" y="2335"/>
                        <a:pt x="3027" y="2321"/>
                        <a:pt x="3164" y="2291"/>
                      </a:cubicBezTo>
                      <a:cubicBezTo>
                        <a:pt x="3002" y="2280"/>
                        <a:pt x="2840" y="2222"/>
                        <a:pt x="2690" y="2153"/>
                      </a:cubicBezTo>
                      <a:cubicBezTo>
                        <a:pt x="2333" y="1979"/>
                        <a:pt x="2102" y="1587"/>
                        <a:pt x="2113" y="1195"/>
                      </a:cubicBezTo>
                      <a:cubicBezTo>
                        <a:pt x="2125" y="814"/>
                        <a:pt x="2402" y="410"/>
                        <a:pt x="2760" y="260"/>
                      </a:cubicBezTo>
                      <a:cubicBezTo>
                        <a:pt x="2676" y="148"/>
                        <a:pt x="2539" y="73"/>
                        <a:pt x="2398" y="73"/>
                      </a:cubicBezTo>
                      <a:cubicBezTo>
                        <a:pt x="2365" y="73"/>
                        <a:pt x="2331" y="78"/>
                        <a:pt x="2298" y="86"/>
                      </a:cubicBezTo>
                      <a:cubicBezTo>
                        <a:pt x="2125" y="121"/>
                        <a:pt x="2009" y="271"/>
                        <a:pt x="1963" y="444"/>
                      </a:cubicBezTo>
                      <a:cubicBezTo>
                        <a:pt x="1929" y="329"/>
                        <a:pt x="1859" y="202"/>
                        <a:pt x="1779" y="121"/>
                      </a:cubicBezTo>
                      <a:cubicBezTo>
                        <a:pt x="1722" y="57"/>
                        <a:pt x="1627" y="15"/>
                        <a:pt x="1539" y="15"/>
                      </a:cubicBezTo>
                      <a:cubicBezTo>
                        <a:pt x="1501" y="15"/>
                        <a:pt x="1464" y="23"/>
                        <a:pt x="1432" y="40"/>
                      </a:cubicBezTo>
                      <a:cubicBezTo>
                        <a:pt x="1340" y="86"/>
                        <a:pt x="1305" y="248"/>
                        <a:pt x="1328" y="329"/>
                      </a:cubicBezTo>
                      <a:cubicBezTo>
                        <a:pt x="1167" y="144"/>
                        <a:pt x="936" y="29"/>
                        <a:pt x="694" y="6"/>
                      </a:cubicBezTo>
                      <a:cubicBezTo>
                        <a:pt x="668" y="2"/>
                        <a:pt x="643" y="1"/>
                        <a:pt x="619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73" name="Google Shape;2473;p32"/>
                <p:cNvSpPr/>
                <p:nvPr/>
              </p:nvSpPr>
              <p:spPr>
                <a:xfrm>
                  <a:off x="191690" y="4213222"/>
                  <a:ext cx="250176" cy="15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46" h="4916" extrusionOk="0">
                      <a:moveTo>
                        <a:pt x="601" y="287"/>
                      </a:moveTo>
                      <a:lnTo>
                        <a:pt x="601" y="287"/>
                      </a:lnTo>
                      <a:cubicBezTo>
                        <a:pt x="486" y="564"/>
                        <a:pt x="416" y="841"/>
                        <a:pt x="393" y="1130"/>
                      </a:cubicBezTo>
                      <a:cubicBezTo>
                        <a:pt x="359" y="1407"/>
                        <a:pt x="359" y="1695"/>
                        <a:pt x="428" y="1961"/>
                      </a:cubicBezTo>
                      <a:cubicBezTo>
                        <a:pt x="486" y="2238"/>
                        <a:pt x="601" y="2503"/>
                        <a:pt x="739" y="2757"/>
                      </a:cubicBezTo>
                      <a:cubicBezTo>
                        <a:pt x="866" y="3000"/>
                        <a:pt x="1028" y="3254"/>
                        <a:pt x="1224" y="3450"/>
                      </a:cubicBezTo>
                      <a:cubicBezTo>
                        <a:pt x="1005" y="3265"/>
                        <a:pt x="832" y="3034"/>
                        <a:pt x="693" y="2769"/>
                      </a:cubicBezTo>
                      <a:cubicBezTo>
                        <a:pt x="543" y="2526"/>
                        <a:pt x="439" y="2249"/>
                        <a:pt x="370" y="1972"/>
                      </a:cubicBezTo>
                      <a:cubicBezTo>
                        <a:pt x="301" y="1707"/>
                        <a:pt x="301" y="1395"/>
                        <a:pt x="347" y="1107"/>
                      </a:cubicBezTo>
                      <a:cubicBezTo>
                        <a:pt x="382" y="818"/>
                        <a:pt x="474" y="553"/>
                        <a:pt x="601" y="287"/>
                      </a:cubicBezTo>
                      <a:close/>
                      <a:moveTo>
                        <a:pt x="770" y="0"/>
                      </a:moveTo>
                      <a:cubicBezTo>
                        <a:pt x="736" y="0"/>
                        <a:pt x="698" y="11"/>
                        <a:pt x="659" y="33"/>
                      </a:cubicBezTo>
                      <a:cubicBezTo>
                        <a:pt x="589" y="79"/>
                        <a:pt x="532" y="149"/>
                        <a:pt x="486" y="218"/>
                      </a:cubicBezTo>
                      <a:cubicBezTo>
                        <a:pt x="12" y="1037"/>
                        <a:pt x="1" y="2007"/>
                        <a:pt x="520" y="2861"/>
                      </a:cubicBezTo>
                      <a:cubicBezTo>
                        <a:pt x="1040" y="3715"/>
                        <a:pt x="1951" y="4258"/>
                        <a:pt x="2886" y="4558"/>
                      </a:cubicBezTo>
                      <a:cubicBezTo>
                        <a:pt x="3602" y="4793"/>
                        <a:pt x="4302" y="4916"/>
                        <a:pt x="4992" y="4916"/>
                      </a:cubicBezTo>
                      <a:cubicBezTo>
                        <a:pt x="5927" y="4916"/>
                        <a:pt x="6842" y="4690"/>
                        <a:pt x="7746" y="4212"/>
                      </a:cubicBezTo>
                      <a:lnTo>
                        <a:pt x="7746" y="4212"/>
                      </a:lnTo>
                      <a:cubicBezTo>
                        <a:pt x="7173" y="4512"/>
                        <a:pt x="6491" y="4646"/>
                        <a:pt x="5818" y="4646"/>
                      </a:cubicBezTo>
                      <a:cubicBezTo>
                        <a:pt x="5326" y="4646"/>
                        <a:pt x="4837" y="4574"/>
                        <a:pt x="4399" y="4443"/>
                      </a:cubicBezTo>
                      <a:cubicBezTo>
                        <a:pt x="4041" y="4350"/>
                        <a:pt x="3694" y="4200"/>
                        <a:pt x="3371" y="4015"/>
                      </a:cubicBezTo>
                      <a:cubicBezTo>
                        <a:pt x="3221" y="3923"/>
                        <a:pt x="3083" y="3808"/>
                        <a:pt x="2956" y="3715"/>
                      </a:cubicBezTo>
                      <a:cubicBezTo>
                        <a:pt x="2829" y="3600"/>
                        <a:pt x="2702" y="3484"/>
                        <a:pt x="2540" y="3381"/>
                      </a:cubicBezTo>
                      <a:cubicBezTo>
                        <a:pt x="2443" y="3313"/>
                        <a:pt x="2326" y="3270"/>
                        <a:pt x="2212" y="3270"/>
                      </a:cubicBezTo>
                      <a:cubicBezTo>
                        <a:pt x="2150" y="3270"/>
                        <a:pt x="2089" y="3283"/>
                        <a:pt x="2032" y="3311"/>
                      </a:cubicBezTo>
                      <a:cubicBezTo>
                        <a:pt x="1872" y="3380"/>
                        <a:pt x="1791" y="3551"/>
                        <a:pt x="1880" y="3688"/>
                      </a:cubicBezTo>
                      <a:lnTo>
                        <a:pt x="1880" y="3688"/>
                      </a:lnTo>
                      <a:cubicBezTo>
                        <a:pt x="1444" y="3020"/>
                        <a:pt x="1444" y="2248"/>
                        <a:pt x="1582" y="1499"/>
                      </a:cubicBezTo>
                      <a:cubicBezTo>
                        <a:pt x="1702" y="929"/>
                        <a:pt x="1491" y="380"/>
                        <a:pt x="1161" y="380"/>
                      </a:cubicBezTo>
                      <a:cubicBezTo>
                        <a:pt x="1077" y="380"/>
                        <a:pt x="985" y="415"/>
                        <a:pt x="890" y="495"/>
                      </a:cubicBezTo>
                      <a:cubicBezTo>
                        <a:pt x="890" y="403"/>
                        <a:pt x="947" y="322"/>
                        <a:pt x="947" y="218"/>
                      </a:cubicBezTo>
                      <a:cubicBezTo>
                        <a:pt x="947" y="96"/>
                        <a:pt x="875" y="0"/>
                        <a:pt x="770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74" name="Google Shape;2474;p32"/>
                <p:cNvSpPr/>
                <p:nvPr/>
              </p:nvSpPr>
              <p:spPr>
                <a:xfrm>
                  <a:off x="158520" y="4289444"/>
                  <a:ext cx="104773" cy="672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4" h="2083" extrusionOk="0">
                      <a:moveTo>
                        <a:pt x="869" y="0"/>
                      </a:moveTo>
                      <a:cubicBezTo>
                        <a:pt x="829" y="0"/>
                        <a:pt x="802" y="40"/>
                        <a:pt x="797" y="143"/>
                      </a:cubicBezTo>
                      <a:cubicBezTo>
                        <a:pt x="774" y="213"/>
                        <a:pt x="843" y="317"/>
                        <a:pt x="878" y="374"/>
                      </a:cubicBezTo>
                      <a:cubicBezTo>
                        <a:pt x="791" y="334"/>
                        <a:pt x="694" y="311"/>
                        <a:pt x="596" y="311"/>
                      </a:cubicBezTo>
                      <a:cubicBezTo>
                        <a:pt x="472" y="311"/>
                        <a:pt x="346" y="348"/>
                        <a:pt x="243" y="432"/>
                      </a:cubicBezTo>
                      <a:cubicBezTo>
                        <a:pt x="70" y="570"/>
                        <a:pt x="0" y="847"/>
                        <a:pt x="81" y="1067"/>
                      </a:cubicBezTo>
                      <a:cubicBezTo>
                        <a:pt x="168" y="1263"/>
                        <a:pt x="400" y="1356"/>
                        <a:pt x="620" y="1356"/>
                      </a:cubicBezTo>
                      <a:cubicBezTo>
                        <a:pt x="626" y="1356"/>
                        <a:pt x="633" y="1356"/>
                        <a:pt x="640" y="1356"/>
                      </a:cubicBezTo>
                      <a:lnTo>
                        <a:pt x="640" y="1356"/>
                      </a:lnTo>
                      <a:cubicBezTo>
                        <a:pt x="640" y="1356"/>
                        <a:pt x="641" y="1356"/>
                        <a:pt x="642" y="1356"/>
                      </a:cubicBezTo>
                      <a:cubicBezTo>
                        <a:pt x="648" y="1356"/>
                        <a:pt x="653" y="1356"/>
                        <a:pt x="658" y="1355"/>
                      </a:cubicBezTo>
                      <a:lnTo>
                        <a:pt x="658" y="1355"/>
                      </a:lnTo>
                      <a:cubicBezTo>
                        <a:pt x="652" y="1356"/>
                        <a:pt x="646" y="1356"/>
                        <a:pt x="640" y="1356"/>
                      </a:cubicBezTo>
                      <a:lnTo>
                        <a:pt x="640" y="1356"/>
                      </a:lnTo>
                      <a:cubicBezTo>
                        <a:pt x="521" y="1354"/>
                        <a:pt x="429" y="1233"/>
                        <a:pt x="451" y="1101"/>
                      </a:cubicBezTo>
                      <a:cubicBezTo>
                        <a:pt x="462" y="974"/>
                        <a:pt x="578" y="894"/>
                        <a:pt x="693" y="859"/>
                      </a:cubicBezTo>
                      <a:cubicBezTo>
                        <a:pt x="706" y="858"/>
                        <a:pt x="720" y="857"/>
                        <a:pt x="733" y="857"/>
                      </a:cubicBezTo>
                      <a:cubicBezTo>
                        <a:pt x="846" y="857"/>
                        <a:pt x="958" y="900"/>
                        <a:pt x="1051" y="951"/>
                      </a:cubicBezTo>
                      <a:cubicBezTo>
                        <a:pt x="1155" y="1009"/>
                        <a:pt x="1259" y="1090"/>
                        <a:pt x="1339" y="1182"/>
                      </a:cubicBezTo>
                      <a:cubicBezTo>
                        <a:pt x="1893" y="1667"/>
                        <a:pt x="2528" y="1932"/>
                        <a:pt x="3244" y="2083"/>
                      </a:cubicBezTo>
                      <a:cubicBezTo>
                        <a:pt x="2471" y="1909"/>
                        <a:pt x="1709" y="1090"/>
                        <a:pt x="1293" y="467"/>
                      </a:cubicBezTo>
                      <a:cubicBezTo>
                        <a:pt x="1249" y="422"/>
                        <a:pt x="996" y="0"/>
                        <a:pt x="869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75" name="Google Shape;2475;p32"/>
                <p:cNvSpPr/>
                <p:nvPr/>
              </p:nvSpPr>
              <p:spPr>
                <a:xfrm>
                  <a:off x="346782" y="4341120"/>
                  <a:ext cx="227439" cy="1404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42" h="4350" extrusionOk="0">
                      <a:moveTo>
                        <a:pt x="7025" y="706"/>
                      </a:moveTo>
                      <a:cubicBezTo>
                        <a:pt x="7031" y="708"/>
                        <a:pt x="7036" y="711"/>
                        <a:pt x="7042" y="713"/>
                      </a:cubicBezTo>
                      <a:cubicBezTo>
                        <a:pt x="7036" y="711"/>
                        <a:pt x="7031" y="708"/>
                        <a:pt x="7025" y="706"/>
                      </a:cubicBezTo>
                      <a:close/>
                      <a:moveTo>
                        <a:pt x="5137" y="229"/>
                      </a:moveTo>
                      <a:cubicBezTo>
                        <a:pt x="5264" y="229"/>
                        <a:pt x="5379" y="229"/>
                        <a:pt x="5518" y="252"/>
                      </a:cubicBezTo>
                      <a:cubicBezTo>
                        <a:pt x="5449" y="246"/>
                        <a:pt x="5385" y="243"/>
                        <a:pt x="5323" y="243"/>
                      </a:cubicBezTo>
                      <a:cubicBezTo>
                        <a:pt x="5261" y="243"/>
                        <a:pt x="5200" y="246"/>
                        <a:pt x="5137" y="252"/>
                      </a:cubicBezTo>
                      <a:cubicBezTo>
                        <a:pt x="5010" y="275"/>
                        <a:pt x="4895" y="298"/>
                        <a:pt x="4779" y="332"/>
                      </a:cubicBezTo>
                      <a:lnTo>
                        <a:pt x="4433" y="459"/>
                      </a:lnTo>
                      <a:cubicBezTo>
                        <a:pt x="4317" y="517"/>
                        <a:pt x="4214" y="575"/>
                        <a:pt x="4110" y="644"/>
                      </a:cubicBezTo>
                      <a:cubicBezTo>
                        <a:pt x="3706" y="921"/>
                        <a:pt x="3394" y="1314"/>
                        <a:pt x="3105" y="1706"/>
                      </a:cubicBezTo>
                      <a:cubicBezTo>
                        <a:pt x="2817" y="2110"/>
                        <a:pt x="2563" y="2549"/>
                        <a:pt x="2251" y="2941"/>
                      </a:cubicBezTo>
                      <a:cubicBezTo>
                        <a:pt x="2090" y="3137"/>
                        <a:pt x="1917" y="3310"/>
                        <a:pt x="1743" y="3484"/>
                      </a:cubicBezTo>
                      <a:cubicBezTo>
                        <a:pt x="1559" y="3645"/>
                        <a:pt x="1351" y="3807"/>
                        <a:pt x="1155" y="3934"/>
                      </a:cubicBezTo>
                      <a:cubicBezTo>
                        <a:pt x="1559" y="3634"/>
                        <a:pt x="1917" y="3299"/>
                        <a:pt x="2228" y="2906"/>
                      </a:cubicBezTo>
                      <a:cubicBezTo>
                        <a:pt x="2517" y="2526"/>
                        <a:pt x="2759" y="2087"/>
                        <a:pt x="3048" y="1683"/>
                      </a:cubicBezTo>
                      <a:cubicBezTo>
                        <a:pt x="3336" y="1279"/>
                        <a:pt x="3648" y="887"/>
                        <a:pt x="4087" y="598"/>
                      </a:cubicBezTo>
                      <a:cubicBezTo>
                        <a:pt x="4306" y="471"/>
                        <a:pt x="4514" y="356"/>
                        <a:pt x="4768" y="286"/>
                      </a:cubicBezTo>
                      <a:cubicBezTo>
                        <a:pt x="4883" y="252"/>
                        <a:pt x="5010" y="229"/>
                        <a:pt x="5137" y="229"/>
                      </a:cubicBezTo>
                      <a:close/>
                      <a:moveTo>
                        <a:pt x="5138" y="1"/>
                      </a:moveTo>
                      <a:cubicBezTo>
                        <a:pt x="4407" y="1"/>
                        <a:pt x="3713" y="313"/>
                        <a:pt x="3117" y="840"/>
                      </a:cubicBezTo>
                      <a:cubicBezTo>
                        <a:pt x="2274" y="1602"/>
                        <a:pt x="1166" y="2422"/>
                        <a:pt x="1" y="2433"/>
                      </a:cubicBezTo>
                      <a:cubicBezTo>
                        <a:pt x="244" y="2574"/>
                        <a:pt x="498" y="2620"/>
                        <a:pt x="758" y="2620"/>
                      </a:cubicBezTo>
                      <a:cubicBezTo>
                        <a:pt x="881" y="2620"/>
                        <a:pt x="1006" y="2610"/>
                        <a:pt x="1132" y="2595"/>
                      </a:cubicBezTo>
                      <a:lnTo>
                        <a:pt x="1132" y="2595"/>
                      </a:lnTo>
                      <a:cubicBezTo>
                        <a:pt x="531" y="2872"/>
                        <a:pt x="1270" y="3934"/>
                        <a:pt x="670" y="4280"/>
                      </a:cubicBezTo>
                      <a:cubicBezTo>
                        <a:pt x="851" y="4176"/>
                        <a:pt x="1051" y="4154"/>
                        <a:pt x="1252" y="4154"/>
                      </a:cubicBezTo>
                      <a:cubicBezTo>
                        <a:pt x="1409" y="4154"/>
                        <a:pt x="1567" y="4167"/>
                        <a:pt x="1717" y="4167"/>
                      </a:cubicBezTo>
                      <a:cubicBezTo>
                        <a:pt x="2061" y="4167"/>
                        <a:pt x="2367" y="4095"/>
                        <a:pt x="2540" y="3622"/>
                      </a:cubicBezTo>
                      <a:cubicBezTo>
                        <a:pt x="2725" y="3991"/>
                        <a:pt x="2828" y="4084"/>
                        <a:pt x="3152" y="4349"/>
                      </a:cubicBezTo>
                      <a:cubicBezTo>
                        <a:pt x="3048" y="3830"/>
                        <a:pt x="3129" y="3564"/>
                        <a:pt x="3129" y="3564"/>
                      </a:cubicBezTo>
                      <a:lnTo>
                        <a:pt x="3129" y="3564"/>
                      </a:lnTo>
                      <a:cubicBezTo>
                        <a:pt x="3244" y="3657"/>
                        <a:pt x="3440" y="3761"/>
                        <a:pt x="3440" y="3761"/>
                      </a:cubicBezTo>
                      <a:cubicBezTo>
                        <a:pt x="3267" y="3080"/>
                        <a:pt x="3267" y="2422"/>
                        <a:pt x="3567" y="1787"/>
                      </a:cubicBezTo>
                      <a:cubicBezTo>
                        <a:pt x="3613" y="2006"/>
                        <a:pt x="3798" y="2191"/>
                        <a:pt x="4017" y="2191"/>
                      </a:cubicBezTo>
                      <a:cubicBezTo>
                        <a:pt x="4225" y="2191"/>
                        <a:pt x="4433" y="2006"/>
                        <a:pt x="4456" y="1787"/>
                      </a:cubicBezTo>
                      <a:lnTo>
                        <a:pt x="4456" y="1787"/>
                      </a:lnTo>
                      <a:cubicBezTo>
                        <a:pt x="4409" y="1868"/>
                        <a:pt x="4307" y="1909"/>
                        <a:pt x="4202" y="1909"/>
                      </a:cubicBezTo>
                      <a:cubicBezTo>
                        <a:pt x="4128" y="1909"/>
                        <a:pt x="4052" y="1888"/>
                        <a:pt x="3994" y="1845"/>
                      </a:cubicBezTo>
                      <a:cubicBezTo>
                        <a:pt x="3867" y="1741"/>
                        <a:pt x="3821" y="1556"/>
                        <a:pt x="3844" y="1394"/>
                      </a:cubicBezTo>
                      <a:cubicBezTo>
                        <a:pt x="3856" y="921"/>
                        <a:pt x="4491" y="644"/>
                        <a:pt x="4860" y="517"/>
                      </a:cubicBezTo>
                      <a:cubicBezTo>
                        <a:pt x="5122" y="424"/>
                        <a:pt x="5396" y="382"/>
                        <a:pt x="5670" y="382"/>
                      </a:cubicBezTo>
                      <a:cubicBezTo>
                        <a:pt x="6141" y="382"/>
                        <a:pt x="6612" y="505"/>
                        <a:pt x="7025" y="706"/>
                      </a:cubicBezTo>
                      <a:lnTo>
                        <a:pt x="7025" y="706"/>
                      </a:lnTo>
                      <a:cubicBezTo>
                        <a:pt x="6699" y="544"/>
                        <a:pt x="6447" y="319"/>
                        <a:pt x="6107" y="194"/>
                      </a:cubicBezTo>
                      <a:cubicBezTo>
                        <a:pt x="5922" y="125"/>
                        <a:pt x="5726" y="79"/>
                        <a:pt x="5541" y="32"/>
                      </a:cubicBezTo>
                      <a:cubicBezTo>
                        <a:pt x="5406" y="11"/>
                        <a:pt x="5271" y="1"/>
                        <a:pt x="5138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76" name="Google Shape;2476;p32"/>
                <p:cNvSpPr/>
                <p:nvPr/>
              </p:nvSpPr>
              <p:spPr>
                <a:xfrm>
                  <a:off x="285255" y="4357818"/>
                  <a:ext cx="150668" cy="535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65" h="1659" extrusionOk="0">
                      <a:moveTo>
                        <a:pt x="3706" y="520"/>
                      </a:moveTo>
                      <a:lnTo>
                        <a:pt x="3706" y="520"/>
                      </a:lnTo>
                      <a:cubicBezTo>
                        <a:pt x="3510" y="623"/>
                        <a:pt x="3302" y="704"/>
                        <a:pt x="3094" y="774"/>
                      </a:cubicBezTo>
                      <a:cubicBezTo>
                        <a:pt x="2875" y="854"/>
                        <a:pt x="2644" y="889"/>
                        <a:pt x="2413" y="924"/>
                      </a:cubicBezTo>
                      <a:cubicBezTo>
                        <a:pt x="2278" y="937"/>
                        <a:pt x="2139" y="943"/>
                        <a:pt x="2000" y="943"/>
                      </a:cubicBezTo>
                      <a:cubicBezTo>
                        <a:pt x="1903" y="943"/>
                        <a:pt x="1805" y="940"/>
                        <a:pt x="1709" y="935"/>
                      </a:cubicBezTo>
                      <a:cubicBezTo>
                        <a:pt x="1455" y="924"/>
                        <a:pt x="1224" y="889"/>
                        <a:pt x="982" y="854"/>
                      </a:cubicBezTo>
                      <a:lnTo>
                        <a:pt x="982" y="854"/>
                      </a:lnTo>
                      <a:cubicBezTo>
                        <a:pt x="1201" y="866"/>
                        <a:pt x="1444" y="877"/>
                        <a:pt x="1675" y="889"/>
                      </a:cubicBezTo>
                      <a:cubicBezTo>
                        <a:pt x="1906" y="889"/>
                        <a:pt x="2148" y="889"/>
                        <a:pt x="2379" y="866"/>
                      </a:cubicBezTo>
                      <a:cubicBezTo>
                        <a:pt x="2610" y="831"/>
                        <a:pt x="2840" y="797"/>
                        <a:pt x="3060" y="739"/>
                      </a:cubicBezTo>
                      <a:cubicBezTo>
                        <a:pt x="3279" y="681"/>
                        <a:pt x="3498" y="600"/>
                        <a:pt x="3706" y="520"/>
                      </a:cubicBezTo>
                      <a:close/>
                      <a:moveTo>
                        <a:pt x="4664" y="0"/>
                      </a:moveTo>
                      <a:lnTo>
                        <a:pt x="4664" y="0"/>
                      </a:lnTo>
                      <a:cubicBezTo>
                        <a:pt x="3613" y="468"/>
                        <a:pt x="2464" y="706"/>
                        <a:pt x="1316" y="706"/>
                      </a:cubicBezTo>
                      <a:cubicBezTo>
                        <a:pt x="876" y="706"/>
                        <a:pt x="436" y="671"/>
                        <a:pt x="1" y="600"/>
                      </a:cubicBezTo>
                      <a:lnTo>
                        <a:pt x="1" y="600"/>
                      </a:lnTo>
                      <a:cubicBezTo>
                        <a:pt x="310" y="982"/>
                        <a:pt x="896" y="1235"/>
                        <a:pt x="1388" y="1235"/>
                      </a:cubicBezTo>
                      <a:cubicBezTo>
                        <a:pt x="1447" y="1235"/>
                        <a:pt x="1504" y="1231"/>
                        <a:pt x="1559" y="1224"/>
                      </a:cubicBezTo>
                      <a:lnTo>
                        <a:pt x="1559" y="1224"/>
                      </a:lnTo>
                      <a:cubicBezTo>
                        <a:pt x="1386" y="1374"/>
                        <a:pt x="705" y="1570"/>
                        <a:pt x="694" y="1616"/>
                      </a:cubicBezTo>
                      <a:cubicBezTo>
                        <a:pt x="804" y="1645"/>
                        <a:pt x="926" y="1659"/>
                        <a:pt x="1055" y="1659"/>
                      </a:cubicBezTo>
                      <a:cubicBezTo>
                        <a:pt x="2203" y="1659"/>
                        <a:pt x="3979" y="592"/>
                        <a:pt x="466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77" name="Google Shape;2477;p32"/>
                <p:cNvSpPr/>
                <p:nvPr/>
              </p:nvSpPr>
              <p:spPr>
                <a:xfrm>
                  <a:off x="550709" y="4694068"/>
                  <a:ext cx="194625" cy="2647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26" h="8196" extrusionOk="0">
                      <a:moveTo>
                        <a:pt x="0" y="1"/>
                      </a:moveTo>
                      <a:cubicBezTo>
                        <a:pt x="20" y="3"/>
                        <a:pt x="40" y="5"/>
                        <a:pt x="59" y="7"/>
                      </a:cubicBezTo>
                      <a:lnTo>
                        <a:pt x="59" y="7"/>
                      </a:lnTo>
                      <a:cubicBezTo>
                        <a:pt x="39" y="4"/>
                        <a:pt x="19" y="2"/>
                        <a:pt x="0" y="1"/>
                      </a:cubicBezTo>
                      <a:close/>
                      <a:moveTo>
                        <a:pt x="59" y="7"/>
                      </a:moveTo>
                      <a:cubicBezTo>
                        <a:pt x="819" y="111"/>
                        <a:pt x="2318" y="1135"/>
                        <a:pt x="2655" y="3856"/>
                      </a:cubicBezTo>
                      <a:cubicBezTo>
                        <a:pt x="2921" y="6049"/>
                        <a:pt x="3521" y="6684"/>
                        <a:pt x="3163" y="8196"/>
                      </a:cubicBezTo>
                      <a:cubicBezTo>
                        <a:pt x="3775" y="7838"/>
                        <a:pt x="4144" y="6868"/>
                        <a:pt x="3948" y="6199"/>
                      </a:cubicBezTo>
                      <a:lnTo>
                        <a:pt x="3948" y="6199"/>
                      </a:lnTo>
                      <a:cubicBezTo>
                        <a:pt x="4179" y="6371"/>
                        <a:pt x="4466" y="6449"/>
                        <a:pt x="4762" y="6449"/>
                      </a:cubicBezTo>
                      <a:cubicBezTo>
                        <a:pt x="5222" y="6449"/>
                        <a:pt x="5703" y="6261"/>
                        <a:pt x="6026" y="5945"/>
                      </a:cubicBezTo>
                      <a:lnTo>
                        <a:pt x="6026" y="5945"/>
                      </a:lnTo>
                      <a:cubicBezTo>
                        <a:pt x="5878" y="6005"/>
                        <a:pt x="5724" y="6032"/>
                        <a:pt x="5570" y="6032"/>
                      </a:cubicBezTo>
                      <a:cubicBezTo>
                        <a:pt x="5156" y="6032"/>
                        <a:pt x="4739" y="5835"/>
                        <a:pt x="4444" y="5541"/>
                      </a:cubicBezTo>
                      <a:cubicBezTo>
                        <a:pt x="4040" y="5137"/>
                        <a:pt x="3809" y="4583"/>
                        <a:pt x="3671" y="4029"/>
                      </a:cubicBezTo>
                      <a:cubicBezTo>
                        <a:pt x="3521" y="3486"/>
                        <a:pt x="3429" y="2921"/>
                        <a:pt x="3209" y="2390"/>
                      </a:cubicBezTo>
                      <a:cubicBezTo>
                        <a:pt x="2686" y="1104"/>
                        <a:pt x="1422" y="166"/>
                        <a:pt x="59" y="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78" name="Google Shape;2478;p32"/>
                <p:cNvSpPr/>
                <p:nvPr/>
              </p:nvSpPr>
              <p:spPr>
                <a:xfrm>
                  <a:off x="522739" y="4695941"/>
                  <a:ext cx="98088" cy="2136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37" h="6615" extrusionOk="0">
                      <a:moveTo>
                        <a:pt x="728" y="0"/>
                      </a:moveTo>
                      <a:cubicBezTo>
                        <a:pt x="750" y="14"/>
                        <a:pt x="772" y="27"/>
                        <a:pt x="795" y="40"/>
                      </a:cubicBezTo>
                      <a:lnTo>
                        <a:pt x="795" y="40"/>
                      </a:lnTo>
                      <a:cubicBezTo>
                        <a:pt x="772" y="27"/>
                        <a:pt x="750" y="13"/>
                        <a:pt x="728" y="0"/>
                      </a:cubicBezTo>
                      <a:close/>
                      <a:moveTo>
                        <a:pt x="1998" y="1136"/>
                      </a:moveTo>
                      <a:cubicBezTo>
                        <a:pt x="2022" y="1168"/>
                        <a:pt x="2045" y="1201"/>
                        <a:pt x="2067" y="1235"/>
                      </a:cubicBezTo>
                      <a:cubicBezTo>
                        <a:pt x="2124" y="1328"/>
                        <a:pt x="2171" y="1432"/>
                        <a:pt x="2217" y="1535"/>
                      </a:cubicBezTo>
                      <a:cubicBezTo>
                        <a:pt x="2286" y="1755"/>
                        <a:pt x="2332" y="1986"/>
                        <a:pt x="2332" y="2193"/>
                      </a:cubicBezTo>
                      <a:cubicBezTo>
                        <a:pt x="2344" y="2655"/>
                        <a:pt x="2217" y="3105"/>
                        <a:pt x="2055" y="3521"/>
                      </a:cubicBezTo>
                      <a:cubicBezTo>
                        <a:pt x="1894" y="3948"/>
                        <a:pt x="1709" y="4352"/>
                        <a:pt x="1570" y="4779"/>
                      </a:cubicBezTo>
                      <a:cubicBezTo>
                        <a:pt x="1420" y="5194"/>
                        <a:pt x="1351" y="5645"/>
                        <a:pt x="1340" y="6106"/>
                      </a:cubicBezTo>
                      <a:cubicBezTo>
                        <a:pt x="1340" y="5875"/>
                        <a:pt x="1340" y="5656"/>
                        <a:pt x="1363" y="5425"/>
                      </a:cubicBezTo>
                      <a:cubicBezTo>
                        <a:pt x="1386" y="5194"/>
                        <a:pt x="1432" y="4987"/>
                        <a:pt x="1513" y="4767"/>
                      </a:cubicBezTo>
                      <a:cubicBezTo>
                        <a:pt x="1640" y="4329"/>
                        <a:pt x="1836" y="3925"/>
                        <a:pt x="1998" y="3509"/>
                      </a:cubicBezTo>
                      <a:cubicBezTo>
                        <a:pt x="2159" y="3094"/>
                        <a:pt x="2286" y="2655"/>
                        <a:pt x="2286" y="2216"/>
                      </a:cubicBezTo>
                      <a:cubicBezTo>
                        <a:pt x="2286" y="1837"/>
                        <a:pt x="2204" y="1449"/>
                        <a:pt x="1998" y="1136"/>
                      </a:cubicBezTo>
                      <a:close/>
                      <a:moveTo>
                        <a:pt x="795" y="40"/>
                      </a:moveTo>
                      <a:lnTo>
                        <a:pt x="795" y="40"/>
                      </a:lnTo>
                      <a:cubicBezTo>
                        <a:pt x="1344" y="378"/>
                        <a:pt x="1820" y="915"/>
                        <a:pt x="1998" y="1547"/>
                      </a:cubicBezTo>
                      <a:cubicBezTo>
                        <a:pt x="2101" y="1893"/>
                        <a:pt x="2217" y="2517"/>
                        <a:pt x="1871" y="2759"/>
                      </a:cubicBezTo>
                      <a:cubicBezTo>
                        <a:pt x="1783" y="2829"/>
                        <a:pt x="1669" y="2879"/>
                        <a:pt x="1553" y="2879"/>
                      </a:cubicBezTo>
                      <a:cubicBezTo>
                        <a:pt x="1517" y="2879"/>
                        <a:pt x="1480" y="2874"/>
                        <a:pt x="1443" y="2863"/>
                      </a:cubicBezTo>
                      <a:cubicBezTo>
                        <a:pt x="1305" y="2817"/>
                        <a:pt x="1190" y="2632"/>
                        <a:pt x="1247" y="2482"/>
                      </a:cubicBezTo>
                      <a:lnTo>
                        <a:pt x="1247" y="2482"/>
                      </a:lnTo>
                      <a:cubicBezTo>
                        <a:pt x="1097" y="2620"/>
                        <a:pt x="1074" y="2863"/>
                        <a:pt x="1178" y="3036"/>
                      </a:cubicBezTo>
                      <a:cubicBezTo>
                        <a:pt x="1239" y="3150"/>
                        <a:pt x="1371" y="3199"/>
                        <a:pt x="1506" y="3199"/>
                      </a:cubicBezTo>
                      <a:cubicBezTo>
                        <a:pt x="1576" y="3199"/>
                        <a:pt x="1646" y="3186"/>
                        <a:pt x="1709" y="3163"/>
                      </a:cubicBezTo>
                      <a:lnTo>
                        <a:pt x="1709" y="3163"/>
                      </a:lnTo>
                      <a:cubicBezTo>
                        <a:pt x="1386" y="3705"/>
                        <a:pt x="889" y="4063"/>
                        <a:pt x="289" y="4271"/>
                      </a:cubicBezTo>
                      <a:cubicBezTo>
                        <a:pt x="289" y="4271"/>
                        <a:pt x="462" y="4363"/>
                        <a:pt x="612" y="4410"/>
                      </a:cubicBezTo>
                      <a:cubicBezTo>
                        <a:pt x="612" y="4410"/>
                        <a:pt x="439" y="4606"/>
                        <a:pt x="1" y="4790"/>
                      </a:cubicBezTo>
                      <a:cubicBezTo>
                        <a:pt x="257" y="4861"/>
                        <a:pt x="388" y="4899"/>
                        <a:pt x="560" y="4899"/>
                      </a:cubicBezTo>
                      <a:cubicBezTo>
                        <a:pt x="642" y="4899"/>
                        <a:pt x="734" y="4890"/>
                        <a:pt x="855" y="4871"/>
                      </a:cubicBezTo>
                      <a:lnTo>
                        <a:pt x="855" y="4871"/>
                      </a:lnTo>
                      <a:cubicBezTo>
                        <a:pt x="325" y="5620"/>
                        <a:pt x="1268" y="5932"/>
                        <a:pt x="1316" y="6611"/>
                      </a:cubicBezTo>
                      <a:lnTo>
                        <a:pt x="1316" y="6611"/>
                      </a:lnTo>
                      <a:cubicBezTo>
                        <a:pt x="1274" y="5979"/>
                        <a:pt x="2448" y="5990"/>
                        <a:pt x="2355" y="5402"/>
                      </a:cubicBezTo>
                      <a:lnTo>
                        <a:pt x="2355" y="5402"/>
                      </a:lnTo>
                      <a:cubicBezTo>
                        <a:pt x="2517" y="5748"/>
                        <a:pt x="2725" y="6014"/>
                        <a:pt x="3036" y="6199"/>
                      </a:cubicBezTo>
                      <a:cubicBezTo>
                        <a:pt x="2448" y="5298"/>
                        <a:pt x="2505" y="4040"/>
                        <a:pt x="2632" y="3036"/>
                      </a:cubicBezTo>
                      <a:cubicBezTo>
                        <a:pt x="2748" y="2182"/>
                        <a:pt x="2563" y="1385"/>
                        <a:pt x="1998" y="797"/>
                      </a:cubicBezTo>
                      <a:cubicBezTo>
                        <a:pt x="1882" y="681"/>
                        <a:pt x="1755" y="566"/>
                        <a:pt x="1594" y="450"/>
                      </a:cubicBezTo>
                      <a:cubicBezTo>
                        <a:pt x="1339" y="280"/>
                        <a:pt x="1054" y="189"/>
                        <a:pt x="795" y="40"/>
                      </a:cubicBezTo>
                      <a:close/>
                      <a:moveTo>
                        <a:pt x="1316" y="6611"/>
                      </a:moveTo>
                      <a:cubicBezTo>
                        <a:pt x="1316" y="6612"/>
                        <a:pt x="1316" y="6613"/>
                        <a:pt x="1317" y="6614"/>
                      </a:cubicBezTo>
                      <a:cubicBezTo>
                        <a:pt x="1316" y="6613"/>
                        <a:pt x="1316" y="6612"/>
                        <a:pt x="1316" y="661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79" name="Google Shape;2479;p32"/>
                <p:cNvSpPr/>
                <p:nvPr/>
              </p:nvSpPr>
              <p:spPr>
                <a:xfrm>
                  <a:off x="613721" y="4786535"/>
                  <a:ext cx="18280" cy="779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6" h="2413" extrusionOk="0">
                      <a:moveTo>
                        <a:pt x="254" y="0"/>
                      </a:moveTo>
                      <a:cubicBezTo>
                        <a:pt x="0" y="831"/>
                        <a:pt x="139" y="1674"/>
                        <a:pt x="566" y="2413"/>
                      </a:cubicBezTo>
                      <a:cubicBezTo>
                        <a:pt x="462" y="1605"/>
                        <a:pt x="346" y="808"/>
                        <a:pt x="25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80" name="Google Shape;2480;p32"/>
                <p:cNvSpPr/>
                <p:nvPr/>
              </p:nvSpPr>
              <p:spPr>
                <a:xfrm>
                  <a:off x="662910" y="4618394"/>
                  <a:ext cx="82811" cy="969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4" h="3002" extrusionOk="0">
                      <a:moveTo>
                        <a:pt x="1282" y="1755"/>
                      </a:moveTo>
                      <a:lnTo>
                        <a:pt x="1282" y="1755"/>
                      </a:lnTo>
                      <a:cubicBezTo>
                        <a:pt x="1284" y="1756"/>
                        <a:pt x="1287" y="1757"/>
                        <a:pt x="1289" y="1758"/>
                      </a:cubicBezTo>
                      <a:lnTo>
                        <a:pt x="1289" y="1758"/>
                      </a:lnTo>
                      <a:cubicBezTo>
                        <a:pt x="1287" y="1757"/>
                        <a:pt x="1284" y="1756"/>
                        <a:pt x="1282" y="1755"/>
                      </a:cubicBezTo>
                      <a:close/>
                      <a:moveTo>
                        <a:pt x="462" y="1016"/>
                      </a:moveTo>
                      <a:cubicBezTo>
                        <a:pt x="543" y="1178"/>
                        <a:pt x="647" y="1328"/>
                        <a:pt x="774" y="1455"/>
                      </a:cubicBezTo>
                      <a:cubicBezTo>
                        <a:pt x="843" y="1524"/>
                        <a:pt x="947" y="1593"/>
                        <a:pt x="1040" y="1639"/>
                      </a:cubicBezTo>
                      <a:cubicBezTo>
                        <a:pt x="1155" y="1686"/>
                        <a:pt x="1270" y="1697"/>
                        <a:pt x="1386" y="1697"/>
                      </a:cubicBezTo>
                      <a:cubicBezTo>
                        <a:pt x="1536" y="1697"/>
                        <a:pt x="1697" y="1663"/>
                        <a:pt x="1859" y="1605"/>
                      </a:cubicBezTo>
                      <a:lnTo>
                        <a:pt x="1859" y="1605"/>
                      </a:lnTo>
                      <a:cubicBezTo>
                        <a:pt x="1732" y="1720"/>
                        <a:pt x="1559" y="1766"/>
                        <a:pt x="1386" y="1766"/>
                      </a:cubicBezTo>
                      <a:cubicBezTo>
                        <a:pt x="1354" y="1766"/>
                        <a:pt x="1314" y="1766"/>
                        <a:pt x="1289" y="1758"/>
                      </a:cubicBezTo>
                      <a:lnTo>
                        <a:pt x="1289" y="1758"/>
                      </a:lnTo>
                      <a:cubicBezTo>
                        <a:pt x="1426" y="1815"/>
                        <a:pt x="1585" y="1871"/>
                        <a:pt x="1732" y="1928"/>
                      </a:cubicBezTo>
                      <a:cubicBezTo>
                        <a:pt x="1882" y="2020"/>
                        <a:pt x="2044" y="2101"/>
                        <a:pt x="2171" y="2228"/>
                      </a:cubicBezTo>
                      <a:cubicBezTo>
                        <a:pt x="2032" y="2113"/>
                        <a:pt x="1871" y="2043"/>
                        <a:pt x="1697" y="1986"/>
                      </a:cubicBezTo>
                      <a:cubicBezTo>
                        <a:pt x="1524" y="1928"/>
                        <a:pt x="1351" y="1870"/>
                        <a:pt x="1190" y="1801"/>
                      </a:cubicBezTo>
                      <a:cubicBezTo>
                        <a:pt x="1016" y="1732"/>
                        <a:pt x="855" y="1628"/>
                        <a:pt x="751" y="1478"/>
                      </a:cubicBezTo>
                      <a:cubicBezTo>
                        <a:pt x="612" y="1351"/>
                        <a:pt x="532" y="1178"/>
                        <a:pt x="462" y="1016"/>
                      </a:cubicBezTo>
                      <a:close/>
                      <a:moveTo>
                        <a:pt x="35" y="0"/>
                      </a:moveTo>
                      <a:cubicBezTo>
                        <a:pt x="1" y="358"/>
                        <a:pt x="58" y="728"/>
                        <a:pt x="197" y="1074"/>
                      </a:cubicBezTo>
                      <a:cubicBezTo>
                        <a:pt x="416" y="1582"/>
                        <a:pt x="832" y="1997"/>
                        <a:pt x="1340" y="2228"/>
                      </a:cubicBezTo>
                      <a:cubicBezTo>
                        <a:pt x="1536" y="2320"/>
                        <a:pt x="1744" y="2378"/>
                        <a:pt x="1928" y="2494"/>
                      </a:cubicBezTo>
                      <a:cubicBezTo>
                        <a:pt x="2101" y="2598"/>
                        <a:pt x="2263" y="2782"/>
                        <a:pt x="2263" y="3001"/>
                      </a:cubicBezTo>
                      <a:cubicBezTo>
                        <a:pt x="2425" y="2782"/>
                        <a:pt x="2563" y="2551"/>
                        <a:pt x="2517" y="2286"/>
                      </a:cubicBezTo>
                      <a:cubicBezTo>
                        <a:pt x="2482" y="2043"/>
                        <a:pt x="2332" y="1824"/>
                        <a:pt x="2148" y="1686"/>
                      </a:cubicBezTo>
                      <a:lnTo>
                        <a:pt x="2148" y="1686"/>
                      </a:lnTo>
                      <a:cubicBezTo>
                        <a:pt x="2163" y="1689"/>
                        <a:pt x="2180" y="1691"/>
                        <a:pt x="2197" y="1691"/>
                      </a:cubicBezTo>
                      <a:cubicBezTo>
                        <a:pt x="2291" y="1691"/>
                        <a:pt x="2397" y="1639"/>
                        <a:pt x="2436" y="1570"/>
                      </a:cubicBezTo>
                      <a:cubicBezTo>
                        <a:pt x="2494" y="1455"/>
                        <a:pt x="2436" y="1305"/>
                        <a:pt x="2344" y="1224"/>
                      </a:cubicBezTo>
                      <a:cubicBezTo>
                        <a:pt x="2251" y="1132"/>
                        <a:pt x="2136" y="1097"/>
                        <a:pt x="1998" y="1051"/>
                      </a:cubicBezTo>
                      <a:cubicBezTo>
                        <a:pt x="2159" y="993"/>
                        <a:pt x="2321" y="866"/>
                        <a:pt x="2332" y="693"/>
                      </a:cubicBezTo>
                      <a:cubicBezTo>
                        <a:pt x="2344" y="520"/>
                        <a:pt x="2263" y="324"/>
                        <a:pt x="2113" y="243"/>
                      </a:cubicBezTo>
                      <a:cubicBezTo>
                        <a:pt x="1998" y="612"/>
                        <a:pt x="1617" y="924"/>
                        <a:pt x="1224" y="958"/>
                      </a:cubicBezTo>
                      <a:cubicBezTo>
                        <a:pt x="1186" y="963"/>
                        <a:pt x="1148" y="965"/>
                        <a:pt x="1110" y="965"/>
                      </a:cubicBezTo>
                      <a:cubicBezTo>
                        <a:pt x="755" y="965"/>
                        <a:pt x="409" y="775"/>
                        <a:pt x="232" y="462"/>
                      </a:cubicBezTo>
                      <a:cubicBezTo>
                        <a:pt x="139" y="301"/>
                        <a:pt x="70" y="150"/>
                        <a:pt x="3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81" name="Google Shape;2481;p32"/>
                <p:cNvSpPr/>
                <p:nvPr/>
              </p:nvSpPr>
              <p:spPr>
                <a:xfrm>
                  <a:off x="641335" y="4553541"/>
                  <a:ext cx="177442" cy="2396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94" h="7421" extrusionOk="0">
                      <a:moveTo>
                        <a:pt x="692" y="0"/>
                      </a:moveTo>
                      <a:cubicBezTo>
                        <a:pt x="681" y="24"/>
                        <a:pt x="671" y="49"/>
                        <a:pt x="661" y="73"/>
                      </a:cubicBezTo>
                      <a:lnTo>
                        <a:pt x="661" y="73"/>
                      </a:lnTo>
                      <a:cubicBezTo>
                        <a:pt x="671" y="49"/>
                        <a:pt x="681" y="24"/>
                        <a:pt x="692" y="0"/>
                      </a:cubicBezTo>
                      <a:close/>
                      <a:moveTo>
                        <a:pt x="1950" y="6475"/>
                      </a:moveTo>
                      <a:lnTo>
                        <a:pt x="1950" y="6475"/>
                      </a:lnTo>
                      <a:cubicBezTo>
                        <a:pt x="2181" y="6649"/>
                        <a:pt x="2423" y="6799"/>
                        <a:pt x="2689" y="6914"/>
                      </a:cubicBezTo>
                      <a:cubicBezTo>
                        <a:pt x="2943" y="7029"/>
                        <a:pt x="3220" y="7110"/>
                        <a:pt x="3497" y="7156"/>
                      </a:cubicBezTo>
                      <a:cubicBezTo>
                        <a:pt x="3622" y="7178"/>
                        <a:pt x="3752" y="7190"/>
                        <a:pt x="3884" y="7190"/>
                      </a:cubicBezTo>
                      <a:cubicBezTo>
                        <a:pt x="4032" y="7190"/>
                        <a:pt x="4181" y="7175"/>
                        <a:pt x="4328" y="7145"/>
                      </a:cubicBezTo>
                      <a:cubicBezTo>
                        <a:pt x="4605" y="7087"/>
                        <a:pt x="4882" y="6983"/>
                        <a:pt x="5136" y="6868"/>
                      </a:cubicBezTo>
                      <a:lnTo>
                        <a:pt x="5136" y="6868"/>
                      </a:lnTo>
                      <a:cubicBezTo>
                        <a:pt x="4893" y="7006"/>
                        <a:pt x="4616" y="7110"/>
                        <a:pt x="4339" y="7180"/>
                      </a:cubicBezTo>
                      <a:cubicBezTo>
                        <a:pt x="4170" y="7216"/>
                        <a:pt x="3981" y="7244"/>
                        <a:pt x="3792" y="7244"/>
                      </a:cubicBezTo>
                      <a:cubicBezTo>
                        <a:pt x="3685" y="7244"/>
                        <a:pt x="3578" y="7235"/>
                        <a:pt x="3474" y="7214"/>
                      </a:cubicBezTo>
                      <a:cubicBezTo>
                        <a:pt x="3185" y="7168"/>
                        <a:pt x="2919" y="7087"/>
                        <a:pt x="2654" y="6949"/>
                      </a:cubicBezTo>
                      <a:cubicBezTo>
                        <a:pt x="2400" y="6822"/>
                        <a:pt x="2146" y="6683"/>
                        <a:pt x="1950" y="6475"/>
                      </a:cubicBezTo>
                      <a:close/>
                      <a:moveTo>
                        <a:pt x="661" y="73"/>
                      </a:moveTo>
                      <a:cubicBezTo>
                        <a:pt x="1" y="1676"/>
                        <a:pt x="55" y="3257"/>
                        <a:pt x="715" y="4871"/>
                      </a:cubicBezTo>
                      <a:cubicBezTo>
                        <a:pt x="1096" y="5794"/>
                        <a:pt x="1719" y="6649"/>
                        <a:pt x="2596" y="7110"/>
                      </a:cubicBezTo>
                      <a:cubicBezTo>
                        <a:pt x="2983" y="7319"/>
                        <a:pt x="3389" y="7420"/>
                        <a:pt x="3790" y="7420"/>
                      </a:cubicBezTo>
                      <a:cubicBezTo>
                        <a:pt x="4298" y="7420"/>
                        <a:pt x="4800" y="7258"/>
                        <a:pt x="5251" y="6949"/>
                      </a:cubicBezTo>
                      <a:cubicBezTo>
                        <a:pt x="5320" y="6914"/>
                        <a:pt x="5401" y="6856"/>
                        <a:pt x="5424" y="6764"/>
                      </a:cubicBezTo>
                      <a:cubicBezTo>
                        <a:pt x="5494" y="6602"/>
                        <a:pt x="5367" y="6487"/>
                        <a:pt x="5205" y="6487"/>
                      </a:cubicBezTo>
                      <a:cubicBezTo>
                        <a:pt x="5113" y="6487"/>
                        <a:pt x="5020" y="6568"/>
                        <a:pt x="4939" y="6568"/>
                      </a:cubicBezTo>
                      <a:cubicBezTo>
                        <a:pt x="5216" y="6163"/>
                        <a:pt x="4816" y="5890"/>
                        <a:pt x="4286" y="5890"/>
                      </a:cubicBezTo>
                      <a:cubicBezTo>
                        <a:pt x="4151" y="5890"/>
                        <a:pt x="4008" y="5907"/>
                        <a:pt x="3866" y="5944"/>
                      </a:cubicBezTo>
                      <a:cubicBezTo>
                        <a:pt x="3519" y="6037"/>
                        <a:pt x="3167" y="6098"/>
                        <a:pt x="2819" y="6098"/>
                      </a:cubicBezTo>
                      <a:cubicBezTo>
                        <a:pt x="2439" y="6098"/>
                        <a:pt x="2064" y="6025"/>
                        <a:pt x="1703" y="5839"/>
                      </a:cubicBezTo>
                      <a:lnTo>
                        <a:pt x="1703" y="5839"/>
                      </a:lnTo>
                      <a:cubicBezTo>
                        <a:pt x="1728" y="5849"/>
                        <a:pt x="1753" y="5854"/>
                        <a:pt x="1778" y="5854"/>
                      </a:cubicBezTo>
                      <a:cubicBezTo>
                        <a:pt x="1885" y="5854"/>
                        <a:pt x="1989" y="5771"/>
                        <a:pt x="2031" y="5644"/>
                      </a:cubicBezTo>
                      <a:cubicBezTo>
                        <a:pt x="2088" y="5471"/>
                        <a:pt x="2031" y="5275"/>
                        <a:pt x="1915" y="5136"/>
                      </a:cubicBezTo>
                      <a:cubicBezTo>
                        <a:pt x="1811" y="4986"/>
                        <a:pt x="1684" y="4871"/>
                        <a:pt x="1557" y="4744"/>
                      </a:cubicBezTo>
                      <a:cubicBezTo>
                        <a:pt x="1442" y="4629"/>
                        <a:pt x="1315" y="4502"/>
                        <a:pt x="1223" y="4352"/>
                      </a:cubicBezTo>
                      <a:cubicBezTo>
                        <a:pt x="1026" y="4051"/>
                        <a:pt x="853" y="3705"/>
                        <a:pt x="715" y="3359"/>
                      </a:cubicBezTo>
                      <a:cubicBezTo>
                        <a:pt x="343" y="2356"/>
                        <a:pt x="246" y="1099"/>
                        <a:pt x="661" y="7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82" name="Google Shape;2482;p32"/>
                <p:cNvSpPr/>
                <p:nvPr/>
              </p:nvSpPr>
              <p:spPr>
                <a:xfrm>
                  <a:off x="669240" y="4732857"/>
                  <a:ext cx="83166" cy="1006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5" h="3115" extrusionOk="0">
                      <a:moveTo>
                        <a:pt x="1" y="0"/>
                      </a:moveTo>
                      <a:cubicBezTo>
                        <a:pt x="4" y="9"/>
                        <a:pt x="6" y="18"/>
                        <a:pt x="9" y="27"/>
                      </a:cubicBezTo>
                      <a:lnTo>
                        <a:pt x="9" y="27"/>
                      </a:lnTo>
                      <a:cubicBezTo>
                        <a:pt x="7" y="18"/>
                        <a:pt x="4" y="9"/>
                        <a:pt x="1" y="0"/>
                      </a:cubicBezTo>
                      <a:close/>
                      <a:moveTo>
                        <a:pt x="9" y="27"/>
                      </a:moveTo>
                      <a:lnTo>
                        <a:pt x="9" y="27"/>
                      </a:lnTo>
                      <a:cubicBezTo>
                        <a:pt x="228" y="720"/>
                        <a:pt x="527" y="1334"/>
                        <a:pt x="1051" y="1835"/>
                      </a:cubicBezTo>
                      <a:cubicBezTo>
                        <a:pt x="1144" y="1916"/>
                        <a:pt x="1248" y="2008"/>
                        <a:pt x="1317" y="2112"/>
                      </a:cubicBezTo>
                      <a:cubicBezTo>
                        <a:pt x="1386" y="2205"/>
                        <a:pt x="1432" y="2343"/>
                        <a:pt x="1421" y="2459"/>
                      </a:cubicBezTo>
                      <a:cubicBezTo>
                        <a:pt x="1398" y="2586"/>
                        <a:pt x="1317" y="2701"/>
                        <a:pt x="1201" y="2724"/>
                      </a:cubicBezTo>
                      <a:cubicBezTo>
                        <a:pt x="1186" y="2729"/>
                        <a:pt x="1170" y="2731"/>
                        <a:pt x="1154" y="2731"/>
                      </a:cubicBezTo>
                      <a:cubicBezTo>
                        <a:pt x="1049" y="2731"/>
                        <a:pt x="936" y="2638"/>
                        <a:pt x="936" y="2528"/>
                      </a:cubicBezTo>
                      <a:lnTo>
                        <a:pt x="936" y="2528"/>
                      </a:lnTo>
                      <a:cubicBezTo>
                        <a:pt x="936" y="2759"/>
                        <a:pt x="1051" y="3013"/>
                        <a:pt x="1271" y="3093"/>
                      </a:cubicBezTo>
                      <a:cubicBezTo>
                        <a:pt x="1317" y="3108"/>
                        <a:pt x="1366" y="3115"/>
                        <a:pt x="1416" y="3115"/>
                      </a:cubicBezTo>
                      <a:cubicBezTo>
                        <a:pt x="1601" y="3115"/>
                        <a:pt x="1794" y="3020"/>
                        <a:pt x="1894" y="2874"/>
                      </a:cubicBezTo>
                      <a:cubicBezTo>
                        <a:pt x="2021" y="2689"/>
                        <a:pt x="2009" y="2435"/>
                        <a:pt x="1905" y="2239"/>
                      </a:cubicBezTo>
                      <a:lnTo>
                        <a:pt x="1905" y="2239"/>
                      </a:lnTo>
                      <a:cubicBezTo>
                        <a:pt x="1966" y="2279"/>
                        <a:pt x="2043" y="2311"/>
                        <a:pt x="2115" y="2311"/>
                      </a:cubicBezTo>
                      <a:cubicBezTo>
                        <a:pt x="2126" y="2311"/>
                        <a:pt x="2137" y="2310"/>
                        <a:pt x="2148" y="2309"/>
                      </a:cubicBezTo>
                      <a:cubicBezTo>
                        <a:pt x="2575" y="2251"/>
                        <a:pt x="1848" y="1881"/>
                        <a:pt x="1778" y="1835"/>
                      </a:cubicBezTo>
                      <a:cubicBezTo>
                        <a:pt x="1117" y="1459"/>
                        <a:pt x="253" y="778"/>
                        <a:pt x="9" y="2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83" name="Google Shape;2483;p32"/>
                <p:cNvSpPr/>
                <p:nvPr/>
              </p:nvSpPr>
              <p:spPr>
                <a:xfrm>
                  <a:off x="525872" y="4423414"/>
                  <a:ext cx="144919" cy="2311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87" h="7158" extrusionOk="0">
                      <a:moveTo>
                        <a:pt x="4071" y="1536"/>
                      </a:moveTo>
                      <a:lnTo>
                        <a:pt x="4071" y="1536"/>
                      </a:lnTo>
                      <a:cubicBezTo>
                        <a:pt x="4094" y="1651"/>
                        <a:pt x="4105" y="1778"/>
                        <a:pt x="4128" y="1905"/>
                      </a:cubicBezTo>
                      <a:cubicBezTo>
                        <a:pt x="4128" y="2032"/>
                        <a:pt x="4105" y="2148"/>
                        <a:pt x="4094" y="2286"/>
                      </a:cubicBezTo>
                      <a:cubicBezTo>
                        <a:pt x="4047" y="2528"/>
                        <a:pt x="3955" y="2759"/>
                        <a:pt x="3840" y="2990"/>
                      </a:cubicBezTo>
                      <a:cubicBezTo>
                        <a:pt x="3586" y="3440"/>
                        <a:pt x="3228" y="3787"/>
                        <a:pt x="2835" y="4098"/>
                      </a:cubicBezTo>
                      <a:cubicBezTo>
                        <a:pt x="2431" y="4375"/>
                        <a:pt x="2027" y="4664"/>
                        <a:pt x="1658" y="4999"/>
                      </a:cubicBezTo>
                      <a:cubicBezTo>
                        <a:pt x="1277" y="5310"/>
                        <a:pt x="977" y="5714"/>
                        <a:pt x="723" y="6130"/>
                      </a:cubicBezTo>
                      <a:cubicBezTo>
                        <a:pt x="839" y="5922"/>
                        <a:pt x="977" y="5703"/>
                        <a:pt x="1127" y="5518"/>
                      </a:cubicBezTo>
                      <a:cubicBezTo>
                        <a:pt x="1266" y="5310"/>
                        <a:pt x="1439" y="5137"/>
                        <a:pt x="1623" y="4964"/>
                      </a:cubicBezTo>
                      <a:cubicBezTo>
                        <a:pt x="1993" y="4629"/>
                        <a:pt x="2408" y="4341"/>
                        <a:pt x="2778" y="4029"/>
                      </a:cubicBezTo>
                      <a:cubicBezTo>
                        <a:pt x="3170" y="3706"/>
                        <a:pt x="3528" y="3360"/>
                        <a:pt x="3782" y="2944"/>
                      </a:cubicBezTo>
                      <a:cubicBezTo>
                        <a:pt x="3840" y="2840"/>
                        <a:pt x="3897" y="2725"/>
                        <a:pt x="3932" y="2609"/>
                      </a:cubicBezTo>
                      <a:cubicBezTo>
                        <a:pt x="3978" y="2494"/>
                        <a:pt x="4024" y="2378"/>
                        <a:pt x="4047" y="2263"/>
                      </a:cubicBezTo>
                      <a:cubicBezTo>
                        <a:pt x="4082" y="2148"/>
                        <a:pt x="4094" y="2021"/>
                        <a:pt x="4094" y="1905"/>
                      </a:cubicBezTo>
                      <a:cubicBezTo>
                        <a:pt x="4094" y="1778"/>
                        <a:pt x="4082" y="1663"/>
                        <a:pt x="4071" y="1536"/>
                      </a:cubicBezTo>
                      <a:close/>
                      <a:moveTo>
                        <a:pt x="404" y="6628"/>
                      </a:moveTo>
                      <a:lnTo>
                        <a:pt x="404" y="6628"/>
                      </a:lnTo>
                      <a:cubicBezTo>
                        <a:pt x="403" y="6631"/>
                        <a:pt x="401" y="6635"/>
                        <a:pt x="400" y="6638"/>
                      </a:cubicBezTo>
                      <a:cubicBezTo>
                        <a:pt x="401" y="6635"/>
                        <a:pt x="403" y="6631"/>
                        <a:pt x="404" y="6628"/>
                      </a:cubicBezTo>
                      <a:close/>
                      <a:moveTo>
                        <a:pt x="3493" y="1"/>
                      </a:moveTo>
                      <a:cubicBezTo>
                        <a:pt x="3863" y="635"/>
                        <a:pt x="4036" y="1443"/>
                        <a:pt x="3851" y="2171"/>
                      </a:cubicBezTo>
                      <a:cubicBezTo>
                        <a:pt x="3747" y="2552"/>
                        <a:pt x="3528" y="3209"/>
                        <a:pt x="3055" y="3244"/>
                      </a:cubicBezTo>
                      <a:cubicBezTo>
                        <a:pt x="3024" y="3249"/>
                        <a:pt x="2992" y="3251"/>
                        <a:pt x="2960" y="3251"/>
                      </a:cubicBezTo>
                      <a:cubicBezTo>
                        <a:pt x="2825" y="3251"/>
                        <a:pt x="2686" y="3210"/>
                        <a:pt x="2593" y="3117"/>
                      </a:cubicBezTo>
                      <a:cubicBezTo>
                        <a:pt x="2478" y="3002"/>
                        <a:pt x="2478" y="2759"/>
                        <a:pt x="2605" y="2655"/>
                      </a:cubicBezTo>
                      <a:lnTo>
                        <a:pt x="2605" y="2655"/>
                      </a:lnTo>
                      <a:cubicBezTo>
                        <a:pt x="2397" y="2702"/>
                        <a:pt x="2235" y="2909"/>
                        <a:pt x="2235" y="3129"/>
                      </a:cubicBezTo>
                      <a:cubicBezTo>
                        <a:pt x="2247" y="3348"/>
                        <a:pt x="2455" y="3521"/>
                        <a:pt x="2662" y="3544"/>
                      </a:cubicBezTo>
                      <a:cubicBezTo>
                        <a:pt x="2252" y="3781"/>
                        <a:pt x="1808" y="3883"/>
                        <a:pt x="1348" y="3883"/>
                      </a:cubicBezTo>
                      <a:cubicBezTo>
                        <a:pt x="1135" y="3883"/>
                        <a:pt x="919" y="3861"/>
                        <a:pt x="700" y="3821"/>
                      </a:cubicBezTo>
                      <a:lnTo>
                        <a:pt x="700" y="3821"/>
                      </a:lnTo>
                      <a:cubicBezTo>
                        <a:pt x="700" y="3821"/>
                        <a:pt x="816" y="3994"/>
                        <a:pt x="931" y="4110"/>
                      </a:cubicBezTo>
                      <a:cubicBezTo>
                        <a:pt x="931" y="4110"/>
                        <a:pt x="768" y="4173"/>
                        <a:pt x="449" y="4173"/>
                      </a:cubicBezTo>
                      <a:cubicBezTo>
                        <a:pt x="360" y="4173"/>
                        <a:pt x="259" y="4169"/>
                        <a:pt x="146" y="4156"/>
                      </a:cubicBezTo>
                      <a:lnTo>
                        <a:pt x="146" y="4156"/>
                      </a:lnTo>
                      <a:cubicBezTo>
                        <a:pt x="446" y="4456"/>
                        <a:pt x="527" y="4525"/>
                        <a:pt x="919" y="4698"/>
                      </a:cubicBezTo>
                      <a:cubicBezTo>
                        <a:pt x="0" y="5135"/>
                        <a:pt x="728" y="5949"/>
                        <a:pt x="404" y="6628"/>
                      </a:cubicBezTo>
                      <a:lnTo>
                        <a:pt x="404" y="6628"/>
                      </a:lnTo>
                      <a:cubicBezTo>
                        <a:pt x="533" y="6369"/>
                        <a:pt x="803" y="6332"/>
                        <a:pt x="1090" y="6332"/>
                      </a:cubicBezTo>
                      <a:cubicBezTo>
                        <a:pt x="1203" y="6332"/>
                        <a:pt x="1319" y="6338"/>
                        <a:pt x="1430" y="6338"/>
                      </a:cubicBezTo>
                      <a:cubicBezTo>
                        <a:pt x="1708" y="6338"/>
                        <a:pt x="1955" y="6302"/>
                        <a:pt x="2051" y="6049"/>
                      </a:cubicBezTo>
                      <a:cubicBezTo>
                        <a:pt x="2051" y="6441"/>
                        <a:pt x="2074" y="6811"/>
                        <a:pt x="2293" y="7157"/>
                      </a:cubicBezTo>
                      <a:cubicBezTo>
                        <a:pt x="2212" y="5991"/>
                        <a:pt x="2951" y="4825"/>
                        <a:pt x="3643" y="3925"/>
                      </a:cubicBezTo>
                      <a:cubicBezTo>
                        <a:pt x="4221" y="3175"/>
                        <a:pt x="4486" y="2321"/>
                        <a:pt x="4267" y="1443"/>
                      </a:cubicBezTo>
                      <a:cubicBezTo>
                        <a:pt x="4221" y="1270"/>
                        <a:pt x="4151" y="1086"/>
                        <a:pt x="4082" y="901"/>
                      </a:cubicBezTo>
                      <a:cubicBezTo>
                        <a:pt x="3920" y="566"/>
                        <a:pt x="3678" y="301"/>
                        <a:pt x="3493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84" name="Google Shape;2484;p32"/>
                <p:cNvSpPr/>
                <p:nvPr/>
              </p:nvSpPr>
              <p:spPr>
                <a:xfrm>
                  <a:off x="601416" y="4560614"/>
                  <a:ext cx="54066" cy="151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4" h="4699" extrusionOk="0">
                      <a:moveTo>
                        <a:pt x="1201" y="1005"/>
                      </a:moveTo>
                      <a:lnTo>
                        <a:pt x="1201" y="1005"/>
                      </a:lnTo>
                      <a:cubicBezTo>
                        <a:pt x="1143" y="1224"/>
                        <a:pt x="1085" y="1443"/>
                        <a:pt x="1051" y="1674"/>
                      </a:cubicBezTo>
                      <a:cubicBezTo>
                        <a:pt x="1004" y="1905"/>
                        <a:pt x="970" y="2113"/>
                        <a:pt x="970" y="2343"/>
                      </a:cubicBezTo>
                      <a:cubicBezTo>
                        <a:pt x="958" y="2574"/>
                        <a:pt x="970" y="2805"/>
                        <a:pt x="1004" y="3059"/>
                      </a:cubicBezTo>
                      <a:cubicBezTo>
                        <a:pt x="1027" y="3302"/>
                        <a:pt x="1074" y="3532"/>
                        <a:pt x="1108" y="3763"/>
                      </a:cubicBezTo>
                      <a:cubicBezTo>
                        <a:pt x="1051" y="3532"/>
                        <a:pt x="993" y="3290"/>
                        <a:pt x="958" y="3059"/>
                      </a:cubicBezTo>
                      <a:cubicBezTo>
                        <a:pt x="935" y="2828"/>
                        <a:pt x="912" y="2574"/>
                        <a:pt x="912" y="2343"/>
                      </a:cubicBezTo>
                      <a:cubicBezTo>
                        <a:pt x="935" y="2113"/>
                        <a:pt x="958" y="1882"/>
                        <a:pt x="1004" y="1651"/>
                      </a:cubicBezTo>
                      <a:cubicBezTo>
                        <a:pt x="1051" y="1420"/>
                        <a:pt x="1120" y="1224"/>
                        <a:pt x="1201" y="1005"/>
                      </a:cubicBezTo>
                      <a:close/>
                      <a:moveTo>
                        <a:pt x="1674" y="0"/>
                      </a:moveTo>
                      <a:lnTo>
                        <a:pt x="1674" y="0"/>
                      </a:lnTo>
                      <a:cubicBezTo>
                        <a:pt x="1074" y="820"/>
                        <a:pt x="0" y="3013"/>
                        <a:pt x="370" y="4075"/>
                      </a:cubicBezTo>
                      <a:cubicBezTo>
                        <a:pt x="416" y="4052"/>
                        <a:pt x="554" y="3359"/>
                        <a:pt x="693" y="3186"/>
                      </a:cubicBezTo>
                      <a:lnTo>
                        <a:pt x="693" y="3186"/>
                      </a:lnTo>
                      <a:cubicBezTo>
                        <a:pt x="658" y="3729"/>
                        <a:pt x="981" y="4398"/>
                        <a:pt x="1408" y="4698"/>
                      </a:cubicBezTo>
                      <a:cubicBezTo>
                        <a:pt x="1051" y="3151"/>
                        <a:pt x="1131" y="1501"/>
                        <a:pt x="167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85" name="Google Shape;2485;p32"/>
                <p:cNvSpPr/>
                <p:nvPr/>
              </p:nvSpPr>
              <p:spPr>
                <a:xfrm>
                  <a:off x="622280" y="4354589"/>
                  <a:ext cx="171338" cy="500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05" h="1550" extrusionOk="0">
                      <a:moveTo>
                        <a:pt x="4245" y="1"/>
                      </a:moveTo>
                      <a:cubicBezTo>
                        <a:pt x="2797" y="1"/>
                        <a:pt x="1" y="1485"/>
                        <a:pt x="1" y="1485"/>
                      </a:cubicBezTo>
                      <a:cubicBezTo>
                        <a:pt x="1" y="1485"/>
                        <a:pt x="782" y="1550"/>
                        <a:pt x="1732" y="1550"/>
                      </a:cubicBezTo>
                      <a:cubicBezTo>
                        <a:pt x="3291" y="1550"/>
                        <a:pt x="5304" y="1376"/>
                        <a:pt x="5068" y="458"/>
                      </a:cubicBezTo>
                      <a:cubicBezTo>
                        <a:pt x="4979" y="128"/>
                        <a:pt x="4670" y="1"/>
                        <a:pt x="424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86" name="Google Shape;2486;p32"/>
                <p:cNvSpPr/>
                <p:nvPr/>
              </p:nvSpPr>
              <p:spPr>
                <a:xfrm>
                  <a:off x="621149" y="4265383"/>
                  <a:ext cx="134261" cy="1114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7" h="3451" extrusionOk="0">
                      <a:moveTo>
                        <a:pt x="2636" y="0"/>
                      </a:moveTo>
                      <a:cubicBezTo>
                        <a:pt x="1501" y="0"/>
                        <a:pt x="1" y="3451"/>
                        <a:pt x="1" y="3451"/>
                      </a:cubicBezTo>
                      <a:cubicBezTo>
                        <a:pt x="1" y="3451"/>
                        <a:pt x="4156" y="1200"/>
                        <a:pt x="3025" y="161"/>
                      </a:cubicBezTo>
                      <a:cubicBezTo>
                        <a:pt x="2903" y="50"/>
                        <a:pt x="2772" y="0"/>
                        <a:pt x="263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87" name="Google Shape;2487;p32"/>
                <p:cNvSpPr/>
                <p:nvPr/>
              </p:nvSpPr>
              <p:spPr>
                <a:xfrm>
                  <a:off x="567762" y="4212124"/>
                  <a:ext cx="94438" cy="1662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24" h="5146" extrusionOk="0">
                      <a:moveTo>
                        <a:pt x="1343" y="0"/>
                      </a:moveTo>
                      <a:cubicBezTo>
                        <a:pt x="0" y="0"/>
                        <a:pt x="869" y="5146"/>
                        <a:pt x="869" y="5146"/>
                      </a:cubicBezTo>
                      <a:cubicBezTo>
                        <a:pt x="869" y="5146"/>
                        <a:pt x="2924" y="263"/>
                        <a:pt x="1446" y="10"/>
                      </a:cubicBezTo>
                      <a:cubicBezTo>
                        <a:pt x="1410" y="3"/>
                        <a:pt x="1376" y="0"/>
                        <a:pt x="1343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488" name="Google Shape;2488;p32"/>
              <p:cNvGrpSpPr/>
              <p:nvPr/>
            </p:nvGrpSpPr>
            <p:grpSpPr>
              <a:xfrm rot="10800000" flipH="1">
                <a:off x="1005226" y="4721208"/>
                <a:ext cx="8138847" cy="211872"/>
                <a:chOff x="1005226" y="199492"/>
                <a:chExt cx="8138847" cy="211872"/>
              </a:xfrm>
            </p:grpSpPr>
            <p:sp>
              <p:nvSpPr>
                <p:cNvPr id="2489" name="Google Shape;2489;p32"/>
                <p:cNvSpPr/>
                <p:nvPr/>
              </p:nvSpPr>
              <p:spPr>
                <a:xfrm>
                  <a:off x="4842450" y="199550"/>
                  <a:ext cx="4301622" cy="14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998" h="463" extrusionOk="0">
                      <a:moveTo>
                        <a:pt x="0" y="1"/>
                      </a:moveTo>
                      <a:lnTo>
                        <a:pt x="0" y="463"/>
                      </a:lnTo>
                      <a:lnTo>
                        <a:pt x="97998" y="463"/>
                      </a:lnTo>
                      <a:lnTo>
                        <a:pt x="9799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28575" algn="bl" rotWithShape="0">
                    <a:srgbClr val="000000">
                      <a:alpha val="2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2490" name="Google Shape;2490;p32"/>
                <p:cNvGrpSpPr/>
                <p:nvPr/>
              </p:nvGrpSpPr>
              <p:grpSpPr>
                <a:xfrm>
                  <a:off x="1005226" y="199492"/>
                  <a:ext cx="3295960" cy="211872"/>
                  <a:chOff x="1018925" y="254356"/>
                  <a:chExt cx="3295960" cy="211872"/>
                </a:xfrm>
              </p:grpSpPr>
              <p:sp>
                <p:nvSpPr>
                  <p:cNvPr id="2491" name="Google Shape;2491;p32"/>
                  <p:cNvSpPr/>
                  <p:nvPr/>
                </p:nvSpPr>
                <p:spPr>
                  <a:xfrm>
                    <a:off x="1149795" y="254421"/>
                    <a:ext cx="3165090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7998" h="463" extrusionOk="0">
                        <a:moveTo>
                          <a:pt x="0" y="1"/>
                        </a:moveTo>
                        <a:lnTo>
                          <a:pt x="0" y="463"/>
                        </a:lnTo>
                        <a:lnTo>
                          <a:pt x="97998" y="463"/>
                        </a:lnTo>
                        <a:lnTo>
                          <a:pt x="97998" y="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ffectLst>
                    <a:outerShdw blurRad="28575" algn="bl" rotWithShape="0">
                      <a:srgbClr val="000000">
                        <a:alpha val="20000"/>
                      </a:srgbClr>
                    </a:outerShdw>
                  </a:effectLst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492" name="Google Shape;2492;p32"/>
                  <p:cNvSpPr/>
                  <p:nvPr/>
                </p:nvSpPr>
                <p:spPr>
                  <a:xfrm>
                    <a:off x="1018925" y="254356"/>
                    <a:ext cx="143950" cy="21187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57" h="6560" extrusionOk="0">
                        <a:moveTo>
                          <a:pt x="3933" y="1"/>
                        </a:moveTo>
                        <a:cubicBezTo>
                          <a:pt x="2886" y="1"/>
                          <a:pt x="1831" y="436"/>
                          <a:pt x="1097" y="1215"/>
                        </a:cubicBezTo>
                        <a:cubicBezTo>
                          <a:pt x="705" y="1607"/>
                          <a:pt x="405" y="2104"/>
                          <a:pt x="209" y="2635"/>
                        </a:cubicBezTo>
                        <a:cubicBezTo>
                          <a:pt x="174" y="2761"/>
                          <a:pt x="139" y="2912"/>
                          <a:pt x="93" y="3039"/>
                        </a:cubicBezTo>
                        <a:lnTo>
                          <a:pt x="24" y="3454"/>
                        </a:lnTo>
                        <a:lnTo>
                          <a:pt x="1" y="3893"/>
                        </a:lnTo>
                        <a:cubicBezTo>
                          <a:pt x="1" y="4054"/>
                          <a:pt x="1" y="4193"/>
                          <a:pt x="24" y="4354"/>
                        </a:cubicBezTo>
                        <a:cubicBezTo>
                          <a:pt x="105" y="4955"/>
                          <a:pt x="440" y="5532"/>
                          <a:pt x="913" y="5936"/>
                        </a:cubicBezTo>
                        <a:cubicBezTo>
                          <a:pt x="1397" y="6330"/>
                          <a:pt x="1992" y="6559"/>
                          <a:pt x="2642" y="6559"/>
                        </a:cubicBezTo>
                        <a:cubicBezTo>
                          <a:pt x="2658" y="6559"/>
                          <a:pt x="2674" y="6559"/>
                          <a:pt x="2690" y="6559"/>
                        </a:cubicBezTo>
                        <a:cubicBezTo>
                          <a:pt x="3441" y="6524"/>
                          <a:pt x="4133" y="6005"/>
                          <a:pt x="4364" y="5278"/>
                        </a:cubicBezTo>
                        <a:cubicBezTo>
                          <a:pt x="4422" y="5105"/>
                          <a:pt x="4456" y="4908"/>
                          <a:pt x="4456" y="4712"/>
                        </a:cubicBezTo>
                        <a:cubicBezTo>
                          <a:pt x="4456" y="4481"/>
                          <a:pt x="4387" y="4239"/>
                          <a:pt x="4272" y="4031"/>
                        </a:cubicBezTo>
                        <a:cubicBezTo>
                          <a:pt x="4041" y="3627"/>
                          <a:pt x="3579" y="3339"/>
                          <a:pt x="3083" y="3339"/>
                        </a:cubicBezTo>
                        <a:lnTo>
                          <a:pt x="2898" y="3339"/>
                        </a:lnTo>
                        <a:cubicBezTo>
                          <a:pt x="2829" y="3339"/>
                          <a:pt x="2771" y="3350"/>
                          <a:pt x="2690" y="3373"/>
                        </a:cubicBezTo>
                        <a:cubicBezTo>
                          <a:pt x="2333" y="3489"/>
                          <a:pt x="2136" y="3858"/>
                          <a:pt x="2229" y="4216"/>
                        </a:cubicBezTo>
                        <a:cubicBezTo>
                          <a:pt x="2323" y="4519"/>
                          <a:pt x="2597" y="4705"/>
                          <a:pt x="2889" y="4705"/>
                        </a:cubicBezTo>
                        <a:cubicBezTo>
                          <a:pt x="2953" y="4705"/>
                          <a:pt x="3018" y="4696"/>
                          <a:pt x="3083" y="4678"/>
                        </a:cubicBezTo>
                        <a:cubicBezTo>
                          <a:pt x="3117" y="4678"/>
                          <a:pt x="3141" y="4678"/>
                          <a:pt x="3175" y="4712"/>
                        </a:cubicBezTo>
                        <a:cubicBezTo>
                          <a:pt x="3187" y="4712"/>
                          <a:pt x="3198" y="4735"/>
                          <a:pt x="3198" y="4758"/>
                        </a:cubicBezTo>
                        <a:cubicBezTo>
                          <a:pt x="3198" y="4816"/>
                          <a:pt x="3198" y="4885"/>
                          <a:pt x="3187" y="4943"/>
                        </a:cubicBezTo>
                        <a:cubicBezTo>
                          <a:pt x="3129" y="5197"/>
                          <a:pt x="2898" y="5428"/>
                          <a:pt x="2610" y="5462"/>
                        </a:cubicBezTo>
                        <a:cubicBezTo>
                          <a:pt x="2575" y="5465"/>
                          <a:pt x="2540" y="5466"/>
                          <a:pt x="2505" y="5466"/>
                        </a:cubicBezTo>
                        <a:cubicBezTo>
                          <a:pt x="2180" y="5466"/>
                          <a:pt x="1806" y="5370"/>
                          <a:pt x="1536" y="5162"/>
                        </a:cubicBezTo>
                        <a:cubicBezTo>
                          <a:pt x="1224" y="4931"/>
                          <a:pt x="970" y="4585"/>
                          <a:pt x="890" y="4193"/>
                        </a:cubicBezTo>
                        <a:cubicBezTo>
                          <a:pt x="855" y="4089"/>
                          <a:pt x="855" y="3985"/>
                          <a:pt x="844" y="3893"/>
                        </a:cubicBezTo>
                        <a:lnTo>
                          <a:pt x="844" y="3558"/>
                        </a:lnTo>
                        <a:lnTo>
                          <a:pt x="890" y="3223"/>
                        </a:lnTo>
                        <a:cubicBezTo>
                          <a:pt x="913" y="3108"/>
                          <a:pt x="936" y="3004"/>
                          <a:pt x="959" y="2900"/>
                        </a:cubicBezTo>
                        <a:cubicBezTo>
                          <a:pt x="1074" y="2450"/>
                          <a:pt x="1305" y="2046"/>
                          <a:pt x="1594" y="1688"/>
                        </a:cubicBezTo>
                        <a:cubicBezTo>
                          <a:pt x="2171" y="961"/>
                          <a:pt x="3083" y="499"/>
                          <a:pt x="4052" y="476"/>
                        </a:cubicBezTo>
                        <a:cubicBezTo>
                          <a:pt x="4179" y="476"/>
                          <a:pt x="4272" y="372"/>
                          <a:pt x="4272" y="234"/>
                        </a:cubicBezTo>
                        <a:cubicBezTo>
                          <a:pt x="4283" y="118"/>
                          <a:pt x="4179" y="3"/>
                          <a:pt x="4052" y="3"/>
                        </a:cubicBezTo>
                        <a:cubicBezTo>
                          <a:pt x="4013" y="2"/>
                          <a:pt x="3973" y="1"/>
                          <a:pt x="3933" y="1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ffectLst>
                    <a:outerShdw blurRad="28575" algn="bl" rotWithShape="0">
                      <a:srgbClr val="000000">
                        <a:alpha val="20000"/>
                      </a:srgbClr>
                    </a:outerShdw>
                  </a:effectLst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58775" y="445025"/>
            <a:ext cx="76263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longa"/>
              <a:buNone/>
              <a:defRPr sz="2800" b="1">
                <a:solidFill>
                  <a:schemeClr val="dk1"/>
                </a:solidFill>
                <a:latin typeface="Milonga"/>
                <a:ea typeface="Milonga"/>
                <a:cs typeface="Milonga"/>
                <a:sym typeface="Milong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longa"/>
              <a:buNone/>
              <a:defRPr sz="2800" b="1">
                <a:solidFill>
                  <a:schemeClr val="dk1"/>
                </a:solidFill>
                <a:latin typeface="Milonga"/>
                <a:ea typeface="Milonga"/>
                <a:cs typeface="Milonga"/>
                <a:sym typeface="Milonga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longa"/>
              <a:buNone/>
              <a:defRPr sz="2800" b="1">
                <a:solidFill>
                  <a:schemeClr val="dk1"/>
                </a:solidFill>
                <a:latin typeface="Milonga"/>
                <a:ea typeface="Milonga"/>
                <a:cs typeface="Milonga"/>
                <a:sym typeface="Milonga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longa"/>
              <a:buNone/>
              <a:defRPr sz="2800" b="1">
                <a:solidFill>
                  <a:schemeClr val="dk1"/>
                </a:solidFill>
                <a:latin typeface="Milonga"/>
                <a:ea typeface="Milonga"/>
                <a:cs typeface="Milonga"/>
                <a:sym typeface="Milonga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longa"/>
              <a:buNone/>
              <a:defRPr sz="2800" b="1">
                <a:solidFill>
                  <a:schemeClr val="dk1"/>
                </a:solidFill>
                <a:latin typeface="Milonga"/>
                <a:ea typeface="Milonga"/>
                <a:cs typeface="Milonga"/>
                <a:sym typeface="Milonga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longa"/>
              <a:buNone/>
              <a:defRPr sz="2800" b="1">
                <a:solidFill>
                  <a:schemeClr val="dk1"/>
                </a:solidFill>
                <a:latin typeface="Milonga"/>
                <a:ea typeface="Milonga"/>
                <a:cs typeface="Milonga"/>
                <a:sym typeface="Milonga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longa"/>
              <a:buNone/>
              <a:defRPr sz="2800" b="1">
                <a:solidFill>
                  <a:schemeClr val="dk1"/>
                </a:solidFill>
                <a:latin typeface="Milonga"/>
                <a:ea typeface="Milonga"/>
                <a:cs typeface="Milonga"/>
                <a:sym typeface="Milonga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longa"/>
              <a:buNone/>
              <a:defRPr sz="2800" b="1">
                <a:solidFill>
                  <a:schemeClr val="dk1"/>
                </a:solidFill>
                <a:latin typeface="Milonga"/>
                <a:ea typeface="Milonga"/>
                <a:cs typeface="Milonga"/>
                <a:sym typeface="Milonga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longa"/>
              <a:buNone/>
              <a:defRPr sz="2800" b="1">
                <a:solidFill>
                  <a:schemeClr val="dk1"/>
                </a:solidFill>
                <a:latin typeface="Milonga"/>
                <a:ea typeface="Milonga"/>
                <a:cs typeface="Milonga"/>
                <a:sym typeface="Milong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58775" y="1434450"/>
            <a:ext cx="7626300" cy="31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damina"/>
              <a:buChar char="●"/>
              <a:defRPr>
                <a:solidFill>
                  <a:schemeClr val="dk2"/>
                </a:solidFill>
                <a:latin typeface="Adamina"/>
                <a:ea typeface="Adamina"/>
                <a:cs typeface="Adamina"/>
                <a:sym typeface="Adamina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damina"/>
              <a:buChar char="○"/>
              <a:defRPr>
                <a:solidFill>
                  <a:schemeClr val="dk2"/>
                </a:solidFill>
                <a:latin typeface="Adamina"/>
                <a:ea typeface="Adamina"/>
                <a:cs typeface="Adamina"/>
                <a:sym typeface="Adamina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damina"/>
              <a:buChar char="■"/>
              <a:defRPr>
                <a:solidFill>
                  <a:schemeClr val="dk2"/>
                </a:solidFill>
                <a:latin typeface="Adamina"/>
                <a:ea typeface="Adamina"/>
                <a:cs typeface="Adamina"/>
                <a:sym typeface="Adamina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damina"/>
              <a:buChar char="●"/>
              <a:defRPr>
                <a:solidFill>
                  <a:schemeClr val="dk2"/>
                </a:solidFill>
                <a:latin typeface="Adamina"/>
                <a:ea typeface="Adamina"/>
                <a:cs typeface="Adamina"/>
                <a:sym typeface="Adamina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damina"/>
              <a:buChar char="○"/>
              <a:defRPr>
                <a:solidFill>
                  <a:schemeClr val="dk2"/>
                </a:solidFill>
                <a:latin typeface="Adamina"/>
                <a:ea typeface="Adamina"/>
                <a:cs typeface="Adamina"/>
                <a:sym typeface="Adamina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damina"/>
              <a:buChar char="■"/>
              <a:defRPr>
                <a:solidFill>
                  <a:schemeClr val="dk2"/>
                </a:solidFill>
                <a:latin typeface="Adamina"/>
                <a:ea typeface="Adamina"/>
                <a:cs typeface="Adamina"/>
                <a:sym typeface="Adamina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damina"/>
              <a:buChar char="●"/>
              <a:defRPr>
                <a:solidFill>
                  <a:schemeClr val="dk2"/>
                </a:solidFill>
                <a:latin typeface="Adamina"/>
                <a:ea typeface="Adamina"/>
                <a:cs typeface="Adamina"/>
                <a:sym typeface="Adamina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damina"/>
              <a:buChar char="○"/>
              <a:defRPr>
                <a:solidFill>
                  <a:schemeClr val="dk2"/>
                </a:solidFill>
                <a:latin typeface="Adamina"/>
                <a:ea typeface="Adamina"/>
                <a:cs typeface="Adamina"/>
                <a:sym typeface="Adamina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damina"/>
              <a:buChar char="■"/>
              <a:defRPr>
                <a:solidFill>
                  <a:schemeClr val="dk2"/>
                </a:solidFill>
                <a:latin typeface="Adamina"/>
                <a:ea typeface="Adamina"/>
                <a:cs typeface="Adamina"/>
                <a:sym typeface="Adamin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4" r:id="rId2"/>
    <p:sldLayoutId id="2147483658" r:id="rId3"/>
    <p:sldLayoutId id="2147483659" r:id="rId4"/>
    <p:sldLayoutId id="2147483677" r:id="rId5"/>
    <p:sldLayoutId id="2147483678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1" name="Google Shape;2501;p35"/>
          <p:cNvSpPr txBox="1">
            <a:spLocks noGrp="1"/>
          </p:cNvSpPr>
          <p:nvPr>
            <p:ph type="ctrTitle"/>
          </p:nvPr>
        </p:nvSpPr>
        <p:spPr>
          <a:xfrm>
            <a:off x="1395450" y="2571750"/>
            <a:ext cx="6353100" cy="1148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 dirty="0"/>
              <a:t>Frequently Asked Questions About the Preacher</a:t>
            </a:r>
            <a:endParaRPr sz="45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1CED523F-D28C-168B-2CB1-DF3392548304}"/>
              </a:ext>
            </a:extLst>
          </p:cNvPr>
          <p:cNvSpPr txBox="1"/>
          <p:nvPr/>
        </p:nvSpPr>
        <p:spPr>
          <a:xfrm>
            <a:off x="193289" y="1171934"/>
            <a:ext cx="8950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6B35F"/>
              </a:buClr>
              <a:buSzTx/>
              <a:buFont typeface="+mj-lt"/>
              <a:buAutoNum type="romanUcPeriod" startAt="8"/>
              <a:tabLst/>
              <a:defRPr/>
            </a:pPr>
            <a:r>
              <a:rPr kumimoji="0" lang="en" sz="4000" b="1" i="0" u="none" strike="noStrike" kern="0" cap="none" spc="0" normalizeH="0" baseline="0" noProof="0" dirty="0">
                <a:ln>
                  <a:noFill/>
                </a:ln>
                <a:solidFill>
                  <a:srgbClr val="D6B35F"/>
                </a:solidFill>
                <a:effectLst>
                  <a:glow rad="63500">
                    <a:srgbClr val="5F5B52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Should the Preacher Work Solo?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D6B35F"/>
              </a:solidFill>
              <a:effectLst>
                <a:glow rad="63500">
                  <a:srgbClr val="5F5B52"/>
                </a:glow>
              </a:effectLst>
              <a:uLnTx/>
              <a:uFillTx/>
              <a:latin typeface="Milonga" panose="020B0604020202020204" charset="0"/>
              <a:cs typeface="Arial"/>
              <a:sym typeface="Arial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3223A62-27BE-FA74-E473-DAEC44B572A6}"/>
              </a:ext>
            </a:extLst>
          </p:cNvPr>
          <p:cNvSpPr txBox="1"/>
          <p:nvPr/>
        </p:nvSpPr>
        <p:spPr>
          <a:xfrm>
            <a:off x="193289" y="1879820"/>
            <a:ext cx="89291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Mark 6:7; Luke 10:1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lphaUcPeriod"/>
              <a:tabLst/>
              <a:defRPr/>
            </a:pPr>
            <a:r>
              <a:rPr lang="en-US" sz="3000" b="1" dirty="0"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latin typeface="Milonga" panose="020B0604020202020204" charset="0"/>
              </a:rPr>
              <a:t>Acts 13:2; 15:40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Ecclesiastes 4:9-12</a:t>
            </a:r>
          </a:p>
        </p:txBody>
      </p:sp>
    </p:spTree>
    <p:extLst>
      <p:ext uri="{BB962C8B-B14F-4D97-AF65-F5344CB8AC3E}">
        <p14:creationId xmlns:p14="http://schemas.microsoft.com/office/powerpoint/2010/main" val="144981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1CED523F-D28C-168B-2CB1-DF3392548304}"/>
              </a:ext>
            </a:extLst>
          </p:cNvPr>
          <p:cNvSpPr txBox="1"/>
          <p:nvPr/>
        </p:nvSpPr>
        <p:spPr>
          <a:xfrm>
            <a:off x="193289" y="1171934"/>
            <a:ext cx="8950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6B35F"/>
              </a:buClr>
              <a:buSzTx/>
              <a:buFont typeface="+mj-lt"/>
              <a:buAutoNum type="romanUcPeriod" startAt="9"/>
              <a:tabLst/>
              <a:defRPr/>
            </a:pPr>
            <a:r>
              <a:rPr kumimoji="0" lang="en" sz="4000" b="1" i="0" u="none" strike="noStrike" kern="0" cap="none" spc="0" normalizeH="0" baseline="0" noProof="0" dirty="0">
                <a:ln>
                  <a:noFill/>
                </a:ln>
                <a:solidFill>
                  <a:srgbClr val="D6B35F"/>
                </a:solidFill>
                <a:effectLst>
                  <a:glow rad="63500">
                    <a:srgbClr val="5F5B52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May Preachers Have a Following?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D6B35F"/>
              </a:solidFill>
              <a:effectLst>
                <a:glow rad="63500">
                  <a:srgbClr val="5F5B52"/>
                </a:glow>
              </a:effectLst>
              <a:uLnTx/>
              <a:uFillTx/>
              <a:latin typeface="Milonga" panose="020B0604020202020204" charset="0"/>
              <a:cs typeface="Arial"/>
              <a:sym typeface="Arial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3223A62-27BE-FA74-E473-DAEC44B572A6}"/>
              </a:ext>
            </a:extLst>
          </p:cNvPr>
          <p:cNvSpPr txBox="1"/>
          <p:nvPr/>
        </p:nvSpPr>
        <p:spPr>
          <a:xfrm>
            <a:off x="193289" y="1879820"/>
            <a:ext cx="89291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1</a:t>
            </a:r>
            <a:r>
              <a:rPr kumimoji="0" lang="en-US" sz="3000" b="1" i="0" u="none" strike="noStrike" kern="0" cap="none" spc="0" normalizeH="0" baseline="3000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st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 Corinthians 1:12-15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lphaUcPeriod"/>
              <a:tabLst/>
              <a:defRPr/>
            </a:pPr>
            <a:r>
              <a:rPr lang="en-US" sz="3000" b="1" dirty="0"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latin typeface="Milonga" panose="020B0604020202020204" charset="0"/>
              </a:rPr>
              <a:t>Galatians 1:11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5F5B52"/>
              </a:solidFill>
              <a:effectLst>
                <a:glow rad="63500">
                  <a:srgbClr val="D6B35F"/>
                </a:glow>
              </a:effectLst>
              <a:uLnTx/>
              <a:uFillTx/>
              <a:latin typeface="Milonga" panose="020B0604020202020204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550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1CED523F-D28C-168B-2CB1-DF3392548304}"/>
              </a:ext>
            </a:extLst>
          </p:cNvPr>
          <p:cNvSpPr txBox="1"/>
          <p:nvPr/>
        </p:nvSpPr>
        <p:spPr>
          <a:xfrm>
            <a:off x="193289" y="1171934"/>
            <a:ext cx="8950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6B35F"/>
              </a:buClr>
              <a:buSzTx/>
              <a:tabLst/>
              <a:defRPr/>
            </a:pPr>
            <a:r>
              <a:rPr kumimoji="0" lang="en" sz="4000" b="1" i="0" u="none" strike="noStrike" kern="0" cap="none" spc="0" normalizeH="0" baseline="0" noProof="0" dirty="0">
                <a:ln>
                  <a:noFill/>
                </a:ln>
                <a:solidFill>
                  <a:srgbClr val="D6B35F"/>
                </a:solidFill>
                <a:effectLst>
                  <a:glow rad="63500">
                    <a:srgbClr val="5F5B52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Conclusion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D6B35F"/>
              </a:solidFill>
              <a:effectLst>
                <a:glow rad="63500">
                  <a:srgbClr val="5F5B52"/>
                </a:glow>
              </a:effectLst>
              <a:uLnTx/>
              <a:uFillTx/>
              <a:latin typeface="Milonga" panose="020B0604020202020204" charset="0"/>
              <a:cs typeface="Arial"/>
              <a:sym typeface="Arial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3223A62-27BE-FA74-E473-DAEC44B572A6}"/>
              </a:ext>
            </a:extLst>
          </p:cNvPr>
          <p:cNvSpPr txBox="1"/>
          <p:nvPr/>
        </p:nvSpPr>
        <p:spPr>
          <a:xfrm>
            <a:off x="193289" y="1879820"/>
            <a:ext cx="89291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1</a:t>
            </a:r>
            <a:r>
              <a:rPr kumimoji="0" lang="en-US" sz="3000" b="1" i="0" u="none" strike="noStrike" kern="0" cap="none" spc="0" normalizeH="0" baseline="3000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st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 Corinthians 9:5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lphaUcPeriod"/>
              <a:tabLst/>
              <a:defRPr/>
            </a:pPr>
            <a:r>
              <a:rPr lang="en-US" sz="3000" b="1" dirty="0"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latin typeface="Milonga" panose="020B0604020202020204" charset="0"/>
              </a:rPr>
              <a:t>1</a:t>
            </a:r>
            <a:r>
              <a:rPr lang="en-US" sz="3000" b="1" baseline="30000" dirty="0"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latin typeface="Milonga" panose="020B0604020202020204" charset="0"/>
              </a:rPr>
              <a:t>st</a:t>
            </a:r>
            <a:r>
              <a:rPr lang="en-US" sz="3000" b="1" dirty="0"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latin typeface="Milonga" panose="020B0604020202020204" charset="0"/>
              </a:rPr>
              <a:t> Timothy 4:12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1</a:t>
            </a:r>
            <a:r>
              <a:rPr kumimoji="0" lang="en-US" sz="3000" b="1" i="0" u="none" strike="noStrike" kern="0" cap="none" spc="0" normalizeH="0" baseline="3000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st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 Corinthians 1:20-25</a:t>
            </a:r>
          </a:p>
        </p:txBody>
      </p:sp>
    </p:spTree>
    <p:extLst>
      <p:ext uri="{BB962C8B-B14F-4D97-AF65-F5344CB8AC3E}">
        <p14:creationId xmlns:p14="http://schemas.microsoft.com/office/powerpoint/2010/main" val="66878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4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2" name="Google Shape;4592;p48"/>
          <p:cNvSpPr txBox="1">
            <a:spLocks noGrp="1"/>
          </p:cNvSpPr>
          <p:nvPr>
            <p:ph type="title"/>
          </p:nvPr>
        </p:nvSpPr>
        <p:spPr>
          <a:xfrm>
            <a:off x="1767600" y="1503678"/>
            <a:ext cx="5608800" cy="22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dirty="0"/>
              <a:t>“It pleased God</a:t>
            </a:r>
            <a:br>
              <a:rPr lang="en-US" sz="3500" dirty="0"/>
            </a:br>
            <a:r>
              <a:rPr lang="en-US" sz="3500" dirty="0"/>
              <a:t>through the foolishness of the message preached</a:t>
            </a:r>
            <a:br>
              <a:rPr lang="en-US" sz="3500" dirty="0"/>
            </a:br>
            <a:r>
              <a:rPr lang="en-US" sz="3500" dirty="0"/>
              <a:t>to save those who believe”</a:t>
            </a:r>
          </a:p>
        </p:txBody>
      </p:sp>
      <p:sp>
        <p:nvSpPr>
          <p:cNvPr id="4593" name="Google Shape;4593;p48"/>
          <p:cNvSpPr txBox="1">
            <a:spLocks noGrp="1"/>
          </p:cNvSpPr>
          <p:nvPr>
            <p:ph type="subTitle" idx="1"/>
          </p:nvPr>
        </p:nvSpPr>
        <p:spPr>
          <a:xfrm>
            <a:off x="3235988" y="3752737"/>
            <a:ext cx="2672100" cy="502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</a:rPr>
              <a:t>1</a:t>
            </a:r>
            <a:r>
              <a:rPr lang="en" baseline="30000" dirty="0">
                <a:solidFill>
                  <a:schemeClr val="dk1"/>
                </a:solidFill>
              </a:rPr>
              <a:t>st</a:t>
            </a:r>
            <a:r>
              <a:rPr lang="en" dirty="0">
                <a:solidFill>
                  <a:schemeClr val="dk1"/>
                </a:solidFill>
              </a:rPr>
              <a:t> Corinthians 1:21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1CED523F-D28C-168B-2CB1-DF3392548304}"/>
              </a:ext>
            </a:extLst>
          </p:cNvPr>
          <p:cNvSpPr txBox="1"/>
          <p:nvPr/>
        </p:nvSpPr>
        <p:spPr>
          <a:xfrm>
            <a:off x="193289" y="1171934"/>
            <a:ext cx="89507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Clr>
                <a:schemeClr val="accent5"/>
              </a:buClr>
              <a:buFont typeface="+mj-lt"/>
              <a:buAutoNum type="romanUcPeriod"/>
            </a:pPr>
            <a:r>
              <a:rPr lang="en" sz="4000" b="1" dirty="0">
                <a:solidFill>
                  <a:schemeClr val="accent5"/>
                </a:solidFill>
                <a:effectLst>
                  <a:glow rad="63500">
                    <a:srgbClr val="5F5B52"/>
                  </a:glow>
                </a:effectLst>
                <a:latin typeface="Milonga" panose="020B0604020202020204" charset="0"/>
              </a:rPr>
              <a:t>Must a Preacher Receive a “Calling” from God?</a:t>
            </a:r>
            <a:endParaRPr lang="en-US" sz="4000" b="1" dirty="0">
              <a:solidFill>
                <a:schemeClr val="accent5"/>
              </a:solidFill>
              <a:effectLst>
                <a:glow rad="63500">
                  <a:srgbClr val="5F5B52"/>
                </a:glow>
              </a:effectLst>
              <a:latin typeface="Milonga" panose="020B060402020202020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3223A62-27BE-FA74-E473-DAEC44B572A6}"/>
              </a:ext>
            </a:extLst>
          </p:cNvPr>
          <p:cNvSpPr txBox="1"/>
          <p:nvPr/>
        </p:nvSpPr>
        <p:spPr>
          <a:xfrm>
            <a:off x="214823" y="2495373"/>
            <a:ext cx="89291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indent="-914400">
              <a:buClr>
                <a:srgbClr val="5F5B52"/>
              </a:buClr>
              <a:buFont typeface="+mj-lt"/>
              <a:buAutoNum type="alphaUcPeriod"/>
            </a:pPr>
            <a:r>
              <a:rPr lang="en-US" sz="3000" b="1" dirty="0">
                <a:solidFill>
                  <a:srgbClr val="5F5B52"/>
                </a:solidFill>
                <a:effectLst>
                  <a:glow rad="63500">
                    <a:schemeClr val="accent5"/>
                  </a:glow>
                </a:effectLst>
                <a:latin typeface="Milonga" panose="020B0604020202020204" charset="0"/>
              </a:rPr>
              <a:t>Acts 18:24-27</a:t>
            </a:r>
          </a:p>
          <a:p>
            <a:pPr marL="1828800" indent="-914400">
              <a:buClr>
                <a:srgbClr val="5F5B52"/>
              </a:buClr>
              <a:buFont typeface="+mj-lt"/>
              <a:buAutoNum type="alphaUcPeriod"/>
            </a:pPr>
            <a:r>
              <a:rPr lang="en-US" sz="3000" b="1" dirty="0">
                <a:solidFill>
                  <a:srgbClr val="5F5B52"/>
                </a:solidFill>
                <a:effectLst>
                  <a:glow rad="63500">
                    <a:schemeClr val="accent5"/>
                  </a:glow>
                </a:effectLst>
                <a:latin typeface="Milonga" panose="020B0604020202020204" charset="0"/>
              </a:rPr>
              <a:t>Acts 16:1-3</a:t>
            </a:r>
          </a:p>
        </p:txBody>
      </p:sp>
    </p:spTree>
    <p:extLst>
      <p:ext uri="{BB962C8B-B14F-4D97-AF65-F5344CB8AC3E}">
        <p14:creationId xmlns:p14="http://schemas.microsoft.com/office/powerpoint/2010/main" val="118344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1CED523F-D28C-168B-2CB1-DF3392548304}"/>
              </a:ext>
            </a:extLst>
          </p:cNvPr>
          <p:cNvSpPr txBox="1"/>
          <p:nvPr/>
        </p:nvSpPr>
        <p:spPr>
          <a:xfrm>
            <a:off x="193289" y="1171934"/>
            <a:ext cx="89507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6B35F"/>
              </a:buClr>
              <a:buSzTx/>
              <a:buFont typeface="+mj-lt"/>
              <a:buAutoNum type="romanUcPeriod" startAt="2"/>
              <a:tabLst/>
              <a:defRPr/>
            </a:pPr>
            <a:r>
              <a:rPr kumimoji="0" lang="en" sz="4000" b="1" i="0" u="none" strike="noStrike" kern="0" cap="none" spc="0" normalizeH="0" baseline="0" noProof="0" dirty="0">
                <a:ln>
                  <a:noFill/>
                </a:ln>
                <a:solidFill>
                  <a:srgbClr val="D6B35F"/>
                </a:solidFill>
                <a:effectLst>
                  <a:glow rad="63500">
                    <a:srgbClr val="5F5B52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Must a Preacher Earn a Degree or Be “Ordained?”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D6B35F"/>
              </a:solidFill>
              <a:effectLst>
                <a:glow rad="63500">
                  <a:srgbClr val="5F5B52"/>
                </a:glow>
              </a:effectLst>
              <a:uLnTx/>
              <a:uFillTx/>
              <a:latin typeface="Milonga" panose="020B0604020202020204" charset="0"/>
              <a:cs typeface="Arial"/>
              <a:sym typeface="Arial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3223A62-27BE-FA74-E473-DAEC44B572A6}"/>
              </a:ext>
            </a:extLst>
          </p:cNvPr>
          <p:cNvSpPr txBox="1"/>
          <p:nvPr/>
        </p:nvSpPr>
        <p:spPr>
          <a:xfrm>
            <a:off x="214823" y="2495373"/>
            <a:ext cx="89291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John 7:14-16; Acts 4:13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lphaUcPeriod"/>
              <a:tabLst/>
              <a:defRPr/>
            </a:pPr>
            <a:r>
              <a:rPr lang="en-US" sz="3000" b="1" dirty="0"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latin typeface="Milonga" panose="020B0604020202020204" charset="0"/>
              </a:rPr>
              <a:t>Matthew 15:13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5F5B52"/>
              </a:solidFill>
              <a:effectLst>
                <a:glow rad="63500">
                  <a:srgbClr val="D6B35F"/>
                </a:glow>
              </a:effectLst>
              <a:uLnTx/>
              <a:uFillTx/>
              <a:latin typeface="Milonga" panose="020B0604020202020204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978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1CED523F-D28C-168B-2CB1-DF3392548304}"/>
              </a:ext>
            </a:extLst>
          </p:cNvPr>
          <p:cNvSpPr txBox="1"/>
          <p:nvPr/>
        </p:nvSpPr>
        <p:spPr>
          <a:xfrm>
            <a:off x="193289" y="1171934"/>
            <a:ext cx="8950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6B35F"/>
              </a:buClr>
              <a:buSzTx/>
              <a:buFont typeface="+mj-lt"/>
              <a:buAutoNum type="romanUcPeriod" startAt="3"/>
              <a:tabLst/>
              <a:defRPr/>
            </a:pPr>
            <a:r>
              <a:rPr kumimoji="0" lang="en" sz="4000" b="1" i="0" u="none" strike="noStrike" kern="0" cap="none" spc="0" normalizeH="0" baseline="0" noProof="0" dirty="0">
                <a:ln>
                  <a:noFill/>
                </a:ln>
                <a:solidFill>
                  <a:srgbClr val="D6B35F"/>
                </a:solidFill>
                <a:effectLst>
                  <a:glow rad="63500">
                    <a:srgbClr val="5F5B52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May Women Preach?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D6B35F"/>
              </a:solidFill>
              <a:effectLst>
                <a:glow rad="63500">
                  <a:srgbClr val="5F5B52"/>
                </a:glow>
              </a:effectLst>
              <a:uLnTx/>
              <a:uFillTx/>
              <a:latin typeface="Milonga" panose="020B0604020202020204" charset="0"/>
              <a:cs typeface="Arial"/>
              <a:sym typeface="Arial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3223A62-27BE-FA74-E473-DAEC44B572A6}"/>
              </a:ext>
            </a:extLst>
          </p:cNvPr>
          <p:cNvSpPr txBox="1"/>
          <p:nvPr/>
        </p:nvSpPr>
        <p:spPr>
          <a:xfrm>
            <a:off x="214823" y="1879820"/>
            <a:ext cx="89291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1</a:t>
            </a:r>
            <a:r>
              <a:rPr kumimoji="0" lang="en-US" sz="3000" b="1" i="0" u="none" strike="noStrike" kern="0" cap="none" spc="0" normalizeH="0" baseline="3000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st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 Timothy 2:11-12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lphaUcPeriod"/>
              <a:tabLst/>
              <a:defRPr/>
            </a:pPr>
            <a:r>
              <a:rPr lang="en-US" sz="3000" b="1" dirty="0"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latin typeface="Milonga" panose="020B0604020202020204" charset="0"/>
              </a:rPr>
              <a:t>1</a:t>
            </a:r>
            <a:r>
              <a:rPr lang="en-US" sz="3000" b="1" baseline="30000" dirty="0"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latin typeface="Milonga" panose="020B0604020202020204" charset="0"/>
              </a:rPr>
              <a:t>st</a:t>
            </a:r>
            <a:r>
              <a:rPr lang="en-US" sz="3000" b="1" dirty="0"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latin typeface="Milonga" panose="020B0604020202020204" charset="0"/>
              </a:rPr>
              <a:t> Corinthians 14:34-35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5F5B52"/>
              </a:solidFill>
              <a:effectLst>
                <a:glow rad="63500">
                  <a:srgbClr val="D6B35F"/>
                </a:glow>
              </a:effectLst>
              <a:uLnTx/>
              <a:uFillTx/>
              <a:latin typeface="Milonga" panose="020B0604020202020204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807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1CED523F-D28C-168B-2CB1-DF3392548304}"/>
              </a:ext>
            </a:extLst>
          </p:cNvPr>
          <p:cNvSpPr txBox="1"/>
          <p:nvPr/>
        </p:nvSpPr>
        <p:spPr>
          <a:xfrm>
            <a:off x="193289" y="1171934"/>
            <a:ext cx="8950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6B35F"/>
              </a:buClr>
              <a:buSzTx/>
              <a:buFont typeface="+mj-lt"/>
              <a:buAutoNum type="romanUcPeriod" startAt="4"/>
              <a:tabLst/>
              <a:defRPr/>
            </a:pPr>
            <a:r>
              <a:rPr kumimoji="0" lang="en" sz="4000" b="1" i="0" u="none" strike="noStrike" kern="0" cap="none" spc="0" normalizeH="0" baseline="0" noProof="0" dirty="0">
                <a:ln>
                  <a:noFill/>
                </a:ln>
                <a:solidFill>
                  <a:srgbClr val="D6B35F"/>
                </a:solidFill>
                <a:effectLst>
                  <a:glow rad="63500">
                    <a:srgbClr val="5F5B52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What Is the Preacher Called?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D6B35F"/>
              </a:solidFill>
              <a:effectLst>
                <a:glow rad="63500">
                  <a:srgbClr val="5F5B52"/>
                </a:glow>
              </a:effectLst>
              <a:uLnTx/>
              <a:uFillTx/>
              <a:latin typeface="Milonga" panose="020B0604020202020204" charset="0"/>
              <a:cs typeface="Arial"/>
              <a:sym typeface="Arial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3223A62-27BE-FA74-E473-DAEC44B572A6}"/>
              </a:ext>
            </a:extLst>
          </p:cNvPr>
          <p:cNvSpPr txBox="1"/>
          <p:nvPr/>
        </p:nvSpPr>
        <p:spPr>
          <a:xfrm>
            <a:off x="214823" y="1879820"/>
            <a:ext cx="89291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2</a:t>
            </a:r>
            <a:r>
              <a:rPr kumimoji="0" lang="en-US" sz="3000" b="1" i="0" u="none" strike="noStrike" kern="0" cap="none" spc="0" normalizeH="0" baseline="3000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nd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 Timothy 4:2-5</a:t>
            </a:r>
          </a:p>
          <a:p>
            <a:pPr marL="27432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Romans 10:14</a:t>
            </a:r>
          </a:p>
          <a:p>
            <a:pPr marL="27432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rabicPeriod"/>
              <a:tabLst/>
              <a:defRPr/>
            </a:pPr>
            <a:r>
              <a:rPr lang="en-US" sz="3000" b="1" dirty="0"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latin typeface="Milonga" panose="020B0604020202020204" charset="0"/>
              </a:rPr>
              <a:t>Acts 21:8</a:t>
            </a:r>
          </a:p>
          <a:p>
            <a:pPr marL="27432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1</a:t>
            </a:r>
            <a:r>
              <a:rPr kumimoji="0" lang="en-US" sz="3000" b="1" i="0" u="none" strike="noStrike" kern="0" cap="none" spc="0" normalizeH="0" baseline="3000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st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 Corinthians 3:5</a:t>
            </a:r>
          </a:p>
        </p:txBody>
      </p:sp>
    </p:spTree>
    <p:extLst>
      <p:ext uri="{BB962C8B-B14F-4D97-AF65-F5344CB8AC3E}">
        <p14:creationId xmlns:p14="http://schemas.microsoft.com/office/powerpoint/2010/main" val="3563638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1CED523F-D28C-168B-2CB1-DF3392548304}"/>
              </a:ext>
            </a:extLst>
          </p:cNvPr>
          <p:cNvSpPr txBox="1"/>
          <p:nvPr/>
        </p:nvSpPr>
        <p:spPr>
          <a:xfrm>
            <a:off x="193289" y="1171934"/>
            <a:ext cx="8950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6B35F"/>
              </a:buClr>
              <a:buSzTx/>
              <a:buFont typeface="+mj-lt"/>
              <a:buAutoNum type="romanUcPeriod" startAt="4"/>
              <a:tabLst/>
              <a:defRPr/>
            </a:pPr>
            <a:r>
              <a:rPr kumimoji="0" lang="en" sz="4000" b="1" i="0" u="none" strike="noStrike" kern="0" cap="none" spc="0" normalizeH="0" baseline="0" noProof="0" dirty="0">
                <a:ln>
                  <a:noFill/>
                </a:ln>
                <a:solidFill>
                  <a:srgbClr val="D6B35F"/>
                </a:solidFill>
                <a:effectLst>
                  <a:glow rad="63500">
                    <a:srgbClr val="5F5B52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What Is the Preacher Called?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D6B35F"/>
              </a:solidFill>
              <a:effectLst>
                <a:glow rad="63500">
                  <a:srgbClr val="5F5B52"/>
                </a:glow>
              </a:effectLst>
              <a:uLnTx/>
              <a:uFillTx/>
              <a:latin typeface="Milonga" panose="020B0604020202020204" charset="0"/>
              <a:cs typeface="Arial"/>
              <a:sym typeface="Arial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3223A62-27BE-FA74-E473-DAEC44B572A6}"/>
              </a:ext>
            </a:extLst>
          </p:cNvPr>
          <p:cNvSpPr txBox="1"/>
          <p:nvPr/>
        </p:nvSpPr>
        <p:spPr>
          <a:xfrm>
            <a:off x="214823" y="1879820"/>
            <a:ext cx="89291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lphaUcPeriod" startAt="2"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Ephesians 4:11</a:t>
            </a:r>
          </a:p>
          <a:p>
            <a:pPr marL="27432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1</a:t>
            </a:r>
            <a:r>
              <a:rPr kumimoji="0" lang="en-US" sz="3000" b="1" i="0" u="none" strike="noStrike" kern="0" cap="none" spc="0" normalizeH="0" baseline="3000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st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 Peter 5:1-2</a:t>
            </a:r>
          </a:p>
          <a:p>
            <a:pPr marL="27432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rabicPeriod"/>
              <a:tabLst/>
              <a:defRPr/>
            </a:pPr>
            <a:r>
              <a:rPr lang="en-US" sz="3000" b="1" dirty="0"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latin typeface="Milonga" panose="020B0604020202020204" charset="0"/>
              </a:rPr>
              <a:t>Titus 1:5-9; 1</a:t>
            </a:r>
            <a:r>
              <a:rPr lang="en-US" sz="3000" b="1" baseline="30000" dirty="0"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latin typeface="Milonga" panose="020B0604020202020204" charset="0"/>
              </a:rPr>
              <a:t>st</a:t>
            </a:r>
            <a:r>
              <a:rPr lang="en-US" sz="3000" b="1" dirty="0"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latin typeface="Milonga" panose="020B0604020202020204" charset="0"/>
              </a:rPr>
              <a:t> Timothy 3:1-7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lphaUcPeriod" startAt="3"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Matthew 23:8</a:t>
            </a:r>
          </a:p>
        </p:txBody>
      </p:sp>
    </p:spTree>
    <p:extLst>
      <p:ext uri="{BB962C8B-B14F-4D97-AF65-F5344CB8AC3E}">
        <p14:creationId xmlns:p14="http://schemas.microsoft.com/office/powerpoint/2010/main" val="2165068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1CED523F-D28C-168B-2CB1-DF3392548304}"/>
              </a:ext>
            </a:extLst>
          </p:cNvPr>
          <p:cNvSpPr txBox="1"/>
          <p:nvPr/>
        </p:nvSpPr>
        <p:spPr>
          <a:xfrm>
            <a:off x="193289" y="1171934"/>
            <a:ext cx="89507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6B35F"/>
              </a:buClr>
              <a:buSzTx/>
              <a:buFont typeface="+mj-lt"/>
              <a:buAutoNum type="romanUcPeriod" startAt="5"/>
              <a:tabLst/>
              <a:defRPr/>
            </a:pPr>
            <a:r>
              <a:rPr kumimoji="0" lang="en" sz="4000" b="1" i="0" u="none" strike="noStrike" kern="0" cap="none" spc="0" normalizeH="0" baseline="0" noProof="0" dirty="0">
                <a:ln>
                  <a:noFill/>
                </a:ln>
                <a:solidFill>
                  <a:srgbClr val="D6B35F"/>
                </a:solidFill>
                <a:effectLst>
                  <a:glow rad="63500">
                    <a:srgbClr val="5F5B52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Should the Preacher Lead the Church in the Absence of Elders?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D6B35F"/>
              </a:solidFill>
              <a:effectLst>
                <a:glow rad="63500">
                  <a:srgbClr val="5F5B52"/>
                </a:glow>
              </a:effectLst>
              <a:uLnTx/>
              <a:uFillTx/>
              <a:latin typeface="Milonga" panose="020B0604020202020204" charset="0"/>
              <a:cs typeface="Arial"/>
              <a:sym typeface="Arial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3223A62-27BE-FA74-E473-DAEC44B572A6}"/>
              </a:ext>
            </a:extLst>
          </p:cNvPr>
          <p:cNvSpPr txBox="1"/>
          <p:nvPr/>
        </p:nvSpPr>
        <p:spPr>
          <a:xfrm>
            <a:off x="214823" y="2495373"/>
            <a:ext cx="89291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Titus 1:5-9</a:t>
            </a:r>
            <a:endParaRPr lang="en-US" sz="3000" b="1" dirty="0">
              <a:solidFill>
                <a:srgbClr val="5F5B52"/>
              </a:solidFill>
              <a:effectLst>
                <a:glow rad="63500">
                  <a:srgbClr val="D6B35F"/>
                </a:glow>
              </a:effectLst>
              <a:latin typeface="Milonga" panose="020B0604020202020204" charset="0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John 10:1-2</a:t>
            </a:r>
          </a:p>
        </p:txBody>
      </p:sp>
    </p:spTree>
    <p:extLst>
      <p:ext uri="{BB962C8B-B14F-4D97-AF65-F5344CB8AC3E}">
        <p14:creationId xmlns:p14="http://schemas.microsoft.com/office/powerpoint/2010/main" val="23422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1CED523F-D28C-168B-2CB1-DF3392548304}"/>
              </a:ext>
            </a:extLst>
          </p:cNvPr>
          <p:cNvSpPr txBox="1"/>
          <p:nvPr/>
        </p:nvSpPr>
        <p:spPr>
          <a:xfrm>
            <a:off x="193289" y="1171934"/>
            <a:ext cx="89507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6B35F"/>
              </a:buClr>
              <a:buSzTx/>
              <a:buFont typeface="+mj-lt"/>
              <a:buAutoNum type="romanUcPeriod" startAt="6"/>
              <a:tabLst/>
              <a:defRPr/>
            </a:pPr>
            <a:r>
              <a:rPr kumimoji="0" lang="en" sz="4000" b="1" i="0" u="none" strike="noStrike" kern="0" cap="none" spc="0" normalizeH="0" baseline="0" noProof="0" dirty="0">
                <a:ln>
                  <a:noFill/>
                </a:ln>
                <a:solidFill>
                  <a:srgbClr val="D6B35F"/>
                </a:solidFill>
                <a:effectLst>
                  <a:glow rad="63500">
                    <a:srgbClr val="5F5B52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How Is the Preacher Compensated?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D6B35F"/>
              </a:solidFill>
              <a:effectLst>
                <a:glow rad="63500">
                  <a:srgbClr val="5F5B52"/>
                </a:glow>
              </a:effectLst>
              <a:uLnTx/>
              <a:uFillTx/>
              <a:latin typeface="Milonga" panose="020B0604020202020204" charset="0"/>
              <a:cs typeface="Arial"/>
              <a:sym typeface="Arial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3223A62-27BE-FA74-E473-DAEC44B572A6}"/>
              </a:ext>
            </a:extLst>
          </p:cNvPr>
          <p:cNvSpPr txBox="1"/>
          <p:nvPr/>
        </p:nvSpPr>
        <p:spPr>
          <a:xfrm>
            <a:off x="214823" y="2495373"/>
            <a:ext cx="892917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1</a:t>
            </a:r>
            <a:r>
              <a:rPr kumimoji="0" lang="en-US" sz="3000" b="1" i="0" u="none" strike="noStrike" kern="0" cap="none" spc="0" normalizeH="0" baseline="3000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st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 Corinthians 9:14; Luke 10:7</a:t>
            </a:r>
          </a:p>
          <a:p>
            <a:pPr marL="27432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rabicPeriod"/>
              <a:tabLst/>
              <a:defRPr/>
            </a:pPr>
            <a:r>
              <a:rPr lang="en-US" sz="3000" b="1" dirty="0"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latin typeface="Milonga" panose="020B0604020202020204" charset="0"/>
              </a:rPr>
              <a:t>2</a:t>
            </a:r>
            <a:r>
              <a:rPr lang="en-US" sz="3000" b="1" baseline="30000" dirty="0"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latin typeface="Milonga" panose="020B0604020202020204" charset="0"/>
              </a:rPr>
              <a:t>nd</a:t>
            </a:r>
            <a:r>
              <a:rPr lang="en-US" sz="3000" b="1" dirty="0"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latin typeface="Milonga" panose="020B0604020202020204" charset="0"/>
              </a:rPr>
              <a:t> Corinthians 11:8; Philippians 4:15-16</a:t>
            </a:r>
          </a:p>
          <a:p>
            <a:pPr marL="27432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rabicPeriod"/>
              <a:tabLst/>
              <a:defRPr/>
            </a:pPr>
            <a:r>
              <a:rPr lang="en-US" sz="3000" b="1" dirty="0"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latin typeface="Milonga" panose="020B0604020202020204" charset="0"/>
              </a:rPr>
              <a:t>Luke 8:1-3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lphaUcPeriod" startAt="2"/>
              <a:tabLst/>
              <a:defRPr/>
            </a:pPr>
            <a:r>
              <a:rPr lang="en-US" sz="3000" b="1" dirty="0"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latin typeface="Milonga" panose="020B0604020202020204" charset="0"/>
              </a:rPr>
              <a:t>Acts 18:1-6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5F5B52"/>
              </a:solidFill>
              <a:effectLst>
                <a:glow rad="63500">
                  <a:srgbClr val="D6B35F"/>
                </a:glow>
              </a:effectLst>
              <a:uLnTx/>
              <a:uFillTx/>
              <a:latin typeface="Milonga" panose="020B0604020202020204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975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1CED523F-D28C-168B-2CB1-DF3392548304}"/>
              </a:ext>
            </a:extLst>
          </p:cNvPr>
          <p:cNvSpPr txBox="1"/>
          <p:nvPr/>
        </p:nvSpPr>
        <p:spPr>
          <a:xfrm>
            <a:off x="193289" y="1171934"/>
            <a:ext cx="89507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6B35F"/>
              </a:buClr>
              <a:buSzTx/>
              <a:buFont typeface="+mj-lt"/>
              <a:buAutoNum type="romanUcPeriod" startAt="7"/>
              <a:tabLst/>
              <a:defRPr/>
            </a:pPr>
            <a:r>
              <a:rPr kumimoji="0" lang="en" sz="4000" b="1" i="0" u="none" strike="noStrike" kern="0" cap="none" spc="0" normalizeH="0" baseline="0" noProof="0" dirty="0">
                <a:ln>
                  <a:noFill/>
                </a:ln>
                <a:solidFill>
                  <a:srgbClr val="D6B35F"/>
                </a:solidFill>
                <a:effectLst>
                  <a:glow rad="63500">
                    <a:srgbClr val="5F5B52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May a Preacher Be Permanently Located?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D6B35F"/>
              </a:solidFill>
              <a:effectLst>
                <a:glow rad="63500">
                  <a:srgbClr val="5F5B52"/>
                </a:glow>
              </a:effectLst>
              <a:uLnTx/>
              <a:uFillTx/>
              <a:latin typeface="Milonga" panose="020B0604020202020204" charset="0"/>
              <a:cs typeface="Arial"/>
              <a:sym typeface="Arial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3223A62-27BE-FA74-E473-DAEC44B572A6}"/>
              </a:ext>
            </a:extLst>
          </p:cNvPr>
          <p:cNvSpPr txBox="1"/>
          <p:nvPr/>
        </p:nvSpPr>
        <p:spPr>
          <a:xfrm>
            <a:off x="214823" y="2495373"/>
            <a:ext cx="89291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uLnTx/>
                <a:uFillTx/>
                <a:latin typeface="Milonga" panose="020B0604020202020204" charset="0"/>
                <a:cs typeface="Arial"/>
                <a:sym typeface="Arial"/>
              </a:rPr>
              <a:t>Acts 11:26; 18:11; 20:31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B52"/>
              </a:buClr>
              <a:buSzTx/>
              <a:buFont typeface="+mj-lt"/>
              <a:buAutoNum type="alphaUcPeriod"/>
              <a:tabLst/>
              <a:defRPr/>
            </a:pPr>
            <a:r>
              <a:rPr lang="en-US" sz="3000" b="1" dirty="0">
                <a:solidFill>
                  <a:srgbClr val="5F5B52"/>
                </a:solidFill>
                <a:effectLst>
                  <a:glow rad="63500">
                    <a:srgbClr val="D6B35F"/>
                  </a:glow>
                </a:effectLst>
                <a:latin typeface="Milonga" panose="020B0604020202020204" charset="0"/>
              </a:rPr>
              <a:t>Acts 8:40; 21:8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5F5B52"/>
              </a:solidFill>
              <a:effectLst>
                <a:glow rad="63500">
                  <a:srgbClr val="D6B35F"/>
                </a:glow>
              </a:effectLst>
              <a:uLnTx/>
              <a:uFillTx/>
              <a:latin typeface="Milonga" panose="020B0604020202020204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758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 Holy Bible by Slidesgo">
  <a:themeElements>
    <a:clrScheme name="Simple Light">
      <a:dk1>
        <a:srgbClr val="393231"/>
      </a:dk1>
      <a:lt1>
        <a:srgbClr val="F1EEE6"/>
      </a:lt1>
      <a:dk2>
        <a:srgbClr val="5F5B52"/>
      </a:dk2>
      <a:lt2>
        <a:srgbClr val="EDE2CA"/>
      </a:lt2>
      <a:accent1>
        <a:srgbClr val="393231"/>
      </a:accent1>
      <a:accent2>
        <a:srgbClr val="5F5B52"/>
      </a:accent2>
      <a:accent3>
        <a:srgbClr val="9D9A91"/>
      </a:accent3>
      <a:accent4>
        <a:srgbClr val="EDE2CA"/>
      </a:accent4>
      <a:accent5>
        <a:srgbClr val="D6B35F"/>
      </a:accent5>
      <a:accent6>
        <a:srgbClr val="C99A39"/>
      </a:accent6>
      <a:hlink>
        <a:srgbClr val="D6B35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Office PowerPoint</Application>
  <PresentationFormat>On-screen Show (16:9)</PresentationFormat>
  <Paragraphs>44</Paragraphs>
  <Slides>13</Slides>
  <Notes>13</Notes>
  <HiddenSlides>13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Nunito</vt:lpstr>
      <vt:lpstr>Milonga</vt:lpstr>
      <vt:lpstr>Adamina</vt:lpstr>
      <vt:lpstr>Arial</vt:lpstr>
      <vt:lpstr>The Holy Bible by Slidesgo</vt:lpstr>
      <vt:lpstr>Frequently Asked Questions About the Preacher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“It pleased God through the foolishness of the message preached to save those who believe”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Frequently Asked Questions About the Preacher</dc:title>
  <dc:creator>Bryan</dc:creator>
  <cp:lastModifiedBy>Rachel Dockens</cp:lastModifiedBy>
  <cp:revision>17</cp:revision>
  <dcterms:modified xsi:type="dcterms:W3CDTF">2023-11-08T15:12:46Z</dcterms:modified>
</cp:coreProperties>
</file>