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2411" r:id="rId2"/>
    <p:sldId id="12412" r:id="rId3"/>
    <p:sldId id="12413" r:id="rId4"/>
    <p:sldId id="12414" r:id="rId5"/>
    <p:sldId id="12415" r:id="rId6"/>
    <p:sldId id="12416" r:id="rId7"/>
    <p:sldId id="12417" r:id="rId8"/>
    <p:sldId id="12418" r:id="rId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Dockens" initials="RD" lastIdx="20" clrIdx="0">
    <p:extLst>
      <p:ext uri="{19B8F6BF-5375-455C-9EA6-DF929625EA0E}">
        <p15:presenceInfo xmlns:p15="http://schemas.microsoft.com/office/powerpoint/2012/main" userId="8797cd3aa020e9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CC"/>
    <a:srgbClr val="33CCCC"/>
    <a:srgbClr val="FFCC99"/>
    <a:srgbClr val="000099"/>
    <a:srgbClr val="33CC33"/>
    <a:srgbClr val="FFCC00"/>
    <a:srgbClr val="003399"/>
    <a:srgbClr val="6633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90" autoAdjust="0"/>
    <p:restoredTop sz="94485" autoAdjust="0"/>
  </p:normalViewPr>
  <p:slideViewPr>
    <p:cSldViewPr>
      <p:cViewPr varScale="1">
        <p:scale>
          <a:sx n="107" d="100"/>
          <a:sy n="107" d="100"/>
        </p:scale>
        <p:origin x="125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21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C6172-0049-4C7A-91B7-A2ECE3D37C7D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BD7BA-935F-47B7-8BE6-D81DF12DD3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latin typeface="Arial" charset="0"/>
              </a:defRPr>
            </a:lvl1pPr>
          </a:lstStyle>
          <a:p>
            <a:fld id="{B763157F-30C3-4EDC-A9F5-C6EEB19B85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8784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DACE5-8C23-438B-B1B5-14D22F1611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649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D1B6C-78DE-44E6-8834-976AFA83D68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165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121A3-1560-4D46-93C5-8D82638310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52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60F78-9A45-4A35-9699-89316CF4A4E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02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9B114-55B9-4558-8266-1E0E01F3240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457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FDDDC-E38B-48D0-A043-7D50FB94CE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595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D2304-6C06-4B7A-8A3D-2A84998BB81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922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4BCE-1511-404B-BF51-6E68D8CD23D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806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815AC-0A0E-4D81-A4CB-9A625675A96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943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33024-FD0B-452D-93C0-03D3A5BE00D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116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82732-8E61-49D6-94C3-F0F9A57006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127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fld id="{94742E67-A8BC-4151-AD6D-B36AF428746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Rectangle 206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ground, valley, outdoor, rock&#10;&#10;Description automatically generated">
            <a:extLst>
              <a:ext uri="{FF2B5EF4-FFF2-40B4-BE49-F238E27FC236}">
                <a16:creationId xmlns:a16="http://schemas.microsoft.com/office/drawing/2014/main" id="{AB58DB4E-BF99-A826-38C1-1E91D379F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3309E6-45C2-5C61-EB50-2784B6DCF6C3}"/>
              </a:ext>
            </a:extLst>
          </p:cNvPr>
          <p:cNvSpPr txBox="1"/>
          <p:nvPr/>
        </p:nvSpPr>
        <p:spPr>
          <a:xfrm>
            <a:off x="4482" y="184395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0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Espresso Regular" panose="02000503050000020004" pitchFamily="2" charset="0"/>
              </a:rPr>
              <a:t>“From Heaven or From Men?”</a:t>
            </a:r>
          </a:p>
        </p:txBody>
      </p:sp>
    </p:spTree>
    <p:extLst>
      <p:ext uri="{BB962C8B-B14F-4D97-AF65-F5344CB8AC3E}">
        <p14:creationId xmlns:p14="http://schemas.microsoft.com/office/powerpoint/2010/main" val="59531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Rectangle 206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 descr="A picture containing ground, valley, outdoor, rock&#10;&#10;Description automatically generated">
            <a:extLst>
              <a:ext uri="{FF2B5EF4-FFF2-40B4-BE49-F238E27FC236}">
                <a16:creationId xmlns:a16="http://schemas.microsoft.com/office/drawing/2014/main" id="{AB58DB4E-BF99-A826-38C1-1E91D379F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3309E6-45C2-5C61-EB50-2784B6DCF6C3}"/>
              </a:ext>
            </a:extLst>
          </p:cNvPr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Espresso Regular" panose="02000503050000020004" pitchFamily="2" charset="0"/>
              </a:rPr>
              <a:t>“From Heaven or From Men?”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E448DC-EFA5-BD59-A14B-73A14D7EDDA1}"/>
              </a:ext>
            </a:extLst>
          </p:cNvPr>
          <p:cNvSpPr txBox="1"/>
          <p:nvPr/>
        </p:nvSpPr>
        <p:spPr>
          <a:xfrm>
            <a:off x="0" y="2882696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Calligraph421 BT" panose="03060702050402020204" pitchFamily="66" charset="0"/>
              </a:rPr>
              <a:t>Matthew 21:23-27</a:t>
            </a:r>
          </a:p>
        </p:txBody>
      </p:sp>
    </p:spTree>
    <p:extLst>
      <p:ext uri="{BB962C8B-B14F-4D97-AF65-F5344CB8AC3E}">
        <p14:creationId xmlns:p14="http://schemas.microsoft.com/office/powerpoint/2010/main" val="207076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Rectangle 206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 descr="A picture containing ground, valley, outdoor, rock&#10;&#10;Description automatically generated">
            <a:extLst>
              <a:ext uri="{FF2B5EF4-FFF2-40B4-BE49-F238E27FC236}">
                <a16:creationId xmlns:a16="http://schemas.microsoft.com/office/drawing/2014/main" id="{AB58DB4E-BF99-A826-38C1-1E91D379F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3309E6-45C2-5C61-EB50-2784B6DCF6C3}"/>
              </a:ext>
            </a:extLst>
          </p:cNvPr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Espresso Regular" panose="02000503050000020004" pitchFamily="2" charset="0"/>
              </a:rPr>
              <a:t>“From Heaven or From Men?”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E448DC-EFA5-BD59-A14B-73A14D7EDDA1}"/>
              </a:ext>
            </a:extLst>
          </p:cNvPr>
          <p:cNvSpPr txBox="1"/>
          <p:nvPr/>
        </p:nvSpPr>
        <p:spPr>
          <a:xfrm>
            <a:off x="0" y="1295400"/>
            <a:ext cx="91440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6000" cap="small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Calligraph421 BT" panose="03060702050402020204" pitchFamily="66" charset="0"/>
              </a:rPr>
              <a:t>Intellectualism</a:t>
            </a:r>
            <a:endParaRPr kumimoji="0" lang="en-US" sz="6000" i="0" u="none" strike="noStrike" kern="1200" cap="sm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uLnTx/>
              <a:uFillTx/>
              <a:latin typeface="Calligraph421 BT" panose="03060702050402020204" pitchFamily="66" charset="0"/>
            </a:endParaRPr>
          </a:p>
          <a:p>
            <a:pPr marL="1828800" marR="0" lvl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Calligraph421 BT" panose="03060702050402020204" pitchFamily="66" charset="0"/>
              </a:rPr>
              <a:t>1</a:t>
            </a:r>
            <a:r>
              <a:rPr kumimoji="0" lang="en-US" sz="5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Calligraph421 BT" panose="03060702050402020204" pitchFamily="66" charset="0"/>
              </a:rPr>
              <a:t>st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Calligraph421 BT" panose="03060702050402020204" pitchFamily="66" charset="0"/>
              </a:rPr>
              <a:t> Timothy 6:20-21</a:t>
            </a:r>
          </a:p>
          <a:p>
            <a:pPr marL="1828800" marR="0" lvl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500" b="0" dirty="0"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latin typeface="Calligraph421 BT" panose="03060702050402020204" pitchFamily="66" charset="0"/>
              </a:rPr>
              <a:t>1</a:t>
            </a:r>
            <a:r>
              <a:rPr lang="en-US" sz="5500" b="0" baseline="30000" dirty="0"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latin typeface="Calligraph421 BT" panose="03060702050402020204" pitchFamily="66" charset="0"/>
              </a:rPr>
              <a:t>st</a:t>
            </a:r>
            <a:r>
              <a:rPr lang="en-US" sz="5500" b="0" dirty="0"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latin typeface="Calligraph421 BT" panose="03060702050402020204" pitchFamily="66" charset="0"/>
              </a:rPr>
              <a:t> Corinthians 1:18-25; 2:1-6; 3:18-19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C00000"/>
                </a:glow>
              </a:effectLst>
              <a:uLnTx/>
              <a:uFillTx/>
              <a:latin typeface="Calligraph421 BT" panose="030607020504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2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Rectangle 206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 descr="A picture containing ground, valley, outdoor, rock&#10;&#10;Description automatically generated">
            <a:extLst>
              <a:ext uri="{FF2B5EF4-FFF2-40B4-BE49-F238E27FC236}">
                <a16:creationId xmlns:a16="http://schemas.microsoft.com/office/drawing/2014/main" id="{AB58DB4E-BF99-A826-38C1-1E91D379F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3309E6-45C2-5C61-EB50-2784B6DCF6C3}"/>
              </a:ext>
            </a:extLst>
          </p:cNvPr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Espresso Regular" panose="02000503050000020004" pitchFamily="2" charset="0"/>
              </a:rPr>
              <a:t>“From Heaven or From Men?”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E448DC-EFA5-BD59-A14B-73A14D7EDDA1}"/>
              </a:ext>
            </a:extLst>
          </p:cNvPr>
          <p:cNvSpPr txBox="1"/>
          <p:nvPr/>
        </p:nvSpPr>
        <p:spPr>
          <a:xfrm>
            <a:off x="0" y="1295400"/>
            <a:ext cx="91440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6000" i="0" u="none" strike="noStrike" kern="1200" cap="small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Calligraph421 BT" panose="03060702050402020204" pitchFamily="66" charset="0"/>
              </a:rPr>
              <a:t>Conscience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Calligraph421 BT" panose="03060702050402020204" pitchFamily="66" charset="0"/>
              </a:rPr>
              <a:t>Titus 1:15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500" b="0" dirty="0"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latin typeface="Calligraph421 BT" panose="03060702050402020204" pitchFamily="66" charset="0"/>
              </a:rPr>
              <a:t>Acts 23:1; 24:16; 26:9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Calligraph421 BT" panose="03060702050402020204" pitchFamily="66" charset="0"/>
              </a:rPr>
              <a:t>1</a:t>
            </a:r>
            <a:r>
              <a:rPr kumimoji="0" lang="en-US" sz="5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Calligraph421 BT" panose="03060702050402020204" pitchFamily="66" charset="0"/>
              </a:rPr>
              <a:t>st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Calligraph421 BT" panose="03060702050402020204" pitchFamily="66" charset="0"/>
              </a:rPr>
              <a:t> Corinthians 4:4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500" b="0" dirty="0"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latin typeface="Calligraph421 BT" panose="03060702050402020204" pitchFamily="66" charset="0"/>
              </a:rPr>
              <a:t>2</a:t>
            </a:r>
            <a:r>
              <a:rPr lang="en-US" sz="5500" b="0" baseline="30000" dirty="0"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latin typeface="Calligraph421 BT" panose="03060702050402020204" pitchFamily="66" charset="0"/>
              </a:rPr>
              <a:t>nd</a:t>
            </a:r>
            <a:r>
              <a:rPr lang="en-US" sz="5500" b="0" dirty="0"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latin typeface="Calligraph421 BT" panose="03060702050402020204" pitchFamily="66" charset="0"/>
              </a:rPr>
              <a:t> Corinthians 10:12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Calligraph421 BT" panose="03060702050402020204" pitchFamily="66" charset="0"/>
              </a:rPr>
              <a:t>Proverb</a:t>
            </a:r>
            <a:r>
              <a:rPr lang="en-US" sz="5500" b="0" dirty="0"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latin typeface="Calligraph421 BT" panose="03060702050402020204" pitchFamily="66" charset="0"/>
              </a:rPr>
              <a:t>s 14:12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C00000"/>
                </a:glow>
              </a:effectLst>
              <a:uLnTx/>
              <a:uFillTx/>
              <a:latin typeface="Calligraph421 BT" panose="030607020504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14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Rectangle 206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 descr="A picture containing ground, valley, outdoor, rock&#10;&#10;Description automatically generated">
            <a:extLst>
              <a:ext uri="{FF2B5EF4-FFF2-40B4-BE49-F238E27FC236}">
                <a16:creationId xmlns:a16="http://schemas.microsoft.com/office/drawing/2014/main" id="{AB58DB4E-BF99-A826-38C1-1E91D379F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3309E6-45C2-5C61-EB50-2784B6DCF6C3}"/>
              </a:ext>
            </a:extLst>
          </p:cNvPr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Espresso Regular" panose="02000503050000020004" pitchFamily="2" charset="0"/>
                <a:ea typeface="+mn-ea"/>
                <a:cs typeface="Arial" charset="0"/>
              </a:rPr>
              <a:t>“From Heaven or From Men?”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E448DC-EFA5-BD59-A14B-73A14D7EDDA1}"/>
              </a:ext>
            </a:extLst>
          </p:cNvPr>
          <p:cNvSpPr txBox="1"/>
          <p:nvPr/>
        </p:nvSpPr>
        <p:spPr>
          <a:xfrm>
            <a:off x="0" y="12954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60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Conscience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 startAt="6"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Jeremiah 10:23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 startAt="6"/>
              <a:tabLst/>
              <a:defRPr/>
            </a:pPr>
            <a:r>
              <a:rPr lang="en-US" sz="5500" b="0" dirty="0"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latin typeface="Calligraph421 BT" panose="03060702050402020204" pitchFamily="66" charset="0"/>
              </a:rPr>
              <a:t>Jeremiah 17:9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 startAt="6"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Proverbs 3:5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 startAt="6"/>
              <a:tabLst/>
              <a:defRPr/>
            </a:pPr>
            <a:r>
              <a:rPr lang="en-US" sz="5500" b="0" dirty="0"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latin typeface="Calligraph421 BT" panose="03060702050402020204" pitchFamily="66" charset="0"/>
              </a:rPr>
              <a:t>Isaiah 55:8-9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C00000"/>
                </a:glow>
              </a:effectLst>
              <a:uLnTx/>
              <a:uFillTx/>
              <a:latin typeface="Calligraph421 BT" panose="03060702050402020204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22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Rectangle 206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 descr="A picture containing ground, valley, outdoor, rock&#10;&#10;Description automatically generated">
            <a:extLst>
              <a:ext uri="{FF2B5EF4-FFF2-40B4-BE49-F238E27FC236}">
                <a16:creationId xmlns:a16="http://schemas.microsoft.com/office/drawing/2014/main" id="{AB58DB4E-BF99-A826-38C1-1E91D379F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3309E6-45C2-5C61-EB50-2784B6DCF6C3}"/>
              </a:ext>
            </a:extLst>
          </p:cNvPr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Espresso Regular" panose="02000503050000020004" pitchFamily="2" charset="0"/>
                <a:ea typeface="+mn-ea"/>
                <a:cs typeface="Arial" charset="0"/>
              </a:rPr>
              <a:t>“From Heaven or From Men?”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E448DC-EFA5-BD59-A14B-73A14D7EDDA1}"/>
              </a:ext>
            </a:extLst>
          </p:cNvPr>
          <p:cNvSpPr txBox="1"/>
          <p:nvPr/>
        </p:nvSpPr>
        <p:spPr>
          <a:xfrm>
            <a:off x="0" y="12954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en-US" sz="60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Majority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1</a:t>
            </a:r>
            <a:r>
              <a:rPr kumimoji="0" lang="en-US" sz="5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st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 Peter 3:18-20; 2</a:t>
            </a:r>
            <a:r>
              <a:rPr kumimoji="0" lang="en-US" sz="5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nd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 Peter 2:5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500" b="0" dirty="0"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latin typeface="Calligraph421 BT" panose="03060702050402020204" pitchFamily="66" charset="0"/>
              </a:rPr>
              <a:t>Luke 13:23-27; Matthew 7:13-14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C00000"/>
                </a:glow>
              </a:effectLst>
              <a:uLnTx/>
              <a:uFillTx/>
              <a:latin typeface="Calligraph421 BT" panose="03060702050402020204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41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Rectangle 206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 descr="A picture containing ground, valley, outdoor, rock&#10;&#10;Description automatically generated">
            <a:extLst>
              <a:ext uri="{FF2B5EF4-FFF2-40B4-BE49-F238E27FC236}">
                <a16:creationId xmlns:a16="http://schemas.microsoft.com/office/drawing/2014/main" id="{AB58DB4E-BF99-A826-38C1-1E91D379F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3309E6-45C2-5C61-EB50-2784B6DCF6C3}"/>
              </a:ext>
            </a:extLst>
          </p:cNvPr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Espresso Regular" panose="02000503050000020004" pitchFamily="2" charset="0"/>
                <a:ea typeface="+mn-ea"/>
                <a:cs typeface="Arial" charset="0"/>
              </a:rPr>
              <a:t>“From Heaven or From Men?”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E448DC-EFA5-BD59-A14B-73A14D7EDDA1}"/>
              </a:ext>
            </a:extLst>
          </p:cNvPr>
          <p:cNvSpPr txBox="1"/>
          <p:nvPr/>
        </p:nvSpPr>
        <p:spPr>
          <a:xfrm>
            <a:off x="0" y="12954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4"/>
              <a:tabLst/>
              <a:defRPr/>
            </a:pPr>
            <a:r>
              <a:rPr kumimoji="0" lang="en-US" sz="60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Parents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Ephesians 6:1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500" b="0" dirty="0"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latin typeface="Calligraph421 BT" panose="03060702050402020204" pitchFamily="66" charset="0"/>
              </a:rPr>
              <a:t>Matthew 10:37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Galatians 1:13-14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500" b="0" dirty="0"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latin typeface="Calligraph421 BT" panose="03060702050402020204" pitchFamily="66" charset="0"/>
              </a:rPr>
              <a:t>Ezekiel 18:1-20</a:t>
            </a:r>
          </a:p>
        </p:txBody>
      </p:sp>
    </p:spTree>
    <p:extLst>
      <p:ext uri="{BB962C8B-B14F-4D97-AF65-F5344CB8AC3E}">
        <p14:creationId xmlns:p14="http://schemas.microsoft.com/office/powerpoint/2010/main" val="376533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Rectangle 206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 descr="A picture containing ground, valley, outdoor, rock&#10;&#10;Description automatically generated">
            <a:extLst>
              <a:ext uri="{FF2B5EF4-FFF2-40B4-BE49-F238E27FC236}">
                <a16:creationId xmlns:a16="http://schemas.microsoft.com/office/drawing/2014/main" id="{AB58DB4E-BF99-A826-38C1-1E91D379F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3309E6-45C2-5C61-EB50-2784B6DCF6C3}"/>
              </a:ext>
            </a:extLst>
          </p:cNvPr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Espresso Regular" panose="02000503050000020004" pitchFamily="2" charset="0"/>
                <a:ea typeface="+mn-ea"/>
                <a:cs typeface="Arial" charset="0"/>
              </a:rPr>
              <a:t>“From Heaven or From Men?”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E448DC-EFA5-BD59-A14B-73A14D7EDDA1}"/>
              </a:ext>
            </a:extLst>
          </p:cNvPr>
          <p:cNvSpPr txBox="1"/>
          <p:nvPr/>
        </p:nvSpPr>
        <p:spPr>
          <a:xfrm>
            <a:off x="0" y="1295400"/>
            <a:ext cx="91440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5"/>
              <a:tabLst/>
              <a:defRPr/>
            </a:pPr>
            <a:r>
              <a:rPr kumimoji="0" lang="en-US" sz="60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Tradition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Matthew 15:1-9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500" b="0" dirty="0"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latin typeface="Calligraph421 BT" panose="03060702050402020204" pitchFamily="66" charset="0"/>
              </a:rPr>
              <a:t>Colossians 2:8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1</a:t>
            </a:r>
            <a:r>
              <a:rPr kumimoji="0" lang="en-US" sz="55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st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 Peter 1:17-19</a:t>
            </a:r>
          </a:p>
        </p:txBody>
      </p:sp>
    </p:spTree>
    <p:extLst>
      <p:ext uri="{BB962C8B-B14F-4D97-AF65-F5344CB8AC3E}">
        <p14:creationId xmlns:p14="http://schemas.microsoft.com/office/powerpoint/2010/main" val="322345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iesling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iesling" pitchFamily="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On-screen Show (4:3)</PresentationFormat>
  <Paragraphs>35</Paragraphs>
  <Slides>8</Slides>
  <Notes>0</Notes>
  <HiddenSlides>8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Calligraph421 BT</vt:lpstr>
      <vt:lpstr>Espresso Regular</vt:lpstr>
      <vt:lpstr>Riesling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Rachel Dockens</cp:lastModifiedBy>
  <cp:revision>2212</cp:revision>
  <dcterms:created xsi:type="dcterms:W3CDTF">2021-01-24T07:03:15Z</dcterms:created>
  <dcterms:modified xsi:type="dcterms:W3CDTF">2022-08-29T04:48:25Z</dcterms:modified>
</cp:coreProperties>
</file>