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2386" r:id="rId2"/>
    <p:sldId id="12406" r:id="rId3"/>
    <p:sldId id="12409" r:id="rId4"/>
    <p:sldId id="12407" r:id="rId5"/>
    <p:sldId id="12408" r:id="rId6"/>
    <p:sldId id="1241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755D-7E77-79B0-AE7C-ACEC3385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5969-6A42-E4D3-5190-6643EB043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917AE-443B-CBB4-3C9C-2BDA9ACC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B1BB-DFDF-4215-8F41-0530593B1DF4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C1987-C450-D848-B542-AB782091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DDCA9-8A0D-0A90-DA81-1359DB68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427B-677C-4609-83C8-109125969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23526"/>
      </p:ext>
    </p:extLst>
  </p:cSld>
  <p:clrMapOvr>
    <a:masterClrMapping/>
  </p:clrMapOvr>
  <p:transition spd="slow" advClick="0" advTm="5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464906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5B784E9-C6CE-A7D5-FB2E-509C7F5C7C85}"/>
              </a:ext>
            </a:extLst>
          </p:cNvPr>
          <p:cNvSpPr txBox="1"/>
          <p:nvPr/>
        </p:nvSpPr>
        <p:spPr>
          <a:xfrm>
            <a:off x="3926541" y="2690336"/>
            <a:ext cx="8265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dirty="0">
                <a:solidFill>
                  <a:srgbClr val="7030A0"/>
                </a:solidFill>
                <a:latin typeface="Maiandra GD" panose="020E0502030308020204" pitchFamily="34" charset="0"/>
              </a:rPr>
              <a:t>GRUMBLING</a:t>
            </a:r>
          </a:p>
        </p:txBody>
      </p:sp>
    </p:spTree>
    <p:extLst>
      <p:ext uri="{BB962C8B-B14F-4D97-AF65-F5344CB8AC3E}">
        <p14:creationId xmlns:p14="http://schemas.microsoft.com/office/powerpoint/2010/main" val="3561272154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647" y="1136756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0C326-101B-7C03-6AD6-9794970E6D6D}"/>
              </a:ext>
            </a:extLst>
          </p:cNvPr>
          <p:cNvSpPr txBox="1"/>
          <p:nvPr/>
        </p:nvSpPr>
        <p:spPr>
          <a:xfrm>
            <a:off x="3926541" y="0"/>
            <a:ext cx="826381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cap="small" dirty="0">
                <a:solidFill>
                  <a:schemeClr val="bg1"/>
                </a:solidFill>
                <a:effectLst>
                  <a:glow rad="127000">
                    <a:srgbClr val="7030A0"/>
                  </a:glow>
                </a:effectLst>
                <a:latin typeface="Maiandra GD" panose="020E0502030308020204" pitchFamily="34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schemeClr val="bg1"/>
                  </a:glow>
                </a:effectLst>
                <a:latin typeface="Maiandra GD" panose="020E0502030308020204" pitchFamily="34" charset="0"/>
              </a:rPr>
              <a:t>Philippians 2:14-16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schemeClr val="bg1"/>
                  </a:glow>
                </a:effectLst>
                <a:latin typeface="Maiandra GD" panose="020E0502030308020204" pitchFamily="34" charset="0"/>
              </a:rPr>
              <a:t>1</a:t>
            </a:r>
            <a:r>
              <a:rPr lang="en-US" sz="4500" b="1" baseline="30000" dirty="0">
                <a:solidFill>
                  <a:srgbClr val="7030A0"/>
                </a:solidFill>
                <a:effectLst>
                  <a:glow rad="127000">
                    <a:schemeClr val="bg1"/>
                  </a:glow>
                </a:effectLst>
                <a:latin typeface="Maiandra GD" panose="020E0502030308020204" pitchFamily="34" charset="0"/>
              </a:rPr>
              <a:t>st</a:t>
            </a: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schemeClr val="bg1"/>
                  </a:glow>
                </a:effectLst>
                <a:latin typeface="Maiandra GD" panose="020E0502030308020204" pitchFamily="34" charset="0"/>
              </a:rPr>
              <a:t> Corinthians 10:6-11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schemeClr val="bg1"/>
                  </a:glow>
                </a:effectLst>
                <a:latin typeface="Maiandra GD" panose="020E0502030308020204" pitchFamily="34" charset="0"/>
              </a:rPr>
              <a:t>Jude 14-16</a:t>
            </a:r>
          </a:p>
        </p:txBody>
      </p:sp>
    </p:spTree>
    <p:extLst>
      <p:ext uri="{BB962C8B-B14F-4D97-AF65-F5344CB8AC3E}">
        <p14:creationId xmlns:p14="http://schemas.microsoft.com/office/powerpoint/2010/main" val="21378274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56411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0C326-101B-7C03-6AD6-9794970E6D6D}"/>
              </a:ext>
            </a:extLst>
          </p:cNvPr>
          <p:cNvSpPr txBox="1"/>
          <p:nvPr/>
        </p:nvSpPr>
        <p:spPr>
          <a:xfrm>
            <a:off x="3928188" y="0"/>
            <a:ext cx="826381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Grumbling Expresses Discontent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Philippians 4:10-13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1</a:t>
            </a:r>
            <a:r>
              <a:rPr lang="en-US" sz="4500" b="1" baseline="30000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st</a:t>
            </a: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 Timothy 6:6-10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42100796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56411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0C326-101B-7C03-6AD6-9794970E6D6D}"/>
              </a:ext>
            </a:extLst>
          </p:cNvPr>
          <p:cNvSpPr txBox="1"/>
          <p:nvPr/>
        </p:nvSpPr>
        <p:spPr>
          <a:xfrm>
            <a:off x="3928188" y="0"/>
            <a:ext cx="826381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Grumbling Expresses Ingratitude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Colossians 3:15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1</a:t>
            </a:r>
            <a:r>
              <a:rPr lang="en-US" sz="4500" b="1" baseline="30000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st</a:t>
            </a: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 Thessalonians 5:18</a:t>
            </a:r>
          </a:p>
          <a:p>
            <a:pPr marL="1828800" indent="-914400">
              <a:buFont typeface="+mj-lt"/>
              <a:buAutoNum type="alphaUcPeriod"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Hebrews 13:15</a:t>
            </a:r>
          </a:p>
        </p:txBody>
      </p:sp>
    </p:spTree>
    <p:extLst>
      <p:ext uri="{BB962C8B-B14F-4D97-AF65-F5344CB8AC3E}">
        <p14:creationId xmlns:p14="http://schemas.microsoft.com/office/powerpoint/2010/main" val="30492288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56411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0C326-101B-7C03-6AD6-9794970E6D6D}"/>
              </a:ext>
            </a:extLst>
          </p:cNvPr>
          <p:cNvSpPr txBox="1"/>
          <p:nvPr/>
        </p:nvSpPr>
        <p:spPr>
          <a:xfrm>
            <a:off x="3928188" y="0"/>
            <a:ext cx="826381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Grumbling Expresses Anxiety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Philippians 4:6-8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Matthew 6:25-34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Psalm 94:19</a:t>
            </a:r>
          </a:p>
        </p:txBody>
      </p:sp>
    </p:spTree>
    <p:extLst>
      <p:ext uri="{BB962C8B-B14F-4D97-AF65-F5344CB8AC3E}">
        <p14:creationId xmlns:p14="http://schemas.microsoft.com/office/powerpoint/2010/main" val="11037155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r. Grumble | Mr. Men Wiki | Fandom">
            <a:extLst>
              <a:ext uri="{FF2B5EF4-FFF2-40B4-BE49-F238E27FC236}">
                <a16:creationId xmlns:a16="http://schemas.microsoft.com/office/drawing/2014/main" id="{2D947307-F7A9-8B31-8FEE-8759DBC1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56411"/>
            <a:ext cx="3928188" cy="392818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10C326-101B-7C03-6AD6-9794970E6D6D}"/>
              </a:ext>
            </a:extLst>
          </p:cNvPr>
          <p:cNvSpPr txBox="1"/>
          <p:nvPr/>
        </p:nvSpPr>
        <p:spPr>
          <a:xfrm>
            <a:off x="3928188" y="0"/>
            <a:ext cx="826381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7030A0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Grumbling Disregards Hope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Romans 5:1-5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latin typeface="Maiandra GD" panose="020E0502030308020204" pitchFamily="34" charset="0"/>
              </a:rPr>
              <a:t>Romans 8:24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Maiandra GD" panose="020E0502030308020204" pitchFamily="34" charset="0"/>
                <a:ea typeface="+mn-ea"/>
                <a:cs typeface="+mn-cs"/>
              </a:rPr>
              <a:t>James 5:7-11</a:t>
            </a:r>
          </a:p>
        </p:txBody>
      </p:sp>
    </p:spTree>
    <p:extLst>
      <p:ext uri="{BB962C8B-B14F-4D97-AF65-F5344CB8AC3E}">
        <p14:creationId xmlns:p14="http://schemas.microsoft.com/office/powerpoint/2010/main" val="22860742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21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Maiandra GD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68</cp:revision>
  <dcterms:created xsi:type="dcterms:W3CDTF">2023-05-27T00:35:32Z</dcterms:created>
  <dcterms:modified xsi:type="dcterms:W3CDTF">2023-06-14T00:39:06Z</dcterms:modified>
</cp:coreProperties>
</file>