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4" r:id="rId2"/>
  </p:sldMasterIdLst>
  <p:notesMasterIdLst>
    <p:notesMasterId r:id="rId14"/>
  </p:notesMasterIdLst>
  <p:sldIdLst>
    <p:sldId id="12384" r:id="rId3"/>
    <p:sldId id="12325" r:id="rId4"/>
    <p:sldId id="12375" r:id="rId5"/>
    <p:sldId id="12376" r:id="rId6"/>
    <p:sldId id="12377" r:id="rId7"/>
    <p:sldId id="12378" r:id="rId8"/>
    <p:sldId id="12379" r:id="rId9"/>
    <p:sldId id="12380" r:id="rId10"/>
    <p:sldId id="12381" r:id="rId11"/>
    <p:sldId id="12382" r:id="rId12"/>
    <p:sldId id="12383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660066"/>
    <a:srgbClr val="000000"/>
    <a:srgbClr val="000066"/>
    <a:srgbClr val="800000"/>
    <a:srgbClr val="00CCFF"/>
    <a:srgbClr val="0099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80" autoAdjust="0"/>
    <p:restoredTop sz="86325" autoAdjust="0"/>
  </p:normalViewPr>
  <p:slideViewPr>
    <p:cSldViewPr>
      <p:cViewPr varScale="1">
        <p:scale>
          <a:sx n="121" d="100"/>
          <a:sy n="121" d="100"/>
        </p:scale>
        <p:origin x="110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8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5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33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46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0116" y="976168"/>
            <a:ext cx="5972551" cy="1159928"/>
          </a:xfrm>
        </p:spPr>
        <p:txBody>
          <a:bodyPr anchor="b">
            <a:normAutofit/>
          </a:bodyPr>
          <a:lstStyle>
            <a:lvl1pPr algn="r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 descr="Decorative">
            <a:extLst>
              <a:ext uri="{FF2B5EF4-FFF2-40B4-BE49-F238E27FC236}">
                <a16:creationId xmlns:a16="http://schemas.microsoft.com/office/drawing/2014/main" id="{6ECB70F6-AF4F-45AF-97D9-7CC1F22C982A}"/>
              </a:ext>
            </a:extLst>
          </p:cNvPr>
          <p:cNvSpPr/>
          <p:nvPr userDrawn="1"/>
        </p:nvSpPr>
        <p:spPr>
          <a:xfrm>
            <a:off x="0" y="2104093"/>
            <a:ext cx="9144000" cy="30394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2143" y="2333262"/>
            <a:ext cx="4590517" cy="1610089"/>
          </a:xfrm>
        </p:spPr>
        <p:txBody>
          <a:bodyPr/>
          <a:lstStyle>
            <a:lvl1pPr marL="0" indent="0" algn="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5/25/2023</a:t>
            </a:fld>
            <a:endParaRPr lang="en-US" dirty="0"/>
          </a:p>
        </p:txBody>
      </p:sp>
      <p:cxnSp>
        <p:nvCxnSpPr>
          <p:cNvPr id="8" name="Straight Connector 7" descr="Decorative">
            <a:extLst>
              <a:ext uri="{FF2B5EF4-FFF2-40B4-BE49-F238E27FC236}">
                <a16:creationId xmlns:a16="http://schemas.microsoft.com/office/drawing/2014/main" id="{353239CF-1A98-42CB-9B0C-D21FF4AAA328}"/>
              </a:ext>
            </a:extLst>
          </p:cNvPr>
          <p:cNvCxnSpPr>
            <a:cxnSpLocks/>
          </p:cNvCxnSpPr>
          <p:nvPr userDrawn="1"/>
        </p:nvCxnSpPr>
        <p:spPr>
          <a:xfrm>
            <a:off x="2159726" y="0"/>
            <a:ext cx="0" cy="5143500"/>
          </a:xfrm>
          <a:prstGeom prst="line">
            <a:avLst/>
          </a:prstGeom>
          <a:ln w="57150">
            <a:solidFill>
              <a:srgbClr val="DE5F00"/>
            </a:solidFill>
          </a:ln>
          <a:effectLst>
            <a:outerShdw blurRad="38100" dist="381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 descr="Decorative">
            <a:extLst>
              <a:ext uri="{FF2B5EF4-FFF2-40B4-BE49-F238E27FC236}">
                <a16:creationId xmlns:a16="http://schemas.microsoft.com/office/drawing/2014/main" id="{91CC0C86-D505-4C06-B9ED-C467EBDFAA5B}"/>
              </a:ext>
            </a:extLst>
          </p:cNvPr>
          <p:cNvSpPr/>
          <p:nvPr userDrawn="1"/>
        </p:nvSpPr>
        <p:spPr>
          <a:xfrm>
            <a:off x="399200" y="394332"/>
            <a:ext cx="2698729" cy="2698729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38100" dist="38100" dir="1200000" algn="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762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08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 descr="Decorative">
            <a:extLst>
              <a:ext uri="{FF2B5EF4-FFF2-40B4-BE49-F238E27FC236}">
                <a16:creationId xmlns:a16="http://schemas.microsoft.com/office/drawing/2014/main" id="{2B461177-3094-4F0D-AF8B-34AA690D5A18}"/>
              </a:ext>
            </a:extLst>
          </p:cNvPr>
          <p:cNvCxnSpPr>
            <a:cxnSpLocks/>
          </p:cNvCxnSpPr>
          <p:nvPr userDrawn="1"/>
        </p:nvCxnSpPr>
        <p:spPr>
          <a:xfrm>
            <a:off x="817871" y="0"/>
            <a:ext cx="0" cy="5143500"/>
          </a:xfrm>
          <a:prstGeom prst="line">
            <a:avLst/>
          </a:prstGeom>
          <a:ln w="381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 descr="Decorative">
            <a:extLst>
              <a:ext uri="{FF2B5EF4-FFF2-40B4-BE49-F238E27FC236}">
                <a16:creationId xmlns:a16="http://schemas.microsoft.com/office/drawing/2014/main" id="{E7F63A94-F44E-49C8-91D3-0F79F90C296E}"/>
              </a:ext>
            </a:extLst>
          </p:cNvPr>
          <p:cNvSpPr/>
          <p:nvPr userDrawn="1"/>
        </p:nvSpPr>
        <p:spPr>
          <a:xfrm>
            <a:off x="119308" y="165162"/>
            <a:ext cx="1022227" cy="1022227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902" y="226314"/>
            <a:ext cx="7235190" cy="5554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902" y="1110996"/>
            <a:ext cx="7235190" cy="3553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06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73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02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90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3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29" indent="0">
              <a:buNone/>
              <a:defRPr sz="1600" b="1"/>
            </a:lvl6pPr>
            <a:lvl7pPr marL="2742995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5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3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29" indent="0">
              <a:buNone/>
              <a:defRPr sz="1600" b="1"/>
            </a:lvl6pPr>
            <a:lvl7pPr marL="2742995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5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09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1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05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4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66" indent="0">
              <a:buNone/>
              <a:defRPr sz="1200"/>
            </a:lvl2pPr>
            <a:lvl3pPr marL="914333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29" indent="0">
              <a:buNone/>
              <a:defRPr sz="900"/>
            </a:lvl6pPr>
            <a:lvl7pPr marL="2742995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58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66" indent="0">
              <a:buNone/>
              <a:defRPr sz="2800"/>
            </a:lvl2pPr>
            <a:lvl3pPr marL="914333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29" indent="0">
              <a:buNone/>
              <a:defRPr sz="2000"/>
            </a:lvl6pPr>
            <a:lvl7pPr marL="2742995" indent="0">
              <a:buNone/>
              <a:defRPr sz="2000"/>
            </a:lvl7pPr>
            <a:lvl8pPr marL="3200160" indent="0">
              <a:buNone/>
              <a:defRPr sz="2000"/>
            </a:lvl8pPr>
            <a:lvl9pPr marL="365732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66" indent="0">
              <a:buNone/>
              <a:defRPr sz="1200"/>
            </a:lvl2pPr>
            <a:lvl3pPr marL="914333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29" indent="0">
              <a:buNone/>
              <a:defRPr sz="900"/>
            </a:lvl6pPr>
            <a:lvl7pPr marL="2742995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65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4" tIns="45717" rIns="91434" bIns="4571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4" tIns="45717" rIns="91434" bIns="457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3"/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 defTabSz="914333"/>
              <a:t>5/25/2023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3"/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3"/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 defTabSz="914333"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17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33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5" indent="-342875" algn="l" defTabSz="91433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29" algn="l" defTabSz="9143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5" indent="-228582" algn="l" defTabSz="9143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2" algn="l" defTabSz="9143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6" indent="-228582" algn="l" defTabSz="91433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1" indent="-228582" algn="l" defTabSz="9143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2" algn="l" defTabSz="9143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2" algn="l" defTabSz="9143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9" indent="-228582" algn="l" defTabSz="9143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3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9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6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641905-CA29-4C6D-A661-B6F8AF84C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3B73C-16A3-42D6-850C-EBF6BD00D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544AF-C497-4399-8ABF-9A01639B5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758CA-A8E6-42F7-B1EF-7CD67C89654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DBA3E-2751-48C4-A352-4E06A06D8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ECC4B-31D9-4D6D-A6F4-4BCF915FA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61539-9EA3-4D1C-87C6-4924D4680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6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8" r:id="rId2"/>
    <p:sldLayoutId id="2147483699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-1143" y="2140863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</p:spTree>
    <p:extLst>
      <p:ext uri="{BB962C8B-B14F-4D97-AF65-F5344CB8AC3E}">
        <p14:creationId xmlns:p14="http://schemas.microsoft.com/office/powerpoint/2010/main" val="1754963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40934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The Centurion: “Truly this Was the Son of God”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Testimony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Luke 23:44-47; Matthew 27:45-54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James 2:19; Matthew 8:28-29; Luke 4:40-41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1</a:t>
            </a:r>
            <a:r>
              <a:rPr kumimoji="0" lang="en-US" sz="3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st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 John 4:15; 5:1-13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Acts 8:35-38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pture it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94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163121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Conclusion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Titus 2:8; 1</a:t>
            </a:r>
            <a:r>
              <a:rPr kumimoji="0" lang="en-US" sz="3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st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 Peter 2:15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Matthew 27:42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pture it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20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latin typeface="Boston Traffic" panose="02000000000000000000" pitchFamily="2" charset="0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209288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apture it" panose="02000500000000000000" pitchFamily="2" charset="0"/>
              </a:rPr>
              <a:t>Introduction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dirty="0">
                <a:solidFill>
                  <a:schemeClr val="bg1"/>
                </a:solidFill>
                <a:latin typeface="Capture it" panose="02000500000000000000" pitchFamily="2" charset="0"/>
              </a:rPr>
              <a:t>John 5:31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dirty="0">
                <a:solidFill>
                  <a:schemeClr val="bg1"/>
                </a:solidFill>
                <a:latin typeface="Capture it" panose="02000500000000000000" pitchFamily="2" charset="0"/>
              </a:rPr>
              <a:t>Deuteronomy 19:15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dirty="0">
                <a:solidFill>
                  <a:schemeClr val="bg1"/>
                </a:solidFill>
                <a:latin typeface="Capture it" panose="02000500000000000000" pitchFamily="2" charset="0"/>
              </a:rPr>
              <a:t>Philippians 3:18</a:t>
            </a:r>
          </a:p>
        </p:txBody>
      </p:sp>
    </p:spTree>
    <p:extLst>
      <p:ext uri="{BB962C8B-B14F-4D97-AF65-F5344CB8AC3E}">
        <p14:creationId xmlns:p14="http://schemas.microsoft.com/office/powerpoint/2010/main" val="266367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270843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Chief Priests &amp; Pharisees: “This Man Works Many Signs”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Hostility</a:t>
            </a:r>
          </a:p>
          <a:p>
            <a:pPr marL="2743200" lvl="2" indent="-914400">
              <a:buFont typeface="+mj-lt"/>
              <a:buAutoNum type="arabicPeriod"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Matthew 27:20</a:t>
            </a:r>
          </a:p>
          <a:p>
            <a:pPr marL="2743200" lvl="2" indent="-914400">
              <a:buFont typeface="+mj-lt"/>
              <a:buAutoNum type="arabicPeriod"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John 18:3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pture it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497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36317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Chief Priests &amp; Pharisees: “This Man Works Many Signs”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Testimony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John 11:45-53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Matthew 12:22-28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John 12:42-43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John 3:1-2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pture it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658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36317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Judas Iscariot: “I Have Sinned by Betraying Innocent Blood”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Hostility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John 6:60-71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Luke 22:3-6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John 13:21-30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Matthew 26:47-50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pture it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96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270843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Judas Iscariot: “I Have Sinned by Betraying Innocent Blood”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Testimony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Matthew 27:1-5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Hebrews 9:13-14; 1</a:t>
            </a:r>
            <a:r>
              <a:rPr lang="en-US" sz="3000" baseline="30000" dirty="0">
                <a:solidFill>
                  <a:prstClr val="black"/>
                </a:solidFill>
                <a:latin typeface="Capture it" panose="02000500000000000000" pitchFamily="2" charset="0"/>
              </a:rPr>
              <a:t>st</a:t>
            </a: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 Peter 1:18-19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pture it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19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270843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Pontius Pilate: “I Find No Fault in Him”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Hostility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Acts 4:27-28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Matthew 27:15-26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pture it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405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36317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Pontius Pilate: “I Find No Fault in Him”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Testimony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Acts 3:13-15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John 18:28-19:16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Hebrews 7:26; 4:14-15; 1</a:t>
            </a:r>
            <a:r>
              <a:rPr kumimoji="0" lang="en-US" sz="3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st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 John 3:5; 1</a:t>
            </a:r>
            <a:r>
              <a:rPr kumimoji="0" lang="en-US" sz="3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st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 Peter 2:22</a:t>
            </a:r>
          </a:p>
        </p:txBody>
      </p:sp>
    </p:spTree>
    <p:extLst>
      <p:ext uri="{BB962C8B-B14F-4D97-AF65-F5344CB8AC3E}">
        <p14:creationId xmlns:p14="http://schemas.microsoft.com/office/powerpoint/2010/main" val="118042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06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C0330-5CB0-4494-A547-6B9B6645E3FF}"/>
              </a:ext>
            </a:extLst>
          </p:cNvPr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ston Traffic" panose="02000000000000000000" pitchFamily="2" charset="0"/>
                <a:ea typeface="+mn-ea"/>
                <a:cs typeface="+mn-cs"/>
              </a:rPr>
              <a:t>Hostile Witnesses of Christ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A4639-2AC8-FAB3-F21F-AAC4E70779EA}"/>
              </a:ext>
            </a:extLst>
          </p:cNvPr>
          <p:cNvSpPr txBox="1"/>
          <p:nvPr/>
        </p:nvSpPr>
        <p:spPr>
          <a:xfrm>
            <a:off x="0" y="861774"/>
            <a:ext cx="9141714" cy="31700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The Centurion: “Truly this Was the Son of God”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Hostility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Matthew 27:27-36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apture it" panose="02000500000000000000" pitchFamily="2" charset="0"/>
              </a:rPr>
              <a:t>Luke 23:36</a:t>
            </a:r>
          </a:p>
          <a:p>
            <a:pPr marL="2743200" marR="0" lvl="2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pture it" panose="02000500000000000000" pitchFamily="2" charset="0"/>
                <a:ea typeface="+mn-ea"/>
                <a:cs typeface="+mn-cs"/>
              </a:rPr>
              <a:t>John 19:1-3, 23-24, 31-34</a:t>
            </a:r>
          </a:p>
        </p:txBody>
      </p:sp>
    </p:spTree>
    <p:extLst>
      <p:ext uri="{BB962C8B-B14F-4D97-AF65-F5344CB8AC3E}">
        <p14:creationId xmlns:p14="http://schemas.microsoft.com/office/powerpoint/2010/main" val="202721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ustom 5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83E1C8"/>
      </a:accent2>
      <a:accent3>
        <a:srgbClr val="A7EA52"/>
      </a:accent3>
      <a:accent4>
        <a:srgbClr val="5ECCF3"/>
      </a:accent4>
      <a:accent5>
        <a:srgbClr val="FF8021"/>
      </a:accent5>
      <a:accent6>
        <a:srgbClr val="F14124"/>
      </a:accent6>
      <a:hlink>
        <a:srgbClr val="2B816A"/>
      </a:hlink>
      <a:folHlink>
        <a:srgbClr val="59A8D1"/>
      </a:folHlink>
    </a:clrScheme>
    <a:fontScheme name="Custom 5">
      <a:majorFont>
        <a:latin typeface="Daytona Pro Condense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17026_win32_fixed" id="{CCDC63C5-818D-45AA-843F-107F5999B5CF}" vid="{FE66B006-5057-4731-8F4D-20C03A5D241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On-screen Show (16:9)</PresentationFormat>
  <Paragraphs>58</Paragraphs>
  <Slides>11</Slides>
  <Notes>0</Notes>
  <HiddenSlides>11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Avenir Next LT Pro</vt:lpstr>
      <vt:lpstr>Boston Traffic</vt:lpstr>
      <vt:lpstr>Calibri</vt:lpstr>
      <vt:lpstr>Capture it</vt:lpstr>
      <vt:lpstr>Daytona Pro Condensed</vt:lpstr>
      <vt:lpstr>3_Office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cp:lastModifiedBy>Rachel Dockens</cp:lastModifiedBy>
  <cp:revision>309</cp:revision>
  <dcterms:created xsi:type="dcterms:W3CDTF">2008-03-16T18:22:36Z</dcterms:created>
  <dcterms:modified xsi:type="dcterms:W3CDTF">2023-05-26T00:49:17Z</dcterms:modified>
</cp:coreProperties>
</file>