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12624" r:id="rId3"/>
    <p:sldId id="12625" r:id="rId4"/>
    <p:sldId id="12626" r:id="rId5"/>
    <p:sldId id="12627" r:id="rId6"/>
    <p:sldId id="12628" r:id="rId7"/>
    <p:sldId id="12629" r:id="rId8"/>
    <p:sldId id="12630" r:id="rId9"/>
    <p:sldId id="12631" r:id="rId10"/>
    <p:sldId id="12632" r:id="rId11"/>
    <p:sldId id="1263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0" y="1074509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latin typeface="LilyUPC" panose="020B0604020202020204" pitchFamily="34" charset="-34"/>
                <a:cs typeface="LilyUPC" panose="020B0604020202020204" pitchFamily="34" charset="-34"/>
              </a:rPr>
              <a:t>“I KNOW YOUR WORKS”</a:t>
            </a:r>
          </a:p>
          <a:p>
            <a:pPr algn="ctr"/>
            <a:endParaRPr lang="en-US" sz="10000" dirty="0"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pPr algn="ctr"/>
            <a:r>
              <a:rPr lang="en-US" sz="10000" dirty="0">
                <a:solidFill>
                  <a:schemeClr val="bg1"/>
                </a:solidFill>
                <a:latin typeface="LilyUPC" panose="020B0604020202020204" pitchFamily="34" charset="-34"/>
                <a:cs typeface="LilyUPC" panose="020B0604020202020204" pitchFamily="34" charset="-34"/>
              </a:rPr>
              <a:t>EDIFICATION</a:t>
            </a:r>
          </a:p>
        </p:txBody>
      </p:sp>
    </p:spTree>
    <p:extLst>
      <p:ext uri="{BB962C8B-B14F-4D97-AF65-F5344CB8AC3E}">
        <p14:creationId xmlns:p14="http://schemas.microsoft.com/office/powerpoint/2010/main" val="102609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How the Church Edifies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Colossians 3:16; 1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st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Corinthians 14:12, 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1</a:t>
            </a:r>
            <a:r>
              <a:rPr lang="en-US" sz="5500" baseline="300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st</a:t>
            </a: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 Corinthians 16:1-2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099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Conclusion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Acts 2:40-42</a:t>
            </a:r>
          </a:p>
        </p:txBody>
      </p:sp>
    </p:spTree>
    <p:extLst>
      <p:ext uri="{BB962C8B-B14F-4D97-AF65-F5344CB8AC3E}">
        <p14:creationId xmlns:p14="http://schemas.microsoft.com/office/powerpoint/2010/main" val="3182463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chemeClr val="tx1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500" cap="small" dirty="0">
              <a:solidFill>
                <a:schemeClr val="accent2">
                  <a:lumMod val="75000"/>
                </a:schemeClr>
              </a:solidFill>
              <a:effectLst>
                <a:glow rad="127000">
                  <a:schemeClr val="bg1"/>
                </a:glow>
              </a:effectLst>
              <a:latin typeface="LilyUPC" panose="020B0604020202020204" pitchFamily="34" charset="-34"/>
              <a:cs typeface="LilyUPC" panose="020B0604020202020204" pitchFamily="34" charset="-34"/>
            </a:endParaRPr>
          </a:p>
          <a:p>
            <a:r>
              <a:rPr lang="en-US" sz="6500" cap="small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500" dirty="0">
                <a:solidFill>
                  <a:schemeClr val="accent2"/>
                </a:solidFill>
                <a:effectLst>
                  <a:glow rad="127000">
                    <a:schemeClr val="bg1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Matthew 16:18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500" dirty="0">
                <a:solidFill>
                  <a:schemeClr val="accent2"/>
                </a:solidFill>
                <a:effectLst>
                  <a:glow rad="127000">
                    <a:schemeClr val="bg1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Revelation 3:7-8</a:t>
            </a:r>
          </a:p>
        </p:txBody>
      </p:sp>
    </p:spTree>
    <p:extLst>
      <p:ext uri="{BB962C8B-B14F-4D97-AF65-F5344CB8AC3E}">
        <p14:creationId xmlns:p14="http://schemas.microsoft.com/office/powerpoint/2010/main" val="285630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The Church Must Edify Itself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Ephesians 4:11-16</a:t>
            </a:r>
          </a:p>
          <a:p>
            <a:pPr marL="1774825" marR="0" lvl="0" indent="-860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1</a:t>
            </a:r>
            <a:r>
              <a:rPr lang="en-US" sz="5500" baseline="300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st</a:t>
            </a: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 Corinthians 14:12, 19, 26</a:t>
            </a:r>
          </a:p>
          <a:p>
            <a:pPr marL="1774825" marR="0" lvl="0" indent="-860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Acts 9:31</a:t>
            </a:r>
          </a:p>
        </p:txBody>
      </p:sp>
    </p:spTree>
    <p:extLst>
      <p:ext uri="{BB962C8B-B14F-4D97-AF65-F5344CB8AC3E}">
        <p14:creationId xmlns:p14="http://schemas.microsoft.com/office/powerpoint/2010/main" val="275967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The Church Is Equipped for Edification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1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st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Corinthians 12:28; Ephesians 2:19, 22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1</a:t>
            </a:r>
            <a:r>
              <a:rPr lang="en-US" sz="5500" baseline="300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st</a:t>
            </a: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 Corinthians 13:8-10; Acts 1:21-22</a:t>
            </a:r>
          </a:p>
          <a:p>
            <a:pPr marL="2743200" lvl="2" indent="-914400">
              <a:buFont typeface="+mj-lt"/>
              <a:buAutoNum type="arabicPeriod"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2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nd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Peter 3:1</a:t>
            </a: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-2; Ephesians 3:1-5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878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The Church Is Equipped for Edification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2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nd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Timothy 4:1-5; Acts 21:8</a:t>
            </a:r>
          </a:p>
        </p:txBody>
      </p:sp>
    </p:spTree>
    <p:extLst>
      <p:ext uri="{BB962C8B-B14F-4D97-AF65-F5344CB8AC3E}">
        <p14:creationId xmlns:p14="http://schemas.microsoft.com/office/powerpoint/2010/main" val="1727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The Church Is Equipped for Edification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3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1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st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Peter 5:1-5</a:t>
            </a:r>
          </a:p>
          <a:p>
            <a:pPr marL="2743200" lvl="2" indent="-914400">
              <a:buFont typeface="+mj-lt"/>
              <a:buAutoNum type="arabicPeriod"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Titus 1:5-9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Hebrews 13:7, 17, 24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115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The Church Is Equipped for Edification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4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Romans 12:6-7</a:t>
            </a:r>
          </a:p>
          <a:p>
            <a:pPr marL="27432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Hebrews 5:12-14</a:t>
            </a:r>
          </a:p>
          <a:p>
            <a:pPr marL="27432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James 3:1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9412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The Church Is Equipped for Edification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 startAt="5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Philippians 1:1; 1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st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Timothy 3:8-13</a:t>
            </a:r>
          </a:p>
        </p:txBody>
      </p:sp>
    </p:spTree>
    <p:extLst>
      <p:ext uri="{BB962C8B-B14F-4D97-AF65-F5344CB8AC3E}">
        <p14:creationId xmlns:p14="http://schemas.microsoft.com/office/powerpoint/2010/main" val="68492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May be an image of twilight and horizon">
            <a:extLst>
              <a:ext uri="{FF2B5EF4-FFF2-40B4-BE49-F238E27FC236}">
                <a16:creationId xmlns:a16="http://schemas.microsoft.com/office/drawing/2014/main" id="{1F275041-7953-2363-46D8-7DE3AA3BDB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1219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9B72044-3827-FC83-C13A-1C4504E794B4}"/>
              </a:ext>
            </a:extLst>
          </p:cNvPr>
          <p:cNvSpPr txBox="1"/>
          <p:nvPr/>
        </p:nvSpPr>
        <p:spPr>
          <a:xfrm>
            <a:off x="-1524" y="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“I KNOW YOUR WORKS”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		</a:t>
            </a: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EDIFICATION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1ABCE-4C15-5FAE-3FD7-C1F9FA3F0245}"/>
              </a:ext>
            </a:extLst>
          </p:cNvPr>
          <p:cNvSpPr txBox="1"/>
          <p:nvPr/>
        </p:nvSpPr>
        <p:spPr>
          <a:xfrm>
            <a:off x="0" y="1255059"/>
            <a:ext cx="121889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500" b="0" i="0" u="none" strike="noStrike" kern="1200" cap="small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LilyUPC" panose="020B0604020202020204" pitchFamily="34" charset="-34"/>
              <a:ea typeface="+mn-ea"/>
              <a:cs typeface="LilyUPC" panose="020B0604020202020204" pitchFamily="34" charset="-34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How the Church Edifies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1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st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Corinthians 4:17; Hebrews 13:22; 1</a:t>
            </a:r>
            <a:r>
              <a:rPr kumimoji="0" lang="en-US" sz="5500" b="0" i="0" u="none" strike="noStrike" kern="1200" cap="none" spc="0" normalizeH="0" baseline="3000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st</a:t>
            </a: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 Timothy 4:13, 16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1</a:t>
            </a:r>
            <a:r>
              <a:rPr lang="en-US" sz="5500" baseline="300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st</a:t>
            </a:r>
            <a:r>
              <a:rPr lang="en-US" sz="5500" dirty="0"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latin typeface="LilyUPC" panose="020B0604020202020204" pitchFamily="34" charset="-34"/>
                <a:cs typeface="LilyUPC" panose="020B0604020202020204" pitchFamily="34" charset="-34"/>
              </a:rPr>
              <a:t> Corinthians 11:17-34; Acts 20:7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LilyUPC" panose="020B0604020202020204" pitchFamily="34" charset="-34"/>
                <a:ea typeface="+mn-ea"/>
                <a:cs typeface="LilyUPC" panose="020B0604020202020204" pitchFamily="34" charset="-34"/>
              </a:rPr>
              <a:t>Acts 12:5, 12</a:t>
            </a:r>
          </a:p>
        </p:txBody>
      </p:sp>
    </p:spTree>
    <p:extLst>
      <p:ext uri="{BB962C8B-B14F-4D97-AF65-F5344CB8AC3E}">
        <p14:creationId xmlns:p14="http://schemas.microsoft.com/office/powerpoint/2010/main" val="173958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Widescreen</PresentationFormat>
  <Paragraphs>55</Paragraphs>
  <Slides>11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LilyUPC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91</cp:revision>
  <dcterms:created xsi:type="dcterms:W3CDTF">2023-05-27T00:35:32Z</dcterms:created>
  <dcterms:modified xsi:type="dcterms:W3CDTF">2023-09-11T22:16:51Z</dcterms:modified>
</cp:coreProperties>
</file>