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2561" r:id="rId2"/>
    <p:sldId id="12562" r:id="rId3"/>
    <p:sldId id="12563" r:id="rId4"/>
    <p:sldId id="12564" r:id="rId5"/>
    <p:sldId id="12565" r:id="rId6"/>
    <p:sldId id="12566" r:id="rId7"/>
    <p:sldId id="125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668214"/>
            <a:ext cx="119307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“I KNOW YOUR WORKS”</a:t>
            </a:r>
          </a:p>
          <a:p>
            <a:pPr algn="ctr"/>
            <a:endParaRPr lang="en-US" sz="10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ctr"/>
            <a:r>
              <a:rPr lang="en-US" sz="1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EVANGELISM</a:t>
            </a:r>
          </a:p>
        </p:txBody>
      </p:sp>
    </p:spTree>
    <p:extLst>
      <p:ext uri="{BB962C8B-B14F-4D97-AF65-F5344CB8AC3E}">
        <p14:creationId xmlns:p14="http://schemas.microsoft.com/office/powerpoint/2010/main" val="6008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>
              <a:latin typeface="Agency FB" panose="020B0503020202020204" pitchFamily="34" charset="0"/>
            </a:endParaRPr>
          </a:p>
          <a:p>
            <a:r>
              <a:rPr lang="en-US" sz="8000" b="1" cap="small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20:28; Ephesians 5:23-27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Ephesians 1:22-23; Colossians 2:9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Revelation 2:1-2, 8-9, 12-13, 18-19; 3:1-2, 7-8, 14-15</a:t>
            </a:r>
          </a:p>
        </p:txBody>
      </p:sp>
    </p:spTree>
    <p:extLst>
      <p:ext uri="{BB962C8B-B14F-4D97-AF65-F5344CB8AC3E}">
        <p14:creationId xmlns:p14="http://schemas.microsoft.com/office/powerpoint/2010/main" val="83716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8000" b="1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Evangelism Is the Primary Work of the Church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1</a:t>
            </a: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Timothy 3:14-15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Ephesians 3:10-11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88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8000" b="1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Church Is the Agency Whereby Preachers Are Sent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Acts 13:1-5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Philippians 4:15; 2</a:t>
            </a:r>
            <a:r>
              <a:rPr lang="en-US" sz="6000" b="1" baseline="30000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nd</a:t>
            </a: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Corinthians 11:8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14:26-27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06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8000" b="1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Local Church Has a Universal Scope in Evangelism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Mark 16:15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Colossians 1:5-6, 23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</a:t>
            </a:r>
            <a:r>
              <a:rPr lang="en-US" sz="6000" b="1" baseline="30000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st</a:t>
            </a: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Thessalonians 1:8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60000"/>
                  <a:lumOff val="40000"/>
                </a:srgb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82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8000" b="1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The Church Has Exclusive Organizational Responsibility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Acts 8:4-5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18:26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Matthew 15:13</a:t>
            </a:r>
          </a:p>
        </p:txBody>
      </p:sp>
    </p:spTree>
    <p:extLst>
      <p:ext uri="{BB962C8B-B14F-4D97-AF65-F5344CB8AC3E}">
        <p14:creationId xmlns:p14="http://schemas.microsoft.com/office/powerpoint/2010/main" val="133039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6" name="Picture 2" descr="What Makes a Great Preacher? - Preaching Magazine">
            <a:extLst>
              <a:ext uri="{FF2B5EF4-FFF2-40B4-BE49-F238E27FC236}">
                <a16:creationId xmlns:a16="http://schemas.microsoft.com/office/drawing/2014/main" id="{205EE5FD-66D6-C543-2723-B2E0F18E0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253"/>
          <a:stretch/>
        </p:blipFill>
        <p:spPr bwMode="auto">
          <a:xfrm>
            <a:off x="122716" y="115738"/>
            <a:ext cx="11938653" cy="661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7C724B-F45F-FC32-6CDE-9D9148127A41}"/>
              </a:ext>
            </a:extLst>
          </p:cNvPr>
          <p:cNvSpPr txBox="1"/>
          <p:nvPr/>
        </p:nvSpPr>
        <p:spPr>
          <a:xfrm>
            <a:off x="122317" y="115736"/>
            <a:ext cx="11930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“I KNOW YOUR WORKS”			EVANGELISM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B26F5D-6421-FA0D-04EB-6AE7A11D72F1}"/>
              </a:ext>
            </a:extLst>
          </p:cNvPr>
          <p:cNvSpPr txBox="1"/>
          <p:nvPr/>
        </p:nvSpPr>
        <p:spPr>
          <a:xfrm>
            <a:off x="122317" y="1131216"/>
            <a:ext cx="1193865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0" b="1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Revelation 1:12-20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472C4">
                    <a:lumMod val="60000"/>
                    <a:lumOff val="40000"/>
                  </a:srgb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Revelation 2:5</a:t>
            </a:r>
          </a:p>
        </p:txBody>
      </p:sp>
    </p:spTree>
    <p:extLst>
      <p:ext uri="{BB962C8B-B14F-4D97-AF65-F5344CB8AC3E}">
        <p14:creationId xmlns:p14="http://schemas.microsoft.com/office/powerpoint/2010/main" val="134350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159</Words>
  <Application>Microsoft Office PowerPoint</Application>
  <PresentationFormat>Widescreen</PresentationFormat>
  <Paragraphs>37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60</cp:revision>
  <dcterms:created xsi:type="dcterms:W3CDTF">2023-05-27T00:35:32Z</dcterms:created>
  <dcterms:modified xsi:type="dcterms:W3CDTF">2023-09-05T00:50:17Z</dcterms:modified>
</cp:coreProperties>
</file>