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2568" r:id="rId2"/>
    <p:sldId id="12703" r:id="rId3"/>
    <p:sldId id="12704" r:id="rId4"/>
    <p:sldId id="12705" r:id="rId5"/>
    <p:sldId id="12706" r:id="rId6"/>
    <p:sldId id="12707" r:id="rId7"/>
    <p:sldId id="127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519238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-2" y="426630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dirty="0">
                <a:solidFill>
                  <a:schemeClr val="bg2"/>
                </a:solidFill>
                <a:latin typeface="times new vespasian" panose="02000503000000020003" pitchFamily="2" charset="0"/>
              </a:rPr>
              <a:t>“I KNOW YOUR WORKS”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-1" y="5338762"/>
            <a:ext cx="121919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2"/>
                </a:solidFill>
                <a:latin typeface="times new vespasian" panose="02000503000000020003" pitchFamily="2" charset="0"/>
              </a:rPr>
              <a:t>MINISTERING TO THE SAINTS</a:t>
            </a:r>
          </a:p>
        </p:txBody>
      </p:sp>
    </p:spTree>
    <p:extLst>
      <p:ext uri="{BB962C8B-B14F-4D97-AF65-F5344CB8AC3E}">
        <p14:creationId xmlns:p14="http://schemas.microsoft.com/office/powerpoint/2010/main" val="420114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algn="ctr"/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2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Introduction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Hebrews 12:22-24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</a:rPr>
              <a:t>Revelation 2:8-9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2</a:t>
            </a:r>
            <a:r>
              <a:rPr lang="en-US" sz="3300" baseline="30000" dirty="0">
                <a:solidFill>
                  <a:srgbClr val="EEECE1"/>
                </a:solidFill>
                <a:latin typeface="Sitka Subheading Semibold" pitchFamily="2" charset="0"/>
              </a:rPr>
              <a:t>nd</a:t>
            </a: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 Corinthians 9:1</a:t>
            </a:r>
            <a:endParaRPr kumimoji="0" lang="en-US" sz="330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5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EEECE1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Only Saints Are Eligible for Relief by the Church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Romans 15:25-27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Acts 2:44-45; 4:32-37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54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EEECE1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Need Is the Only Cause for Assistance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2</a:t>
            </a:r>
            <a:r>
              <a:rPr kumimoji="0" lang="en-US" sz="3300" b="0" i="0" u="none" strike="noStrike" kern="1200" cap="none" spc="0" normalizeH="0" baseline="3000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nd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 Corinthians 9:12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1</a:t>
            </a:r>
            <a:r>
              <a:rPr lang="en-US" sz="3300" baseline="30000" dirty="0">
                <a:solidFill>
                  <a:srgbClr val="EEECE1"/>
                </a:solidFill>
                <a:latin typeface="Sitka Subheading Semibold" pitchFamily="2" charset="0"/>
              </a:rPr>
              <a:t>st</a:t>
            </a: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 Timothy 6:8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53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EEECE1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Widows Constitute a Specific Class Worthy of Enrollment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Acts 6:1-7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1</a:t>
            </a:r>
            <a:r>
              <a:rPr kumimoji="0" lang="en-US" sz="3300" b="0" i="0" u="none" strike="noStrike" kern="1200" cap="none" spc="0" normalizeH="0" baseline="3000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st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 Timothy </a:t>
            </a: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5:3-16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46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EEECE1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Churches Must Collect Funds for this Purpose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2</a:t>
            </a:r>
            <a:r>
              <a:rPr kumimoji="0" lang="en-US" sz="3300" b="0" i="0" u="none" strike="noStrike" kern="1200" cap="none" spc="0" normalizeH="0" baseline="3000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nd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 Corinthians 9:1-7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1</a:t>
            </a:r>
            <a:r>
              <a:rPr lang="en-US" sz="3300" baseline="30000" dirty="0">
                <a:solidFill>
                  <a:srgbClr val="EEECE1"/>
                </a:solidFill>
                <a:latin typeface="Sitka Subheading Semibold" pitchFamily="2" charset="0"/>
              </a:rPr>
              <a:t>st</a:t>
            </a: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 Corinthians 16:1-3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6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F0550F61-5342-A7F9-0BDE-5AD00F3C1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5"/>
            <a:ext cx="57340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9E601A-75A1-E645-DBFB-ECF6A7E83FB3}"/>
              </a:ext>
            </a:extLst>
          </p:cNvPr>
          <p:cNvSpPr txBox="1"/>
          <p:nvPr/>
        </p:nvSpPr>
        <p:spPr>
          <a:xfrm>
            <a:off x="0" y="0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“I KNOW YOUR WORKS”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MINISTERING TO THE SAINTS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086A8-3E15-3C6A-1FD8-1A6AAEA14EA0}"/>
              </a:ext>
            </a:extLst>
          </p:cNvPr>
          <p:cNvSpPr txBox="1"/>
          <p:nvPr/>
        </p:nvSpPr>
        <p:spPr>
          <a:xfrm>
            <a:off x="6096000" y="2092881"/>
            <a:ext cx="609599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EEECE1"/>
                  </a:glow>
                </a:effectLst>
                <a:uLnTx/>
                <a:uFillTx/>
                <a:latin typeface="times new vespasian" panose="02000503000000020003" pitchFamily="2" charset="0"/>
                <a:ea typeface="+mn-ea"/>
                <a:cs typeface="+mn-cs"/>
              </a:rPr>
              <a:t>Churches May Cooperate in this Matter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Sitka Subheading Semibold" pitchFamily="2" charset="0"/>
                <a:ea typeface="+mn-ea"/>
                <a:cs typeface="+mn-cs"/>
              </a:rPr>
              <a:t>Acts 11:27-30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2</a:t>
            </a:r>
            <a:r>
              <a:rPr lang="en-US" sz="3300" baseline="30000" dirty="0">
                <a:solidFill>
                  <a:srgbClr val="EEECE1"/>
                </a:solidFill>
                <a:latin typeface="Sitka Subheading Semibold" pitchFamily="2" charset="0"/>
              </a:rPr>
              <a:t>nd</a:t>
            </a:r>
            <a:r>
              <a:rPr lang="en-US" sz="3300" dirty="0">
                <a:solidFill>
                  <a:srgbClr val="EEECE1"/>
                </a:solidFill>
                <a:latin typeface="Sitka Subheading Semibold" pitchFamily="2" charset="0"/>
              </a:rPr>
              <a:t> Corinthians 8:1-9:15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Sitka Subheading Semibold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24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33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Sitka Subheading Semibold</vt:lpstr>
      <vt:lpstr>times new vespasian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113</cp:revision>
  <dcterms:created xsi:type="dcterms:W3CDTF">2023-05-27T00:35:32Z</dcterms:created>
  <dcterms:modified xsi:type="dcterms:W3CDTF">2023-09-19T03:19:37Z</dcterms:modified>
</cp:coreProperties>
</file>