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2711" r:id="rId2"/>
    <p:sldId id="12712" r:id="rId3"/>
    <p:sldId id="12713" r:id="rId4"/>
    <p:sldId id="12714" r:id="rId5"/>
    <p:sldId id="12715" r:id="rId6"/>
    <p:sldId id="12716" r:id="rId7"/>
    <p:sldId id="12717" r:id="rId8"/>
    <p:sldId id="12718" r:id="rId9"/>
    <p:sldId id="127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Haettenschweiler" panose="020B0706040902060204" pitchFamily="34" charset="0"/>
              </a:rPr>
              <a:t>“I KNOW YOUR WORKS”</a:t>
            </a:r>
          </a:p>
          <a:p>
            <a:r>
              <a:rPr lang="en-US" sz="5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Haettenschweiler" panose="020B0706040902060204" pitchFamily="34" charset="0"/>
              </a:rPr>
              <a:t>UNAUTHORIZED ACTIONS</a:t>
            </a:r>
          </a:p>
        </p:txBody>
      </p:sp>
    </p:spTree>
    <p:extLst>
      <p:ext uri="{BB962C8B-B14F-4D97-AF65-F5344CB8AC3E}">
        <p14:creationId xmlns:p14="http://schemas.microsoft.com/office/powerpoint/2010/main" val="198199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“I KNOW YOUR WORKS”</a:t>
            </a:r>
            <a:endParaRPr lang="en-US" sz="2500" dirty="0"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latin typeface="Haettenschweiler" panose="020B070604090206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UNAUTHORIZED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D23E6-4A1F-9E0E-353B-ADCC9C481CF9}"/>
              </a:ext>
            </a:extLst>
          </p:cNvPr>
          <p:cNvSpPr txBox="1"/>
          <p:nvPr/>
        </p:nvSpPr>
        <p:spPr>
          <a:xfrm>
            <a:off x="6091458" y="1631216"/>
            <a:ext cx="60975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small" spc="0" normalizeH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Introduction 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Revelation 3:1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1</a:t>
            </a:r>
            <a:r>
              <a:rPr lang="en-US" sz="4000" baseline="30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st</a:t>
            </a: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 Corinthians 4:6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229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“I KNOW YOUR WORKS”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UNAUTHORIZED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D23E6-4A1F-9E0E-353B-ADCC9C481CF9}"/>
              </a:ext>
            </a:extLst>
          </p:cNvPr>
          <p:cNvSpPr txBox="1"/>
          <p:nvPr/>
        </p:nvSpPr>
        <p:spPr>
          <a:xfrm>
            <a:off x="6091458" y="1631216"/>
            <a:ext cx="609750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Individual Responsibilities 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 Corinthians 12:14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Matthew 18:15-17; Acts 5:4; 1</a:t>
            </a:r>
            <a:r>
              <a:rPr lang="en-US" sz="4000" baseline="30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st</a:t>
            </a: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 Timothy 5:16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39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“I KNOW YOUR WORKS”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UNAUTHORIZED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D23E6-4A1F-9E0E-353B-ADCC9C481CF9}"/>
              </a:ext>
            </a:extLst>
          </p:cNvPr>
          <p:cNvSpPr txBox="1"/>
          <p:nvPr/>
        </p:nvSpPr>
        <p:spPr>
          <a:xfrm>
            <a:off x="6091458" y="1631216"/>
            <a:ext cx="60975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Domestic Affairs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Matthew 19:3-6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Ephesians 6:4; Titus 2:4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4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“I KNOW YOUR WORKS”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UNAUTHORIZED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D23E6-4A1F-9E0E-353B-ADCC9C481CF9}"/>
              </a:ext>
            </a:extLst>
          </p:cNvPr>
          <p:cNvSpPr txBox="1"/>
          <p:nvPr/>
        </p:nvSpPr>
        <p:spPr>
          <a:xfrm>
            <a:off x="6091458" y="1631216"/>
            <a:ext cx="609750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Politics 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Romans 13:1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Matthew 22:21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John 18:36</a:t>
            </a:r>
          </a:p>
        </p:txBody>
      </p:sp>
    </p:spTree>
    <p:extLst>
      <p:ext uri="{BB962C8B-B14F-4D97-AF65-F5344CB8AC3E}">
        <p14:creationId xmlns:p14="http://schemas.microsoft.com/office/powerpoint/2010/main" val="256313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“I KNOW YOUR WORKS”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UNAUTHORIZED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D23E6-4A1F-9E0E-353B-ADCC9C481CF9}"/>
              </a:ext>
            </a:extLst>
          </p:cNvPr>
          <p:cNvSpPr txBox="1"/>
          <p:nvPr/>
        </p:nvSpPr>
        <p:spPr>
          <a:xfrm>
            <a:off x="6091458" y="1631216"/>
            <a:ext cx="60975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Commerce 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John 2:15-17 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Mark 11:15-17 </a:t>
            </a: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54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“I KNOW YOUR WORKS”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UNAUTHORIZED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D23E6-4A1F-9E0E-353B-ADCC9C481CF9}"/>
              </a:ext>
            </a:extLst>
          </p:cNvPr>
          <p:cNvSpPr txBox="1"/>
          <p:nvPr/>
        </p:nvSpPr>
        <p:spPr>
          <a:xfrm>
            <a:off x="6091458" y="1631216"/>
            <a:ext cx="609750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Entertainment 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Romans 14:17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1</a:t>
            </a:r>
            <a:r>
              <a:rPr lang="en-US" sz="4000" baseline="30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st</a:t>
            </a: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 Corinthians 11:20-22,34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Acts 2:46</a:t>
            </a:r>
          </a:p>
        </p:txBody>
      </p:sp>
    </p:spTree>
    <p:extLst>
      <p:ext uri="{BB962C8B-B14F-4D97-AF65-F5344CB8AC3E}">
        <p14:creationId xmlns:p14="http://schemas.microsoft.com/office/powerpoint/2010/main" val="84262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“I KNOW YOUR WORKS”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UNAUTHORIZED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D23E6-4A1F-9E0E-353B-ADCC9C481CF9}"/>
              </a:ext>
            </a:extLst>
          </p:cNvPr>
          <p:cNvSpPr txBox="1"/>
          <p:nvPr/>
        </p:nvSpPr>
        <p:spPr>
          <a:xfrm>
            <a:off x="6091458" y="1631216"/>
            <a:ext cx="60975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External Poverty Relief  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John 12:8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Psalm 37:25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1FAD4B-8328-B31A-DFF2-2C45F16017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9" b="11160"/>
          <a:stretch/>
        </p:blipFill>
        <p:spPr bwMode="auto">
          <a:xfrm>
            <a:off x="-1504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340BF2-763C-8F4B-E2DA-E215D70A5324}"/>
              </a:ext>
            </a:extLst>
          </p:cNvPr>
          <p:cNvSpPr txBox="1"/>
          <p:nvPr/>
        </p:nvSpPr>
        <p:spPr>
          <a:xfrm>
            <a:off x="-1504" y="0"/>
            <a:ext cx="6097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“I KNOW YOUR WORKS”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UNAUTHORIZED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D23E6-4A1F-9E0E-353B-ADCC9C481CF9}"/>
              </a:ext>
            </a:extLst>
          </p:cNvPr>
          <p:cNvSpPr txBox="1"/>
          <p:nvPr/>
        </p:nvSpPr>
        <p:spPr>
          <a:xfrm>
            <a:off x="6091458" y="1631216"/>
            <a:ext cx="60975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Conclusion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2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nd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 John 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Haettenschweiler" panose="020B0706040902060204" pitchFamily="34" charset="0"/>
              </a:rPr>
              <a:t>Revelation 22:18-19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17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134</Words>
  <Application>Microsoft Office PowerPoint</Application>
  <PresentationFormat>Widescreen</PresentationFormat>
  <Paragraphs>44</Paragraphs>
  <Slides>9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Haettenschweiler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141</cp:revision>
  <dcterms:created xsi:type="dcterms:W3CDTF">2023-05-27T00:35:32Z</dcterms:created>
  <dcterms:modified xsi:type="dcterms:W3CDTF">2023-09-24T14:58:35Z</dcterms:modified>
</cp:coreProperties>
</file>