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2711" r:id="rId2"/>
    <p:sldId id="12712" r:id="rId3"/>
    <p:sldId id="12713" r:id="rId4"/>
    <p:sldId id="12714" r:id="rId5"/>
    <p:sldId id="12715" r:id="rId6"/>
    <p:sldId id="12716" r:id="rId7"/>
    <p:sldId id="12717" r:id="rId8"/>
    <p:sldId id="12718" r:id="rId9"/>
    <p:sldId id="127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F7A6-D542-EB29-E009-779EC10A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16B6A-D53A-A1DA-DFAC-4B41AD17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EFAA-BA05-A09D-A02E-4610194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20F2-374C-E489-533A-6CD83F5D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95AD-3CFC-41A4-992B-A0B06FA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1C77-FB26-8E9D-3D8F-D141959A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EF6A0-A2F1-180C-EAED-BB1AD594D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3AF-D048-D789-42F9-0E653C63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33EB-EA8F-4D10-45C8-CFB812B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A0A7-9C9E-CFFE-6002-99CC54B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FEFFD-2887-8D7C-F27F-D44D1193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F9C-8157-2986-9E2C-BF993FA1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EE35-E056-4705-0F7D-14144168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69A0D-FD79-AA05-6CE0-1E66D80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9F5-33D2-7449-AEDE-87E51E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29D6-3528-73E9-A718-9A3E2EDA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24D3-D3D2-3487-FAE4-E4BCCCF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AB00-A408-775F-4D2C-C2EE2D21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3723-485A-3FED-57FC-2D3D12F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0A5A-DBFB-340C-ABFB-9E008BD4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31-AE8E-C160-9E27-4092EA8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69AC-25D4-1A87-7689-24CE4C58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1CFA-7D93-20C1-9824-553921F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D0D-3C60-8278-1ACC-69B62645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5EC-B78C-558E-1987-9E1EB98E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601C-525E-EEC7-EFBD-31E20FC9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E223-E9B4-AA6F-91D8-9C5A6B90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11F0-7EB5-9126-F78F-D454A4EF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6245-0696-74D5-0C3F-DE030BDD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CF05-E903-72B1-985B-B4FBC95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897D-1989-6C01-0892-ADA029EB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64B-CD90-FE24-E079-F49784C6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A0F7A-1B59-496C-0523-05B1E1CC6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289D-ED94-8951-7000-A1AEDA33C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89A7E-6A56-3137-6CC7-14BF4D377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BB85F-0FCC-81AF-D658-6C3C84BB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6D9F-054A-6D6B-529B-947C04E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F683-2343-229E-EA46-866DF5F0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74F5-B84D-D198-C0BF-0D672A6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8EC-B2E3-393D-7394-A413F9D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F6EC9-DCAE-2F4B-E1AE-A39DE3F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94E2-C9F3-D8AB-46A5-BCB41F79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F2FA-3805-6F15-4437-AFC96BAF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5691C-804B-42AB-FE4A-85FA33D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1979-6556-76ED-7578-5EB1C22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451B-840D-D38C-6CF2-63A3FB2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0B03-637F-4561-1881-066C26A0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1107-99F9-5DDF-EE78-F2B4D0EE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84104-79F3-6F11-782C-38DFC179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641A-E972-B320-4961-8C3332B5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EE81A-A309-1DFD-416D-DCC1067A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ADB5-A646-F374-4482-ADF57066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9B7-C44C-44C3-3838-3F76BA74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FEC22-6EDC-BD15-EE8A-2506310B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C1B05-9B43-E27D-1AD6-5EF2CD58E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2495-D891-5AB7-A81E-E266989D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3CA11-604A-ADE7-BBC1-6E6B1D77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BD2F0-3170-E171-4F71-9E6D36D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3A9AB-DCAA-A63F-0BC9-1F2B4F0E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06DE-DD6F-F053-0109-ABEF61E4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334A-0B87-D1B2-7294-F6776469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0022-8754-4E9A-82ED-57F09FA7E74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2495-F913-3E21-5E27-B6D638D3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FBB-C1F2-A6A0-611D-D8765ACA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FAD4B-8328-B31A-DFF2-2C45F1601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" b="11160"/>
          <a:stretch/>
        </p:blipFill>
        <p:spPr bwMode="auto">
          <a:xfrm>
            <a:off x="-1504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340BF2-763C-8F4B-E2DA-E215D70A5324}"/>
              </a:ext>
            </a:extLst>
          </p:cNvPr>
          <p:cNvSpPr txBox="1"/>
          <p:nvPr/>
        </p:nvSpPr>
        <p:spPr>
          <a:xfrm>
            <a:off x="-1504" y="0"/>
            <a:ext cx="6097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Haettenschweiler" panose="020B0706040902060204" pitchFamily="34" charset="0"/>
              </a:rPr>
              <a:t>“I KNOW YOUR WORKS”</a:t>
            </a:r>
          </a:p>
          <a:p>
            <a:r>
              <a:rPr lang="en-US" sz="5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Haettenschweiler" panose="020B0706040902060204" pitchFamily="34" charset="0"/>
              </a:rPr>
              <a:t>UNAUTHORIZED ACTIONS</a:t>
            </a:r>
          </a:p>
        </p:txBody>
      </p:sp>
    </p:spTree>
    <p:extLst>
      <p:ext uri="{BB962C8B-B14F-4D97-AF65-F5344CB8AC3E}">
        <p14:creationId xmlns:p14="http://schemas.microsoft.com/office/powerpoint/2010/main" val="198199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FAD4B-8328-B31A-DFF2-2C45F1601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" b="11160"/>
          <a:stretch/>
        </p:blipFill>
        <p:spPr bwMode="auto">
          <a:xfrm>
            <a:off x="-1504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340BF2-763C-8F4B-E2DA-E215D70A5324}"/>
              </a:ext>
            </a:extLst>
          </p:cNvPr>
          <p:cNvSpPr txBox="1"/>
          <p:nvPr/>
        </p:nvSpPr>
        <p:spPr>
          <a:xfrm>
            <a:off x="-1504" y="0"/>
            <a:ext cx="6097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“I KNOW YOUR WORKS”</a:t>
            </a:r>
            <a:endParaRPr lang="en-US" sz="2500" dirty="0"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latin typeface="Haettenschweiler" panose="020B070604090206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UNAUTHORIZED 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D23E6-4A1F-9E0E-353B-ADCC9C481CF9}"/>
              </a:ext>
            </a:extLst>
          </p:cNvPr>
          <p:cNvSpPr txBox="1"/>
          <p:nvPr/>
        </p:nvSpPr>
        <p:spPr>
          <a:xfrm>
            <a:off x="6091458" y="1631216"/>
            <a:ext cx="60975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small" spc="0" normalizeH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Introduction 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Revelation 3:1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1</a:t>
            </a:r>
            <a:r>
              <a:rPr lang="en-US" sz="4000" baseline="30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st</a:t>
            </a: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 Corinthians 4:6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29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FAD4B-8328-B31A-DFF2-2C45F1601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" b="11160"/>
          <a:stretch/>
        </p:blipFill>
        <p:spPr bwMode="auto">
          <a:xfrm>
            <a:off x="-1504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340BF2-763C-8F4B-E2DA-E215D70A5324}"/>
              </a:ext>
            </a:extLst>
          </p:cNvPr>
          <p:cNvSpPr txBox="1"/>
          <p:nvPr/>
        </p:nvSpPr>
        <p:spPr>
          <a:xfrm>
            <a:off x="-1504" y="0"/>
            <a:ext cx="6097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“I KNOW YOUR WORKS”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UNAUTHORIZED 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D23E6-4A1F-9E0E-353B-ADCC9C481CF9}"/>
              </a:ext>
            </a:extLst>
          </p:cNvPr>
          <p:cNvSpPr txBox="1"/>
          <p:nvPr/>
        </p:nvSpPr>
        <p:spPr>
          <a:xfrm>
            <a:off x="6091458" y="1631216"/>
            <a:ext cx="60975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Individual Responsibilities 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 Corinthians 12:14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Matthew 18:15-17; Acts 5:4; 1</a:t>
            </a:r>
            <a:r>
              <a:rPr lang="en-US" sz="4000" baseline="30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st</a:t>
            </a: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 Timothy 5:16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39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FAD4B-8328-B31A-DFF2-2C45F1601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" b="11160"/>
          <a:stretch/>
        </p:blipFill>
        <p:spPr bwMode="auto">
          <a:xfrm>
            <a:off x="-1504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340BF2-763C-8F4B-E2DA-E215D70A5324}"/>
              </a:ext>
            </a:extLst>
          </p:cNvPr>
          <p:cNvSpPr txBox="1"/>
          <p:nvPr/>
        </p:nvSpPr>
        <p:spPr>
          <a:xfrm>
            <a:off x="-1504" y="0"/>
            <a:ext cx="6097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“I KNOW YOUR WORKS”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UNAUTHORIZED 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D23E6-4A1F-9E0E-353B-ADCC9C481CF9}"/>
              </a:ext>
            </a:extLst>
          </p:cNvPr>
          <p:cNvSpPr txBox="1"/>
          <p:nvPr/>
        </p:nvSpPr>
        <p:spPr>
          <a:xfrm>
            <a:off x="6091458" y="1631216"/>
            <a:ext cx="60975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Domestic Affairs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Matthew 19:3-6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Ephesians 6:4; Titus 2:4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4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FAD4B-8328-B31A-DFF2-2C45F1601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" b="11160"/>
          <a:stretch/>
        </p:blipFill>
        <p:spPr bwMode="auto">
          <a:xfrm>
            <a:off x="-1504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340BF2-763C-8F4B-E2DA-E215D70A5324}"/>
              </a:ext>
            </a:extLst>
          </p:cNvPr>
          <p:cNvSpPr txBox="1"/>
          <p:nvPr/>
        </p:nvSpPr>
        <p:spPr>
          <a:xfrm>
            <a:off x="-1504" y="0"/>
            <a:ext cx="6097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“I KNOW YOUR WORKS”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UNAUTHORIZED 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D23E6-4A1F-9E0E-353B-ADCC9C481CF9}"/>
              </a:ext>
            </a:extLst>
          </p:cNvPr>
          <p:cNvSpPr txBox="1"/>
          <p:nvPr/>
        </p:nvSpPr>
        <p:spPr>
          <a:xfrm>
            <a:off x="6091458" y="1631216"/>
            <a:ext cx="60975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Politics 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Romans 13:1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Matthew 22:21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John 18:36</a:t>
            </a:r>
          </a:p>
        </p:txBody>
      </p:sp>
    </p:spTree>
    <p:extLst>
      <p:ext uri="{BB962C8B-B14F-4D97-AF65-F5344CB8AC3E}">
        <p14:creationId xmlns:p14="http://schemas.microsoft.com/office/powerpoint/2010/main" val="256313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FAD4B-8328-B31A-DFF2-2C45F1601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" b="11160"/>
          <a:stretch/>
        </p:blipFill>
        <p:spPr bwMode="auto">
          <a:xfrm>
            <a:off x="-1504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340BF2-763C-8F4B-E2DA-E215D70A5324}"/>
              </a:ext>
            </a:extLst>
          </p:cNvPr>
          <p:cNvSpPr txBox="1"/>
          <p:nvPr/>
        </p:nvSpPr>
        <p:spPr>
          <a:xfrm>
            <a:off x="-1504" y="0"/>
            <a:ext cx="6097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“I KNOW YOUR WORKS”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UNAUTHORIZED 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D23E6-4A1F-9E0E-353B-ADCC9C481CF9}"/>
              </a:ext>
            </a:extLst>
          </p:cNvPr>
          <p:cNvSpPr txBox="1"/>
          <p:nvPr/>
        </p:nvSpPr>
        <p:spPr>
          <a:xfrm>
            <a:off x="6091458" y="1631216"/>
            <a:ext cx="60975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Commerce 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John 2:15-17 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Mark 11:15-17 </a:t>
            </a: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54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FAD4B-8328-B31A-DFF2-2C45F1601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" b="11160"/>
          <a:stretch/>
        </p:blipFill>
        <p:spPr bwMode="auto">
          <a:xfrm>
            <a:off x="-1504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340BF2-763C-8F4B-E2DA-E215D70A5324}"/>
              </a:ext>
            </a:extLst>
          </p:cNvPr>
          <p:cNvSpPr txBox="1"/>
          <p:nvPr/>
        </p:nvSpPr>
        <p:spPr>
          <a:xfrm>
            <a:off x="-1504" y="0"/>
            <a:ext cx="6097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“I KNOW YOUR WORKS”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UNAUTHORIZED 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D23E6-4A1F-9E0E-353B-ADCC9C481CF9}"/>
              </a:ext>
            </a:extLst>
          </p:cNvPr>
          <p:cNvSpPr txBox="1"/>
          <p:nvPr/>
        </p:nvSpPr>
        <p:spPr>
          <a:xfrm>
            <a:off x="6091458" y="1631216"/>
            <a:ext cx="60975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Entertainment 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Romans 14:17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1</a:t>
            </a:r>
            <a:r>
              <a:rPr lang="en-US" sz="4000" baseline="30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st</a:t>
            </a: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 Corinthians 11:20-22,34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Acts 2:46</a:t>
            </a:r>
          </a:p>
        </p:txBody>
      </p:sp>
    </p:spTree>
    <p:extLst>
      <p:ext uri="{BB962C8B-B14F-4D97-AF65-F5344CB8AC3E}">
        <p14:creationId xmlns:p14="http://schemas.microsoft.com/office/powerpoint/2010/main" val="84262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FAD4B-8328-B31A-DFF2-2C45F1601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" b="11160"/>
          <a:stretch/>
        </p:blipFill>
        <p:spPr bwMode="auto">
          <a:xfrm>
            <a:off x="-1504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340BF2-763C-8F4B-E2DA-E215D70A5324}"/>
              </a:ext>
            </a:extLst>
          </p:cNvPr>
          <p:cNvSpPr txBox="1"/>
          <p:nvPr/>
        </p:nvSpPr>
        <p:spPr>
          <a:xfrm>
            <a:off x="-1504" y="0"/>
            <a:ext cx="6097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“I KNOW YOUR WORKS”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UNAUTHORIZED 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D23E6-4A1F-9E0E-353B-ADCC9C481CF9}"/>
              </a:ext>
            </a:extLst>
          </p:cNvPr>
          <p:cNvSpPr txBox="1"/>
          <p:nvPr/>
        </p:nvSpPr>
        <p:spPr>
          <a:xfrm>
            <a:off x="6091458" y="1631216"/>
            <a:ext cx="60975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External Poverty Relief  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John 12:8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Psalm 37:25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FAD4B-8328-B31A-DFF2-2C45F1601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" b="11160"/>
          <a:stretch/>
        </p:blipFill>
        <p:spPr bwMode="auto">
          <a:xfrm>
            <a:off x="-1504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340BF2-763C-8F4B-E2DA-E215D70A5324}"/>
              </a:ext>
            </a:extLst>
          </p:cNvPr>
          <p:cNvSpPr txBox="1"/>
          <p:nvPr/>
        </p:nvSpPr>
        <p:spPr>
          <a:xfrm>
            <a:off x="-1504" y="0"/>
            <a:ext cx="6097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“I KNOW YOUR WORKS”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UNAUTHORIZED 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D23E6-4A1F-9E0E-353B-ADCC9C481CF9}"/>
              </a:ext>
            </a:extLst>
          </p:cNvPr>
          <p:cNvSpPr txBox="1"/>
          <p:nvPr/>
        </p:nvSpPr>
        <p:spPr>
          <a:xfrm>
            <a:off x="6091458" y="1631216"/>
            <a:ext cx="60975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Conclusion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2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nd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 John 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Haettenschweiler" panose="020B0706040902060204" pitchFamily="34" charset="0"/>
              </a:rPr>
              <a:t>Revelation 22:18-19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1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134</Words>
  <Application>Microsoft Office PowerPoint</Application>
  <PresentationFormat>Widescreen</PresentationFormat>
  <Paragraphs>44</Paragraphs>
  <Slides>9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Haettenschweiler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141</cp:revision>
  <dcterms:created xsi:type="dcterms:W3CDTF">2023-05-27T00:35:32Z</dcterms:created>
  <dcterms:modified xsi:type="dcterms:W3CDTF">2023-09-24T14:58:35Z</dcterms:modified>
</cp:coreProperties>
</file>