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  <p:sldMasterId id="2147483700" r:id="rId2"/>
  </p:sldMasterIdLst>
  <p:notesMasterIdLst>
    <p:notesMasterId r:id="rId9"/>
  </p:notesMasterIdLst>
  <p:sldIdLst>
    <p:sldId id="256" r:id="rId3"/>
    <p:sldId id="399" r:id="rId4"/>
    <p:sldId id="400" r:id="rId5"/>
    <p:sldId id="401" r:id="rId6"/>
    <p:sldId id="402" r:id="rId7"/>
    <p:sldId id="403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0000"/>
    <a:srgbClr val="003300"/>
    <a:srgbClr val="000066"/>
    <a:srgbClr val="800000"/>
    <a:srgbClr val="00CCFF"/>
    <a:srgbClr val="0099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23" autoAdjust="0"/>
    <p:restoredTop sz="86325" autoAdjust="0"/>
  </p:normalViewPr>
  <p:slideViewPr>
    <p:cSldViewPr>
      <p:cViewPr varScale="1">
        <p:scale>
          <a:sx n="121" d="100"/>
          <a:sy n="121" d="100"/>
        </p:scale>
        <p:origin x="83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86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0116" y="976168"/>
            <a:ext cx="5972551" cy="1159928"/>
          </a:xfrm>
        </p:spPr>
        <p:txBody>
          <a:bodyPr anchor="b">
            <a:normAutofit/>
          </a:bodyPr>
          <a:lstStyle>
            <a:lvl1pPr algn="r"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 descr="Decorative">
            <a:extLst>
              <a:ext uri="{FF2B5EF4-FFF2-40B4-BE49-F238E27FC236}">
                <a16:creationId xmlns:a16="http://schemas.microsoft.com/office/drawing/2014/main" id="{6ECB70F6-AF4F-45AF-97D9-7CC1F22C982A}"/>
              </a:ext>
            </a:extLst>
          </p:cNvPr>
          <p:cNvSpPr/>
          <p:nvPr userDrawn="1"/>
        </p:nvSpPr>
        <p:spPr>
          <a:xfrm>
            <a:off x="0" y="2104093"/>
            <a:ext cx="9144000" cy="30394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62143" y="2333262"/>
            <a:ext cx="4590517" cy="1610089"/>
          </a:xfrm>
        </p:spPr>
        <p:txBody>
          <a:bodyPr/>
          <a:lstStyle>
            <a:lvl1pPr marL="0" indent="0" algn="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3/22/2023</a:t>
            </a:fld>
            <a:endParaRPr lang="en-US" dirty="0"/>
          </a:p>
        </p:txBody>
      </p:sp>
      <p:cxnSp>
        <p:nvCxnSpPr>
          <p:cNvPr id="8" name="Straight Connector 7" descr="Decorative">
            <a:extLst>
              <a:ext uri="{FF2B5EF4-FFF2-40B4-BE49-F238E27FC236}">
                <a16:creationId xmlns:a16="http://schemas.microsoft.com/office/drawing/2014/main" id="{353239CF-1A98-42CB-9B0C-D21FF4AAA328}"/>
              </a:ext>
            </a:extLst>
          </p:cNvPr>
          <p:cNvCxnSpPr>
            <a:cxnSpLocks/>
          </p:cNvCxnSpPr>
          <p:nvPr userDrawn="1"/>
        </p:nvCxnSpPr>
        <p:spPr>
          <a:xfrm>
            <a:off x="2159726" y="0"/>
            <a:ext cx="0" cy="5143500"/>
          </a:xfrm>
          <a:prstGeom prst="line">
            <a:avLst/>
          </a:prstGeom>
          <a:ln w="57150">
            <a:solidFill>
              <a:srgbClr val="DE5F00"/>
            </a:solidFill>
          </a:ln>
          <a:effectLst>
            <a:outerShdw blurRad="38100" dist="38100" dir="2700000" algn="tl" rotWithShape="0">
              <a:prstClr val="black">
                <a:alpha val="6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 descr="Decorative">
            <a:extLst>
              <a:ext uri="{FF2B5EF4-FFF2-40B4-BE49-F238E27FC236}">
                <a16:creationId xmlns:a16="http://schemas.microsoft.com/office/drawing/2014/main" id="{91CC0C86-D505-4C06-B9ED-C467EBDFAA5B}"/>
              </a:ext>
            </a:extLst>
          </p:cNvPr>
          <p:cNvSpPr/>
          <p:nvPr userDrawn="1"/>
        </p:nvSpPr>
        <p:spPr>
          <a:xfrm>
            <a:off x="399200" y="394332"/>
            <a:ext cx="2698729" cy="2698729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38100" dist="38100" dir="1200000" algn="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6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09ACD1-0198-4B7B-A5B1-86962353F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3312F5-C530-4428-B9B9-2085D7594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D584CA-A881-45D4-A481-4289B3FFF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321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767BF-041D-4C96-9827-78AB312D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C4B79-0EB0-4C2C-9AA5-777A80E92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9431C-B34B-4BE8-8EAF-FC387E34E9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21CA78-8268-4A22-97ED-C26CC6889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340A4-D146-403A-8060-0D00FFEB1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501FC4-13D9-423E-BC5A-816AC7D59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19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54872-751B-44F9-A18E-2CBF9F4A6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215266-865A-4512-B10E-85B866D9DD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9B48D-8834-44CD-A775-9FD010262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61E83-2B14-44EC-90C2-1A9DE99B1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FA31A-C794-4A86-B5D2-60AB7B74E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E20907-E704-4EB2-B111-8F7D4728A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67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A0ECA-9383-4DBE-A8BF-D2B4D1519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56D8FE-F4D4-4B0E-8A69-C8132F467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0E245-3096-42A7-AAD2-C1B606B68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93BEF-B753-4C6A-992D-0F22D2180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4741C-9907-4EFF-BA8E-092C83E45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07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ED9F83-6E34-412D-B238-FB039ED2C3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A45C9F-063E-45FC-9E58-A11E065B9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CF76C-3CCA-452F-8C10-FA945903D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DEF75-7A51-49E9-8F53-CE705225A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F7DC8-5116-4932-9A2F-3164E692A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5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0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 descr="Decorative">
            <a:extLst>
              <a:ext uri="{FF2B5EF4-FFF2-40B4-BE49-F238E27FC236}">
                <a16:creationId xmlns:a16="http://schemas.microsoft.com/office/drawing/2014/main" id="{2B461177-3094-4F0D-AF8B-34AA690D5A18}"/>
              </a:ext>
            </a:extLst>
          </p:cNvPr>
          <p:cNvCxnSpPr>
            <a:cxnSpLocks/>
          </p:cNvCxnSpPr>
          <p:nvPr userDrawn="1"/>
        </p:nvCxnSpPr>
        <p:spPr>
          <a:xfrm>
            <a:off x="817871" y="0"/>
            <a:ext cx="0" cy="5143500"/>
          </a:xfrm>
          <a:prstGeom prst="line">
            <a:avLst/>
          </a:prstGeom>
          <a:ln w="381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 descr="Decorative">
            <a:extLst>
              <a:ext uri="{FF2B5EF4-FFF2-40B4-BE49-F238E27FC236}">
                <a16:creationId xmlns:a16="http://schemas.microsoft.com/office/drawing/2014/main" id="{E7F63A94-F44E-49C8-91D3-0F79F90C296E}"/>
              </a:ext>
            </a:extLst>
          </p:cNvPr>
          <p:cNvSpPr/>
          <p:nvPr userDrawn="1"/>
        </p:nvSpPr>
        <p:spPr>
          <a:xfrm>
            <a:off x="119308" y="165162"/>
            <a:ext cx="1022227" cy="1022227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902" y="226314"/>
            <a:ext cx="7235190" cy="55549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902" y="1110996"/>
            <a:ext cx="7235190" cy="3553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3/22/2023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06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163C6-8943-492C-B1B1-8B20ED29A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642C3-056E-46F4-8FCE-C9E691EAE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FDA5-5D41-4744-8A73-C3F09F5E4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36EED-E867-42A0-AC75-ECFC13949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15AF4-A370-4E8E-BFB6-B011D60D8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8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47111-5449-42FD-9554-15768AC8B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EF3D7-E9C3-4787-BD1D-60009173E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12672-B5FE-4B1A-9063-8B361B8C8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2F1D7-29C7-4513-97D7-091161822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32A68-A64F-4E39-B858-4FC474342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4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0A96E-8C25-424B-8E43-0C2152535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B1EE15-0D74-4138-BFAF-527E1F97A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5028D-19F0-41A6-9E7B-0E5D4791E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B19B8-A678-41F1-A206-7088A9B38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D3394-7BEC-47D5-BFCD-755C92D9C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8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254D0-0EEF-48E7-8E7C-5E64CE891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0D18C-55F0-4DDB-B033-9F0560D199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1A38EE-9B57-4B2F-B3B7-56241E490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1D71A-D3AE-42BB-9B9E-825BC1B12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677FC-3E19-46CA-869D-11A34D226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4CE8A-01E2-473A-8757-096373FF9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59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CB2D6-CC50-46D2-882D-1162D852F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E3303-0909-4CD6-BACE-74DFCB618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B41A7-6215-4355-994C-82E56AA2C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C0A249-AC63-4633-ACDD-6907976C4D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3EC54-688A-4E78-B72A-1E40EDF920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53077D-9ED5-4225-A662-8EE471EEC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5FA080-E21D-41D6-B67B-C6484BA70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FC0623-D419-4DBD-8D90-DA815D60A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9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DBD41-3621-4435-8085-D3FE228A4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6B307F-BB56-44C7-B2D8-6842CA503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6BB4-FD13-4A9A-ADC7-F5EB1DFE3868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B0772D-411B-43D8-B1B4-AD41979E2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76A132-5BDE-4B47-AE97-4C58B02EF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4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641905-CA29-4C6D-A661-B6F8AF84C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3B73C-16A3-42D6-850C-EBF6BD00D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544AF-C497-4399-8ABF-9A01639B5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758CA-A8E6-42F7-B1EF-7CD67C896548}" type="datetimeFigureOut">
              <a:rPr lang="en-US" smtClean="0"/>
              <a:t>3/22/2023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DBA3E-2751-48C4-A352-4E06A06D8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ECC4B-31D9-4D6D-A6F4-4BCF915FA9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61539-9EA3-4D1C-87C6-4924D4680D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6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8" r:id="rId2"/>
    <p:sldLayoutId id="2147483699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D316-C6BB-4CF6-B23C-3ED542C40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0A674B-AC93-417E-81A3-6BDA63D46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39341-17E0-4455-B86B-9B77793298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D6BB4-FD13-4A9A-ADC7-F5EB1DFE3868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28252-34FA-42E4-BB4D-FAA58EEB75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A1C71-2900-4ADD-BBB5-72B6D4138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AC9BA-BFD8-4815-BA14-E97B21727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3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10 Excruciating Medical Facts About The Crucifixion Of Christ - Listverse">
            <a:extLst>
              <a:ext uri="{FF2B5EF4-FFF2-40B4-BE49-F238E27FC236}">
                <a16:creationId xmlns:a16="http://schemas.microsoft.com/office/drawing/2014/main" id="{EE217C3D-E0A6-6918-A628-4B9977D451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66" b="10380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2CFB1D4-33B2-FA30-FDD4-8D6171F48F01}"/>
              </a:ext>
            </a:extLst>
          </p:cNvPr>
          <p:cNvSpPr txBox="1"/>
          <p:nvPr/>
        </p:nvSpPr>
        <p:spPr>
          <a:xfrm>
            <a:off x="2286" y="2140863"/>
            <a:ext cx="91417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“IT IS NO LONGER I WHO LIVE”</a:t>
            </a:r>
          </a:p>
        </p:txBody>
      </p:sp>
    </p:spTree>
    <p:extLst>
      <p:ext uri="{BB962C8B-B14F-4D97-AF65-F5344CB8AC3E}">
        <p14:creationId xmlns:p14="http://schemas.microsoft.com/office/powerpoint/2010/main" val="2719026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10 Excruciating Medical Facts About The Crucifixion Of Christ - Listverse">
            <a:extLst>
              <a:ext uri="{FF2B5EF4-FFF2-40B4-BE49-F238E27FC236}">
                <a16:creationId xmlns:a16="http://schemas.microsoft.com/office/drawing/2014/main" id="{EE217C3D-E0A6-6918-A628-4B9977D451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66" b="10380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2CFB1D4-33B2-FA30-FDD4-8D6171F48F01}"/>
              </a:ext>
            </a:extLst>
          </p:cNvPr>
          <p:cNvSpPr txBox="1"/>
          <p:nvPr/>
        </p:nvSpPr>
        <p:spPr>
          <a:xfrm>
            <a:off x="0" y="0"/>
            <a:ext cx="91417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“IT IS NO LONGER I WHO LIVE”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2EE021-2928-B038-2047-AEBBE85291F1}"/>
              </a:ext>
            </a:extLst>
          </p:cNvPr>
          <p:cNvSpPr txBox="1"/>
          <p:nvPr/>
        </p:nvSpPr>
        <p:spPr>
          <a:xfrm>
            <a:off x="0" y="861774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500" b="1" cap="small" dirty="0">
              <a:effectLst>
                <a:glow rad="127000">
                  <a:srgbClr val="FFFF00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r>
              <a:rPr lang="en-US" sz="4500" b="1" cap="small" dirty="0"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Introduction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Galatians 2:20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4000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Galatians 6:14</a:t>
            </a:r>
          </a:p>
        </p:txBody>
      </p:sp>
    </p:spTree>
    <p:extLst>
      <p:ext uri="{BB962C8B-B14F-4D97-AF65-F5344CB8AC3E}">
        <p14:creationId xmlns:p14="http://schemas.microsoft.com/office/powerpoint/2010/main" val="377634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10 Excruciating Medical Facts About The Crucifixion Of Christ - Listverse">
            <a:extLst>
              <a:ext uri="{FF2B5EF4-FFF2-40B4-BE49-F238E27FC236}">
                <a16:creationId xmlns:a16="http://schemas.microsoft.com/office/drawing/2014/main" id="{EE217C3D-E0A6-6918-A628-4B9977D451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66" b="10380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2EE021-2928-B038-2047-AEBBE85291F1}"/>
              </a:ext>
            </a:extLst>
          </p:cNvPr>
          <p:cNvSpPr txBox="1"/>
          <p:nvPr/>
        </p:nvSpPr>
        <p:spPr>
          <a:xfrm>
            <a:off x="-1143" y="7883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“I Have Been Crucified with Christ”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Colossians 2:12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Romans 6:3-6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1270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862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10 Excruciating Medical Facts About The Crucifixion Of Christ - Listverse">
            <a:extLst>
              <a:ext uri="{FF2B5EF4-FFF2-40B4-BE49-F238E27FC236}">
                <a16:creationId xmlns:a16="http://schemas.microsoft.com/office/drawing/2014/main" id="{EE217C3D-E0A6-6918-A628-4B9977D451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66" b="10380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2EE021-2928-B038-2047-AEBBE85291F1}"/>
              </a:ext>
            </a:extLst>
          </p:cNvPr>
          <p:cNvSpPr txBox="1"/>
          <p:nvPr/>
        </p:nvSpPr>
        <p:spPr>
          <a:xfrm>
            <a:off x="-1143" y="7883"/>
            <a:ext cx="914400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“It Is No Longer I Who Live”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Galatians 5:16-25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Romans 8:13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Colossians 3:5-10</a:t>
            </a:r>
          </a:p>
        </p:txBody>
      </p:sp>
    </p:spTree>
    <p:extLst>
      <p:ext uri="{BB962C8B-B14F-4D97-AF65-F5344CB8AC3E}">
        <p14:creationId xmlns:p14="http://schemas.microsoft.com/office/powerpoint/2010/main" val="99109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10 Excruciating Medical Facts About The Crucifixion Of Christ - Listverse">
            <a:extLst>
              <a:ext uri="{FF2B5EF4-FFF2-40B4-BE49-F238E27FC236}">
                <a16:creationId xmlns:a16="http://schemas.microsoft.com/office/drawing/2014/main" id="{EE217C3D-E0A6-6918-A628-4B9977D451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66" b="10380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2EE021-2928-B038-2047-AEBBE85291F1}"/>
              </a:ext>
            </a:extLst>
          </p:cNvPr>
          <p:cNvSpPr txBox="1"/>
          <p:nvPr/>
        </p:nvSpPr>
        <p:spPr>
          <a:xfrm>
            <a:off x="-1143" y="7883"/>
            <a:ext cx="914400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“Christ Lives in Me”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Colossians 3:3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Colossians 2:9-10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Romans 14:8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2</a:t>
            </a:r>
            <a:r>
              <a:rPr lang="en-US" sz="4000" b="1" baseline="30000" dirty="0"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nd</a:t>
            </a:r>
            <a:r>
              <a:rPr lang="en-US" sz="4000" b="1" dirty="0"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Corinthians 5:15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1270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705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10 Excruciating Medical Facts About The Crucifixion Of Christ - Listverse">
            <a:extLst>
              <a:ext uri="{FF2B5EF4-FFF2-40B4-BE49-F238E27FC236}">
                <a16:creationId xmlns:a16="http://schemas.microsoft.com/office/drawing/2014/main" id="{EE217C3D-E0A6-6918-A628-4B9977D451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66" b="10380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2EE021-2928-B038-2047-AEBBE85291F1}"/>
              </a:ext>
            </a:extLst>
          </p:cNvPr>
          <p:cNvSpPr txBox="1"/>
          <p:nvPr/>
        </p:nvSpPr>
        <p:spPr>
          <a:xfrm>
            <a:off x="-1143" y="7883"/>
            <a:ext cx="914400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FF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“I Live by Faith”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2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nd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 Corinthians 5:7; Hebrews 11:1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1</a:t>
            </a:r>
            <a:r>
              <a:rPr lang="en-US" sz="4000" b="1" baseline="30000" dirty="0"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st</a:t>
            </a:r>
            <a:r>
              <a:rPr lang="en-US" sz="4000" b="1" dirty="0">
                <a:solidFill>
                  <a:srgbClr val="FFFF00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Peter 1:6-9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glow rad="1270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74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5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83E1C8"/>
      </a:accent2>
      <a:accent3>
        <a:srgbClr val="A7EA52"/>
      </a:accent3>
      <a:accent4>
        <a:srgbClr val="5ECCF3"/>
      </a:accent4>
      <a:accent5>
        <a:srgbClr val="FF8021"/>
      </a:accent5>
      <a:accent6>
        <a:srgbClr val="F14124"/>
      </a:accent6>
      <a:hlink>
        <a:srgbClr val="2B816A"/>
      </a:hlink>
      <a:folHlink>
        <a:srgbClr val="59A8D1"/>
      </a:folHlink>
    </a:clrScheme>
    <a:fontScheme name="Custom 5">
      <a:majorFont>
        <a:latin typeface="Daytona Pro Condense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17026_win32_fixed" id="{CCDC63C5-818D-45AA-843F-107F5999B5CF}" vid="{FE66B006-5057-4731-8F4D-20C03A5D2414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On-screen Show (16:9)</PresentationFormat>
  <Paragraphs>21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Avenir Next LT Pro</vt:lpstr>
      <vt:lpstr>Calibri</vt:lpstr>
      <vt:lpstr>Calibri Light</vt:lpstr>
      <vt:lpstr>Constantia</vt:lpstr>
      <vt:lpstr>Daytona Pro Condensed</vt:lpstr>
      <vt:lpstr>Custom Design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cp:lastModifiedBy>Rachel Dockens</cp:lastModifiedBy>
  <cp:revision>124</cp:revision>
  <dcterms:created xsi:type="dcterms:W3CDTF">2008-03-16T18:22:36Z</dcterms:created>
  <dcterms:modified xsi:type="dcterms:W3CDTF">2023-03-22T16:21:22Z</dcterms:modified>
</cp:coreProperties>
</file>