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1"/>
  </p:notesMasterIdLst>
  <p:sldIdLst>
    <p:sldId id="12783" r:id="rId2"/>
    <p:sldId id="12790" r:id="rId3"/>
    <p:sldId id="12791" r:id="rId4"/>
    <p:sldId id="12792" r:id="rId5"/>
    <p:sldId id="12793" r:id="rId6"/>
    <p:sldId id="12794" r:id="rId7"/>
    <p:sldId id="12795" r:id="rId8"/>
    <p:sldId id="12796" r:id="rId9"/>
    <p:sldId id="127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2 holiday Zoom backgrounds for your virtual office party and seasonal  gatherings | TechRepublic">
            <a:extLst>
              <a:ext uri="{FF2B5EF4-FFF2-40B4-BE49-F238E27FC236}">
                <a16:creationId xmlns:a16="http://schemas.microsoft.com/office/drawing/2014/main" id="{84E1D8F1-D146-9EC0-1CA3-2A8C70E0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66A22-17AC-A0AF-7E97-60378404CF68}"/>
              </a:ext>
            </a:extLst>
          </p:cNvPr>
          <p:cNvSpPr txBox="1"/>
          <p:nvPr/>
        </p:nvSpPr>
        <p:spPr>
          <a:xfrm>
            <a:off x="0" y="2921168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Jesus Christ Is Coming to Town</a:t>
            </a:r>
          </a:p>
        </p:txBody>
      </p:sp>
    </p:spTree>
    <p:extLst>
      <p:ext uri="{BB962C8B-B14F-4D97-AF65-F5344CB8AC3E}">
        <p14:creationId xmlns:p14="http://schemas.microsoft.com/office/powerpoint/2010/main" val="17698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2 holiday Zoom backgrounds for your virtual office party and seasonal  gatherings | TechRepublic">
            <a:extLst>
              <a:ext uri="{FF2B5EF4-FFF2-40B4-BE49-F238E27FC236}">
                <a16:creationId xmlns:a16="http://schemas.microsoft.com/office/drawing/2014/main" id="{84E1D8F1-D146-9EC0-1CA3-2A8C70E0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66A22-17AC-A0AF-7E97-60378404CF68}"/>
              </a:ext>
            </a:extLst>
          </p:cNvPr>
          <p:cNvSpPr txBox="1"/>
          <p:nvPr/>
        </p:nvSpPr>
        <p:spPr>
          <a:xfrm>
            <a:off x="0" y="2921168"/>
            <a:ext cx="1219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You Better Watch Out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1</a:t>
            </a:r>
            <a:r>
              <a:rPr lang="en-US" sz="65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st</a:t>
            </a:r>
            <a:r>
              <a:rPr lang="en-US" sz="65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 </a:t>
            </a:r>
            <a:r>
              <a:rPr lang="en-US" sz="6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Corinthians 16:13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Mark 14:38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276D5E-B15B-27DA-1EBC-64B205766CB0}"/>
              </a:ext>
            </a:extLst>
          </p:cNvPr>
          <p:cNvSpPr txBox="1"/>
          <p:nvPr/>
        </p:nvSpPr>
        <p:spPr>
          <a:xfrm>
            <a:off x="0" y="1674673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I.</a:t>
            </a:r>
          </a:p>
        </p:txBody>
      </p:sp>
    </p:spTree>
    <p:extLst>
      <p:ext uri="{BB962C8B-B14F-4D97-AF65-F5344CB8AC3E}">
        <p14:creationId xmlns:p14="http://schemas.microsoft.com/office/powerpoint/2010/main" val="402851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2 holiday Zoom backgrounds for your virtual office party and seasonal  gatherings | TechRepublic">
            <a:extLst>
              <a:ext uri="{FF2B5EF4-FFF2-40B4-BE49-F238E27FC236}">
                <a16:creationId xmlns:a16="http://schemas.microsoft.com/office/drawing/2014/main" id="{84E1D8F1-D146-9EC0-1CA3-2A8C70E0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66A22-17AC-A0AF-7E97-60378404CF68}"/>
              </a:ext>
            </a:extLst>
          </p:cNvPr>
          <p:cNvSpPr txBox="1"/>
          <p:nvPr/>
        </p:nvSpPr>
        <p:spPr>
          <a:xfrm>
            <a:off x="0" y="2921168"/>
            <a:ext cx="1219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You Better Not Cry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Revelation 5:4-5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Philippians 4:4</a:t>
            </a:r>
            <a:endParaRPr kumimoji="0" lang="en-US" sz="6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urlz MT" panose="04040404050702020202" pitchFamily="82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CFCA9C-A76F-1C01-E3E1-EF4BB820B42C}"/>
              </a:ext>
            </a:extLst>
          </p:cNvPr>
          <p:cNvSpPr txBox="1"/>
          <p:nvPr/>
        </p:nvSpPr>
        <p:spPr>
          <a:xfrm>
            <a:off x="0" y="1674673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II.</a:t>
            </a:r>
          </a:p>
        </p:txBody>
      </p:sp>
    </p:spTree>
    <p:extLst>
      <p:ext uri="{BB962C8B-B14F-4D97-AF65-F5344CB8AC3E}">
        <p14:creationId xmlns:p14="http://schemas.microsoft.com/office/powerpoint/2010/main" val="78521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2 holiday Zoom backgrounds for your virtual office party and seasonal  gatherings | TechRepublic">
            <a:extLst>
              <a:ext uri="{FF2B5EF4-FFF2-40B4-BE49-F238E27FC236}">
                <a16:creationId xmlns:a16="http://schemas.microsoft.com/office/drawing/2014/main" id="{84E1D8F1-D146-9EC0-1CA3-2A8C70E0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66A22-17AC-A0AF-7E97-60378404CF68}"/>
              </a:ext>
            </a:extLst>
          </p:cNvPr>
          <p:cNvSpPr txBox="1"/>
          <p:nvPr/>
        </p:nvSpPr>
        <p:spPr>
          <a:xfrm>
            <a:off x="0" y="2921168"/>
            <a:ext cx="1219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Better Not Pout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Philippians 4:</a:t>
            </a: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11-13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Romans 5:5; Hebrews 6:19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A9FA94-969D-75B9-42A7-6FD20D47162E}"/>
              </a:ext>
            </a:extLst>
          </p:cNvPr>
          <p:cNvSpPr txBox="1"/>
          <p:nvPr/>
        </p:nvSpPr>
        <p:spPr>
          <a:xfrm>
            <a:off x="0" y="1674673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III.</a:t>
            </a:r>
          </a:p>
        </p:txBody>
      </p:sp>
    </p:spTree>
    <p:extLst>
      <p:ext uri="{BB962C8B-B14F-4D97-AF65-F5344CB8AC3E}">
        <p14:creationId xmlns:p14="http://schemas.microsoft.com/office/powerpoint/2010/main" val="251101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2 holiday Zoom backgrounds for your virtual office party and seasonal  gatherings | TechRepublic">
            <a:extLst>
              <a:ext uri="{FF2B5EF4-FFF2-40B4-BE49-F238E27FC236}">
                <a16:creationId xmlns:a16="http://schemas.microsoft.com/office/drawing/2014/main" id="{84E1D8F1-D146-9EC0-1CA3-2A8C70E0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66A22-17AC-A0AF-7E97-60378404CF68}"/>
              </a:ext>
            </a:extLst>
          </p:cNvPr>
          <p:cNvSpPr txBox="1"/>
          <p:nvPr/>
        </p:nvSpPr>
        <p:spPr>
          <a:xfrm>
            <a:off x="0" y="2921168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I’m Telling You Why:</a:t>
            </a:r>
            <a:b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</a:b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Jesus Christ Is Coming to Town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1</a:t>
            </a:r>
            <a:r>
              <a:rPr kumimoji="0" lang="en-US" sz="65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st</a:t>
            </a: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 Thessalonians 5:23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1</a:t>
            </a:r>
            <a:r>
              <a:rPr lang="en-US" sz="6500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st</a:t>
            </a: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 John 2:28</a:t>
            </a:r>
            <a:endParaRPr kumimoji="0" lang="en-US" sz="6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urlz MT" panose="04040404050702020202" pitchFamily="82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B0118-036B-F813-4A96-F97676E9A6A1}"/>
              </a:ext>
            </a:extLst>
          </p:cNvPr>
          <p:cNvSpPr txBox="1"/>
          <p:nvPr/>
        </p:nvSpPr>
        <p:spPr>
          <a:xfrm>
            <a:off x="0" y="1674673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IV.</a:t>
            </a:r>
          </a:p>
        </p:txBody>
      </p:sp>
    </p:spTree>
    <p:extLst>
      <p:ext uri="{BB962C8B-B14F-4D97-AF65-F5344CB8AC3E}">
        <p14:creationId xmlns:p14="http://schemas.microsoft.com/office/powerpoint/2010/main" val="45051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2 holiday Zoom backgrounds for your virtual office party and seasonal  gatherings | TechRepublic">
            <a:extLst>
              <a:ext uri="{FF2B5EF4-FFF2-40B4-BE49-F238E27FC236}">
                <a16:creationId xmlns:a16="http://schemas.microsoft.com/office/drawing/2014/main" id="{84E1D8F1-D146-9EC0-1CA3-2A8C70E0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66A22-17AC-A0AF-7E97-60378404CF68}"/>
              </a:ext>
            </a:extLst>
          </p:cNvPr>
          <p:cNvSpPr txBox="1"/>
          <p:nvPr/>
        </p:nvSpPr>
        <p:spPr>
          <a:xfrm>
            <a:off x="0" y="2921168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He’s Making a List</a:t>
            </a:r>
            <a:b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</a:b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and Checking it Twice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Luke 10:20; Philippians 4:3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Revelation 20:12-15</a:t>
            </a:r>
            <a:endParaRPr kumimoji="0" lang="en-US" sz="6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urlz MT" panose="04040404050702020202" pitchFamily="82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611A90-A1FE-390F-41E6-42CB5E84ED7D}"/>
              </a:ext>
            </a:extLst>
          </p:cNvPr>
          <p:cNvSpPr txBox="1"/>
          <p:nvPr/>
        </p:nvSpPr>
        <p:spPr>
          <a:xfrm>
            <a:off x="0" y="1674673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V.</a:t>
            </a:r>
          </a:p>
        </p:txBody>
      </p:sp>
    </p:spTree>
    <p:extLst>
      <p:ext uri="{BB962C8B-B14F-4D97-AF65-F5344CB8AC3E}">
        <p14:creationId xmlns:p14="http://schemas.microsoft.com/office/powerpoint/2010/main" val="34855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2 holiday Zoom backgrounds for your virtual office party and seasonal  gatherings | TechRepublic">
            <a:extLst>
              <a:ext uri="{FF2B5EF4-FFF2-40B4-BE49-F238E27FC236}">
                <a16:creationId xmlns:a16="http://schemas.microsoft.com/office/drawing/2014/main" id="{84E1D8F1-D146-9EC0-1CA3-2A8C70E0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66A22-17AC-A0AF-7E97-60378404CF68}"/>
              </a:ext>
            </a:extLst>
          </p:cNvPr>
          <p:cNvSpPr txBox="1"/>
          <p:nvPr/>
        </p:nvSpPr>
        <p:spPr>
          <a:xfrm>
            <a:off x="0" y="2921168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5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Gonna</a:t>
            </a: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 Find Out Who’s</a:t>
            </a:r>
            <a:b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</a:b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Naughty and Nice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Matthew 25:31-46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2</a:t>
            </a:r>
            <a:r>
              <a:rPr lang="en-US" sz="6500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nd</a:t>
            </a: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 Corinthians 5:10</a:t>
            </a:r>
            <a:endParaRPr kumimoji="0" lang="en-US" sz="6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urlz MT" panose="04040404050702020202" pitchFamily="82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7D19B3-6AA0-2DB9-3D1D-B2B449CEDB5F}"/>
              </a:ext>
            </a:extLst>
          </p:cNvPr>
          <p:cNvSpPr txBox="1"/>
          <p:nvPr/>
        </p:nvSpPr>
        <p:spPr>
          <a:xfrm>
            <a:off x="0" y="1674673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VI.</a:t>
            </a:r>
          </a:p>
        </p:txBody>
      </p:sp>
    </p:spTree>
    <p:extLst>
      <p:ext uri="{BB962C8B-B14F-4D97-AF65-F5344CB8AC3E}">
        <p14:creationId xmlns:p14="http://schemas.microsoft.com/office/powerpoint/2010/main" val="17438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2 holiday Zoom backgrounds for your virtual office party and seasonal  gatherings | TechRepublic">
            <a:extLst>
              <a:ext uri="{FF2B5EF4-FFF2-40B4-BE49-F238E27FC236}">
                <a16:creationId xmlns:a16="http://schemas.microsoft.com/office/drawing/2014/main" id="{84E1D8F1-D146-9EC0-1CA3-2A8C70E0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66A22-17AC-A0AF-7E97-60378404CF68}"/>
              </a:ext>
            </a:extLst>
          </p:cNvPr>
          <p:cNvSpPr txBox="1"/>
          <p:nvPr/>
        </p:nvSpPr>
        <p:spPr>
          <a:xfrm>
            <a:off x="0" y="2921168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He Sees You When You’re Sleeping; He Knows When You’re Awake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Psalm 139:1-12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Hebrews 4:13</a:t>
            </a:r>
            <a:endParaRPr kumimoji="0" lang="en-US" sz="6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urlz MT" panose="04040404050702020202" pitchFamily="82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F8CD99-50F8-F892-B3A3-2C363925E1AC}"/>
              </a:ext>
            </a:extLst>
          </p:cNvPr>
          <p:cNvSpPr txBox="1"/>
          <p:nvPr/>
        </p:nvSpPr>
        <p:spPr>
          <a:xfrm>
            <a:off x="0" y="1674673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VII.</a:t>
            </a:r>
          </a:p>
        </p:txBody>
      </p:sp>
    </p:spTree>
    <p:extLst>
      <p:ext uri="{BB962C8B-B14F-4D97-AF65-F5344CB8AC3E}">
        <p14:creationId xmlns:p14="http://schemas.microsoft.com/office/powerpoint/2010/main" val="338616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22 holiday Zoom backgrounds for your virtual office party and seasonal  gatherings | TechRepublic">
            <a:extLst>
              <a:ext uri="{FF2B5EF4-FFF2-40B4-BE49-F238E27FC236}">
                <a16:creationId xmlns:a16="http://schemas.microsoft.com/office/drawing/2014/main" id="{84E1D8F1-D146-9EC0-1CA3-2A8C70E00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66A22-17AC-A0AF-7E97-60378404CF68}"/>
              </a:ext>
            </a:extLst>
          </p:cNvPr>
          <p:cNvSpPr txBox="1"/>
          <p:nvPr/>
        </p:nvSpPr>
        <p:spPr>
          <a:xfrm>
            <a:off x="0" y="2921168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>
                  <a:glow rad="63500">
                    <a:prstClr val="white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He Knows If You’ve Been Bad or Good, So Be Good for Goodness Sake!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urlz MT" panose="04040404050702020202" pitchFamily="82" charset="0"/>
                <a:ea typeface="+mn-ea"/>
                <a:cs typeface="+mn-cs"/>
              </a:rPr>
              <a:t>Luke 6:43-45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3</a:t>
            </a:r>
            <a:r>
              <a:rPr lang="en-US" sz="6500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rd</a:t>
            </a:r>
            <a:r>
              <a:rPr lang="en-US" sz="6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 John 11</a:t>
            </a:r>
            <a:endParaRPr kumimoji="0" lang="en-US" sz="6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urlz MT" panose="04040404050702020202" pitchFamily="82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EF3648-DABC-A8D0-7C95-AF8ADF0F240D}"/>
              </a:ext>
            </a:extLst>
          </p:cNvPr>
          <p:cNvSpPr txBox="1"/>
          <p:nvPr/>
        </p:nvSpPr>
        <p:spPr>
          <a:xfrm>
            <a:off x="0" y="2005445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anose="04040404050702020202" pitchFamily="82" charset="0"/>
              </a:rPr>
              <a:t>VIII.</a:t>
            </a:r>
          </a:p>
        </p:txBody>
      </p:sp>
    </p:spTree>
    <p:extLst>
      <p:ext uri="{BB962C8B-B14F-4D97-AF65-F5344CB8AC3E}">
        <p14:creationId xmlns:p14="http://schemas.microsoft.com/office/powerpoint/2010/main" val="240220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33</Paragraphs>
  <Slides>9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Curlz MT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206</cp:revision>
  <dcterms:created xsi:type="dcterms:W3CDTF">2023-05-27T00:35:32Z</dcterms:created>
  <dcterms:modified xsi:type="dcterms:W3CDTF">2023-12-10T15:09:48Z</dcterms:modified>
</cp:coreProperties>
</file>