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8"/>
  </p:notesMasterIdLst>
  <p:sldIdLst>
    <p:sldId id="12783" r:id="rId2"/>
    <p:sldId id="12790" r:id="rId3"/>
    <p:sldId id="12791" r:id="rId4"/>
    <p:sldId id="12792" r:id="rId5"/>
    <p:sldId id="12793" r:id="rId6"/>
    <p:sldId id="127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33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68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5+ Simple Background Images &amp; Stock Photos [Edit &amp; Download] - Venngage">
            <a:extLst>
              <a:ext uri="{FF2B5EF4-FFF2-40B4-BE49-F238E27FC236}">
                <a16:creationId xmlns:a16="http://schemas.microsoft.com/office/drawing/2014/main" id="{C86BC117-8821-ECE6-A3C9-E8A72627E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2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8EE846-978D-D929-D03D-68A942690A50}"/>
              </a:ext>
            </a:extLst>
          </p:cNvPr>
          <p:cNvSpPr txBox="1"/>
          <p:nvPr/>
        </p:nvSpPr>
        <p:spPr>
          <a:xfrm>
            <a:off x="0" y="1828710"/>
            <a:ext cx="1219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27000">
                    <a:schemeClr val="tx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rdique Inline" panose="020F0502020204030204" pitchFamily="2" charset="0"/>
              </a:rPr>
              <a:t>Let No One Judge You</a:t>
            </a:r>
          </a:p>
          <a:p>
            <a:pPr algn="ctr"/>
            <a:r>
              <a:rPr lang="en-US" sz="100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27000">
                    <a:schemeClr val="tx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rdique Inline" panose="020F0502020204030204" pitchFamily="2" charset="0"/>
              </a:rPr>
              <a:t>Regarding Sabbaths</a:t>
            </a:r>
          </a:p>
        </p:txBody>
      </p:sp>
    </p:spTree>
    <p:extLst>
      <p:ext uri="{BB962C8B-B14F-4D97-AF65-F5344CB8AC3E}">
        <p14:creationId xmlns:p14="http://schemas.microsoft.com/office/powerpoint/2010/main" val="17698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5+ Simple Background Images &amp; Stock Photos [Edit &amp; Download] - Venngage">
            <a:extLst>
              <a:ext uri="{FF2B5EF4-FFF2-40B4-BE49-F238E27FC236}">
                <a16:creationId xmlns:a16="http://schemas.microsoft.com/office/drawing/2014/main" id="{C86BC117-8821-ECE6-A3C9-E8A72627E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2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8EE846-978D-D929-D03D-68A942690A50}"/>
              </a:ext>
            </a:extLst>
          </p:cNvPr>
          <p:cNvSpPr txBox="1"/>
          <p:nvPr/>
        </p:nvSpPr>
        <p:spPr>
          <a:xfrm>
            <a:off x="0" y="0"/>
            <a:ext cx="1219200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small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rdique Inline" panose="020F0502020204030204" pitchFamily="2" charset="0"/>
              <a:ea typeface="+mn-ea"/>
              <a:cs typeface="+mn-cs"/>
            </a:endParaRPr>
          </a:p>
          <a:p>
            <a:pPr marL="1371600" marR="0" lvl="0" indent="-1371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7500" b="0" i="0" u="none" strike="noStrike" kern="1200" spc="0" normalizeH="0" noProof="0" dirty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27000">
                    <a:schemeClr val="tx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Sabbath Keeping Is Expressly Excluded from the New Testament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5000" dirty="0">
                <a:effectLst>
                  <a:glow rad="127000">
                    <a:schemeClr val="accent6">
                      <a:lumMod val="40000"/>
                      <a:lumOff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rdique Inline" panose="020F0502020204030204" pitchFamily="2" charset="0"/>
              </a:rPr>
              <a:t>Colossians 2:13-19</a:t>
            </a:r>
            <a:endParaRPr kumimoji="0" lang="en-US" sz="5000" b="0" i="0" u="none" strike="noStrike" kern="1200" spc="0" normalizeH="0" noProof="0" dirty="0">
              <a:ln>
                <a:noFill/>
              </a:ln>
              <a:effectLst>
                <a:glow rad="127000">
                  <a:schemeClr val="accent6">
                    <a:lumMod val="40000"/>
                    <a:lumOff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Nordique Inline" panose="020F050202020403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426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5+ Simple Background Images &amp; Stock Photos [Edit &amp; Download] - Venngage">
            <a:extLst>
              <a:ext uri="{FF2B5EF4-FFF2-40B4-BE49-F238E27FC236}">
                <a16:creationId xmlns:a16="http://schemas.microsoft.com/office/drawing/2014/main" id="{C86BC117-8821-ECE6-A3C9-E8A72627E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2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8EE846-978D-D929-D03D-68A942690A50}"/>
              </a:ext>
            </a:extLst>
          </p:cNvPr>
          <p:cNvSpPr txBox="1"/>
          <p:nvPr/>
        </p:nvSpPr>
        <p:spPr>
          <a:xfrm>
            <a:off x="0" y="0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sm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rdique Inline" panose="020F0502020204030204" pitchFamily="2" charset="0"/>
              <a:ea typeface="+mn-ea"/>
              <a:cs typeface="+mn-cs"/>
            </a:endParaRPr>
          </a:p>
          <a:p>
            <a:pPr marL="1371600" marR="0" lvl="0" indent="-1371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Sabbath Keeping Belongs to an Extinct Covenant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Exodus 20:8-11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5000" dirty="0"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rdique Inline" panose="020F0502020204030204" pitchFamily="2" charset="0"/>
              </a:rPr>
              <a:t>Genesis 2:1-3; Nehemiah 9:13-14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Exodus 31:16-17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5000" dirty="0"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rdique Inline" panose="020F0502020204030204" pitchFamily="2" charset="0"/>
              </a:rPr>
              <a:t>Hebrews 8:13; Romans 10:4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127000">
                  <a:srgbClr val="F79646">
                    <a:lumMod val="40000"/>
                    <a:lumOff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Nordique Inline" panose="020F0502020204030204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768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5+ Simple Background Images &amp; Stock Photos [Edit &amp; Download] - Venngage">
            <a:extLst>
              <a:ext uri="{FF2B5EF4-FFF2-40B4-BE49-F238E27FC236}">
                <a16:creationId xmlns:a16="http://schemas.microsoft.com/office/drawing/2014/main" id="{C86BC117-8821-ECE6-A3C9-E8A72627E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2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8EE846-978D-D929-D03D-68A942690A50}"/>
              </a:ext>
            </a:extLst>
          </p:cNvPr>
          <p:cNvSpPr txBox="1"/>
          <p:nvPr/>
        </p:nvSpPr>
        <p:spPr>
          <a:xfrm>
            <a:off x="0" y="0"/>
            <a:ext cx="1219200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sm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rdique Inline" panose="020F0502020204030204" pitchFamily="2" charset="0"/>
              <a:ea typeface="+mn-ea"/>
              <a:cs typeface="+mn-cs"/>
            </a:endParaRPr>
          </a:p>
          <a:p>
            <a:pPr marL="1371600" marR="0" lvl="0" indent="-1371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Modern Sabbatarians Don’t Even Keep the Sabbath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Exodus 31:14-15; 35:2-3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5000" dirty="0"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rdique Inline" panose="020F0502020204030204" pitchFamily="2" charset="0"/>
              </a:rPr>
              <a:t>Numbers 15:32-36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127000">
                  <a:srgbClr val="F79646">
                    <a:lumMod val="40000"/>
                    <a:lumOff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Nordique Inline" panose="020F0502020204030204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1456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5+ Simple Background Images &amp; Stock Photos [Edit &amp; Download] - Venngage">
            <a:extLst>
              <a:ext uri="{FF2B5EF4-FFF2-40B4-BE49-F238E27FC236}">
                <a16:creationId xmlns:a16="http://schemas.microsoft.com/office/drawing/2014/main" id="{C86BC117-8821-ECE6-A3C9-E8A72627E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2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8EE846-978D-D929-D03D-68A942690A50}"/>
              </a:ext>
            </a:extLst>
          </p:cNvPr>
          <p:cNvSpPr txBox="1"/>
          <p:nvPr/>
        </p:nvSpPr>
        <p:spPr>
          <a:xfrm>
            <a:off x="0" y="0"/>
            <a:ext cx="12192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sm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rdique Inline" panose="020F0502020204030204" pitchFamily="2" charset="0"/>
              <a:ea typeface="+mn-ea"/>
              <a:cs typeface="+mn-cs"/>
            </a:endParaRPr>
          </a:p>
          <a:p>
            <a:pPr marL="1371600" marR="0" lvl="0" indent="-1371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Christ Is Honored on the First Day of the Week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Mark 16:9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5000" dirty="0"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rdique Inline" panose="020F0502020204030204" pitchFamily="2" charset="0"/>
              </a:rPr>
              <a:t>Acts 20:7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1</a:t>
            </a:r>
            <a:r>
              <a:rPr kumimoji="0" lang="en-US" sz="5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st</a:t>
            </a: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 Corinthians 10:16</a:t>
            </a:r>
          </a:p>
        </p:txBody>
      </p:sp>
    </p:spTree>
    <p:extLst>
      <p:ext uri="{BB962C8B-B14F-4D97-AF65-F5344CB8AC3E}">
        <p14:creationId xmlns:p14="http://schemas.microsoft.com/office/powerpoint/2010/main" val="414587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5+ Simple Background Images &amp; Stock Photos [Edit &amp; Download] - Venngage">
            <a:extLst>
              <a:ext uri="{FF2B5EF4-FFF2-40B4-BE49-F238E27FC236}">
                <a16:creationId xmlns:a16="http://schemas.microsoft.com/office/drawing/2014/main" id="{C86BC117-8821-ECE6-A3C9-E8A72627E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2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8EE846-978D-D929-D03D-68A942690A50}"/>
              </a:ext>
            </a:extLst>
          </p:cNvPr>
          <p:cNvSpPr txBox="1"/>
          <p:nvPr/>
        </p:nvSpPr>
        <p:spPr>
          <a:xfrm>
            <a:off x="0" y="0"/>
            <a:ext cx="12192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5000" b="0" i="0" u="none" strike="noStrike" kern="1200" cap="sm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rdique Inline" panose="020F0502020204030204" pitchFamily="2" charset="0"/>
              <a:ea typeface="+mn-ea"/>
              <a:cs typeface="+mn-cs"/>
            </a:endParaRPr>
          </a:p>
          <a:p>
            <a:pPr marL="1371600" marR="0" lvl="0" indent="-13716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75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We Await a Better Sabbath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Hebrews 3:16-4:1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5000" dirty="0"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rdique Inline" panose="020F0502020204030204" pitchFamily="2" charset="0"/>
              </a:rPr>
              <a:t>Revelation 14:13</a:t>
            </a:r>
          </a:p>
          <a:p>
            <a:pPr marL="2743200" marR="0" lvl="0" indent="-1371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2</a:t>
            </a:r>
            <a:r>
              <a:rPr kumimoji="0" lang="en-US" sz="5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nd</a:t>
            </a: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ordique Inline" panose="020F0502020204030204" pitchFamily="2" charset="0"/>
                <a:ea typeface="+mn-ea"/>
                <a:cs typeface="+mn-cs"/>
              </a:rPr>
              <a:t> Thessalonians 1:6-7</a:t>
            </a:r>
          </a:p>
        </p:txBody>
      </p:sp>
    </p:spTree>
    <p:extLst>
      <p:ext uri="{BB962C8B-B14F-4D97-AF65-F5344CB8AC3E}">
        <p14:creationId xmlns:p14="http://schemas.microsoft.com/office/powerpoint/2010/main" val="194267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25</Paragraphs>
  <Slides>6</Slides>
  <Notes>0</Notes>
  <HiddenSlides>6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Nordique Inline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Rachel Dockens</cp:lastModifiedBy>
  <cp:revision>206</cp:revision>
  <dcterms:created xsi:type="dcterms:W3CDTF">2023-05-27T00:35:32Z</dcterms:created>
  <dcterms:modified xsi:type="dcterms:W3CDTF">2023-12-20T16:18:20Z</dcterms:modified>
</cp:coreProperties>
</file>