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2779" r:id="rId2"/>
    <p:sldId id="12773" r:id="rId3"/>
    <p:sldId id="12774" r:id="rId4"/>
    <p:sldId id="12775" r:id="rId5"/>
    <p:sldId id="12776" r:id="rId6"/>
    <p:sldId id="12777" r:id="rId7"/>
    <p:sldId id="127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29" y="-1916105"/>
            <a:ext cx="10425941" cy="938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2959639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&amp; Their Grown Children</a:t>
            </a:r>
          </a:p>
        </p:txBody>
      </p:sp>
    </p:spTree>
    <p:extLst>
      <p:ext uri="{BB962C8B-B14F-4D97-AF65-F5344CB8AC3E}">
        <p14:creationId xmlns:p14="http://schemas.microsoft.com/office/powerpoint/2010/main" val="239378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2"/>
            <a:ext cx="582930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Parents &amp; Their Grown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4CC95-14D4-1160-FBB8-708C26D64127}"/>
              </a:ext>
            </a:extLst>
          </p:cNvPr>
          <p:cNvSpPr txBox="1"/>
          <p:nvPr/>
        </p:nvSpPr>
        <p:spPr>
          <a:xfrm>
            <a:off x="5549153" y="1609725"/>
            <a:ext cx="664284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r>
              <a:rPr lang="en-US" sz="35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Children Separate from Parents at Marriage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Genesis 2:21-24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Ephesians 5:22-33</a:t>
            </a:r>
          </a:p>
        </p:txBody>
      </p:sp>
    </p:spTree>
    <p:extLst>
      <p:ext uri="{BB962C8B-B14F-4D97-AF65-F5344CB8AC3E}">
        <p14:creationId xmlns:p14="http://schemas.microsoft.com/office/powerpoint/2010/main" val="167925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2"/>
            <a:ext cx="582930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&amp; Their Grown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4CC95-14D4-1160-FBB8-708C26D64127}"/>
              </a:ext>
            </a:extLst>
          </p:cNvPr>
          <p:cNvSpPr txBox="1"/>
          <p:nvPr/>
        </p:nvSpPr>
        <p:spPr>
          <a:xfrm>
            <a:off x="5549153" y="1609725"/>
            <a:ext cx="664284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Should Influence Spousal Selection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Genesis 24:1-9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Judges 14:1-4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Ruth 3:1-4</a:t>
            </a:r>
          </a:p>
        </p:txBody>
      </p:sp>
    </p:spTree>
    <p:extLst>
      <p:ext uri="{BB962C8B-B14F-4D97-AF65-F5344CB8AC3E}">
        <p14:creationId xmlns:p14="http://schemas.microsoft.com/office/powerpoint/2010/main" val="65283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2"/>
            <a:ext cx="582930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&amp; Their Grown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4CC95-14D4-1160-FBB8-708C26D64127}"/>
              </a:ext>
            </a:extLst>
          </p:cNvPr>
          <p:cNvSpPr txBox="1"/>
          <p:nvPr/>
        </p:nvSpPr>
        <p:spPr>
          <a:xfrm>
            <a:off x="5549153" y="1609725"/>
            <a:ext cx="66428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Grown Children Must Take Care of Elderly Parents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Mark 7:9-13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1</a:t>
            </a:r>
            <a:r>
              <a:rPr lang="en-US" sz="30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st</a:t>
            </a: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 Timothy 5:3-8, 16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John 19:26-27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Ruth 2:18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oper Black" panose="0208090404030B0204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96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2"/>
            <a:ext cx="582930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&amp; Their Grown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4CC95-14D4-1160-FBB8-708C26D64127}"/>
              </a:ext>
            </a:extLst>
          </p:cNvPr>
          <p:cNvSpPr txBox="1"/>
          <p:nvPr/>
        </p:nvSpPr>
        <p:spPr>
          <a:xfrm>
            <a:off x="5549153" y="1609725"/>
            <a:ext cx="66428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Should Leave an Inheritance Behind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Proverbs 13:22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2</a:t>
            </a:r>
            <a:r>
              <a:rPr lang="en-US" sz="30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nd</a:t>
            </a: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 Corinthians 12:14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Luke 12:13-15</a:t>
            </a:r>
          </a:p>
        </p:txBody>
      </p:sp>
    </p:spTree>
    <p:extLst>
      <p:ext uri="{BB962C8B-B14F-4D97-AF65-F5344CB8AC3E}">
        <p14:creationId xmlns:p14="http://schemas.microsoft.com/office/powerpoint/2010/main" val="230846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2"/>
            <a:ext cx="582930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&amp; Their Grown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4CC95-14D4-1160-FBB8-708C26D64127}"/>
              </a:ext>
            </a:extLst>
          </p:cNvPr>
          <p:cNvSpPr txBox="1"/>
          <p:nvPr/>
        </p:nvSpPr>
        <p:spPr>
          <a:xfrm>
            <a:off x="5549153" y="1609725"/>
            <a:ext cx="66428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Must Continue to Admonish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Proverbs 6:20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1</a:t>
            </a:r>
            <a:r>
              <a:rPr lang="en-US" sz="30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st</a:t>
            </a: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 Samuel 3:11-13; 2:12-17, 22-34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Titus 1:5-6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Luke 15:11-32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oper Black" panose="0208090404030B0204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5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70+ Grandparents With Grandchildren Silhouette Illustrations, Royalty-Free  Vector Graphics &amp; Clip Art - iStock">
            <a:extLst>
              <a:ext uri="{FF2B5EF4-FFF2-40B4-BE49-F238E27FC236}">
                <a16:creationId xmlns:a16="http://schemas.microsoft.com/office/drawing/2014/main" id="{D3C6C2D9-29E9-5077-BEE7-BF34BB762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2"/>
            <a:ext cx="5829300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A9F06E-BC95-9B20-515B-7BDA35FBC116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&amp; Their Grown Children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4CC95-14D4-1160-FBB8-708C26D64127}"/>
              </a:ext>
            </a:extLst>
          </p:cNvPr>
          <p:cNvSpPr txBox="1"/>
          <p:nvPr/>
        </p:nvSpPr>
        <p:spPr>
          <a:xfrm>
            <a:off x="5549153" y="1609725"/>
            <a:ext cx="664284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Parents Should Help Children Raise the Grandchildren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Proverbs 17:6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Ruth 4:13-17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nd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anose="0208090404030B020404" pitchFamily="18" charset="0"/>
                <a:ea typeface="+mn-ea"/>
                <a:cs typeface="+mn-cs"/>
              </a:rPr>
              <a:t> Timothy 1:3-5</a:t>
            </a:r>
          </a:p>
        </p:txBody>
      </p:sp>
    </p:spTree>
    <p:extLst>
      <p:ext uri="{BB962C8B-B14F-4D97-AF65-F5344CB8AC3E}">
        <p14:creationId xmlns:p14="http://schemas.microsoft.com/office/powerpoint/2010/main" val="417633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120</Words>
  <Application>Microsoft Office PowerPoint</Application>
  <PresentationFormat>Widescreen</PresentationFormat>
  <Paragraphs>32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Cooper Black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180</cp:revision>
  <dcterms:created xsi:type="dcterms:W3CDTF">2023-05-27T00:35:32Z</dcterms:created>
  <dcterms:modified xsi:type="dcterms:W3CDTF">2023-10-10T22:19:02Z</dcterms:modified>
</cp:coreProperties>
</file>