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79"/>
  </p:notesMasterIdLst>
  <p:sldIdLst>
    <p:sldId id="1845" r:id="rId2"/>
    <p:sldId id="1891" r:id="rId3"/>
    <p:sldId id="1892" r:id="rId4"/>
    <p:sldId id="1890" r:id="rId5"/>
    <p:sldId id="1893" r:id="rId6"/>
    <p:sldId id="1894" r:id="rId7"/>
    <p:sldId id="1895" r:id="rId8"/>
    <p:sldId id="1864" r:id="rId9"/>
    <p:sldId id="1848" r:id="rId10"/>
    <p:sldId id="1866" r:id="rId11"/>
    <p:sldId id="1867" r:id="rId12"/>
    <p:sldId id="1868" r:id="rId13"/>
    <p:sldId id="1869" r:id="rId14"/>
    <p:sldId id="1870" r:id="rId15"/>
    <p:sldId id="1871" r:id="rId16"/>
    <p:sldId id="1872" r:id="rId17"/>
    <p:sldId id="1873" r:id="rId18"/>
    <p:sldId id="1874" r:id="rId19"/>
    <p:sldId id="1875" r:id="rId20"/>
    <p:sldId id="1849" r:id="rId21"/>
    <p:sldId id="1877" r:id="rId22"/>
    <p:sldId id="1876" r:id="rId23"/>
    <p:sldId id="1878" r:id="rId24"/>
    <p:sldId id="1879" r:id="rId25"/>
    <p:sldId id="1880" r:id="rId26"/>
    <p:sldId id="1881" r:id="rId27"/>
    <p:sldId id="1882" r:id="rId28"/>
    <p:sldId id="1883" r:id="rId29"/>
    <p:sldId id="1884" r:id="rId30"/>
    <p:sldId id="1885" r:id="rId31"/>
    <p:sldId id="1886" r:id="rId32"/>
    <p:sldId id="1887" r:id="rId33"/>
    <p:sldId id="1888" r:id="rId34"/>
    <p:sldId id="1889" r:id="rId35"/>
    <p:sldId id="1896" r:id="rId36"/>
    <p:sldId id="1897" r:id="rId37"/>
    <p:sldId id="1898" r:id="rId38"/>
    <p:sldId id="1899" r:id="rId39"/>
    <p:sldId id="1900" r:id="rId40"/>
    <p:sldId id="1901" r:id="rId41"/>
    <p:sldId id="1902" r:id="rId42"/>
    <p:sldId id="1903" r:id="rId43"/>
    <p:sldId id="1904" r:id="rId44"/>
    <p:sldId id="1905" r:id="rId45"/>
    <p:sldId id="1906" r:id="rId46"/>
    <p:sldId id="1907" r:id="rId47"/>
    <p:sldId id="1908" r:id="rId48"/>
    <p:sldId id="1909" r:id="rId49"/>
    <p:sldId id="1910" r:id="rId50"/>
    <p:sldId id="1911" r:id="rId51"/>
    <p:sldId id="1912" r:id="rId52"/>
    <p:sldId id="1913" r:id="rId53"/>
    <p:sldId id="1914" r:id="rId54"/>
    <p:sldId id="1915" r:id="rId55"/>
    <p:sldId id="1916" r:id="rId56"/>
    <p:sldId id="1917" r:id="rId57"/>
    <p:sldId id="1918" r:id="rId58"/>
    <p:sldId id="1919" r:id="rId59"/>
    <p:sldId id="1920" r:id="rId60"/>
    <p:sldId id="1921" r:id="rId61"/>
    <p:sldId id="1922" r:id="rId62"/>
    <p:sldId id="1923" r:id="rId63"/>
    <p:sldId id="1924" r:id="rId64"/>
    <p:sldId id="1925" r:id="rId65"/>
    <p:sldId id="1926" r:id="rId66"/>
    <p:sldId id="1927" r:id="rId67"/>
    <p:sldId id="1928" r:id="rId68"/>
    <p:sldId id="1929" r:id="rId69"/>
    <p:sldId id="1930" r:id="rId70"/>
    <p:sldId id="1931" r:id="rId71"/>
    <p:sldId id="1932" r:id="rId72"/>
    <p:sldId id="1933" r:id="rId73"/>
    <p:sldId id="1934" r:id="rId74"/>
    <p:sldId id="1935" r:id="rId75"/>
    <p:sldId id="1936" r:id="rId76"/>
    <p:sldId id="1937" r:id="rId77"/>
    <p:sldId id="1938" r:id="rId7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9735"/>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85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B64F4-E7D7-46D3-90A7-FEEC4034C0D7}" type="datetimeFigureOut">
              <a:rPr lang="en-US" smtClean="0"/>
              <a:t>8/20/2023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E70CE-8525-4B1D-B070-76B9766C06A5}" type="slidenum">
              <a:rPr lang="en-US" smtClean="0"/>
              <a:t>‹#›</a:t>
            </a:fld>
            <a:endParaRPr lang="en-US"/>
          </a:p>
        </p:txBody>
      </p:sp>
    </p:spTree>
    <p:extLst>
      <p:ext uri="{BB962C8B-B14F-4D97-AF65-F5344CB8AC3E}">
        <p14:creationId xmlns:p14="http://schemas.microsoft.com/office/powerpoint/2010/main" val="106933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632278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507530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3478014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009649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200573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670553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251587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861752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723546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458742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386244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8517789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072097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984792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2724586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7391175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618952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3251566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1966135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7329593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40931130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416623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1775385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8118721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4180012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4412440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0880332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37876157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9588987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8568159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8555023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3118126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416527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9588655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032812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30621969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2814656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0835130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584808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70</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0703765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72</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7760906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74</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5693545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5760502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77</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278220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52051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130352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441394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842D7-C728-4EBD-982B-B8BE79E4DBBE}" type="slidenum">
              <a:rPr kumimoji="0" lang="en-US" altLang="en-US" sz="1200" b="0" i="0" u="none" strike="noStrike" kern="1200" cap="none" spc="0" normalizeH="0" baseline="0" noProof="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950814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DEB7EE2-04A2-4FB2-9625-C9C73AC4D32F}" type="slidenum">
              <a:rPr kumimoji="0" lang="en-US" altLang="en-US" sz="1200" b="0" i="0" u="none" strike="noStrike" kern="1200" cap="none" spc="0" normalizeH="0" baseline="0" noProof="0" smtClean="0">
                <a:ln>
                  <a:noFill/>
                </a:ln>
                <a:solidFill>
                  <a:srgbClr val="000000"/>
                </a:solidFill>
                <a:effectLst/>
                <a:uLnTx/>
                <a:uFillTx/>
                <a:latin typeface="Segoe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1383417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bg>
      <p:bgPr>
        <a:solidFill>
          <a:schemeClr val="accent2"/>
        </a:solidFill>
        <a:effectLst/>
      </p:bgPr>
    </p:bg>
    <p:spTree>
      <p:nvGrpSpPr>
        <p:cNvPr id="1" name=""/>
        <p:cNvGrpSpPr/>
        <p:nvPr/>
      </p:nvGrpSpPr>
      <p:grpSpPr>
        <a:xfrm>
          <a:off x="0" y="0"/>
          <a:ext cx="0" cy="0"/>
          <a:chOff x="0" y="0"/>
          <a:chExt cx="0" cy="0"/>
        </a:xfrm>
      </p:grpSpPr>
      <p:pic>
        <p:nvPicPr>
          <p:cNvPr id="2" name="Picture 1" descr="Chart, background pattern&#10;&#10;Description automatically generated">
            <a:extLst>
              <a:ext uri="{FF2B5EF4-FFF2-40B4-BE49-F238E27FC236}">
                <a16:creationId xmlns:a16="http://schemas.microsoft.com/office/drawing/2014/main" id="{F3386FAC-ADFA-41EF-9C49-66952E35CA9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0"/>
            <a:ext cx="3516198" cy="6858000"/>
          </a:xfrm>
          <a:prstGeom prst="rect">
            <a:avLst/>
          </a:prstGeom>
        </p:spPr>
      </p:pic>
      <p:sp>
        <p:nvSpPr>
          <p:cNvPr id="19" name="Text Placeholder 18">
            <a:extLst>
              <a:ext uri="{FF2B5EF4-FFF2-40B4-BE49-F238E27FC236}">
                <a16:creationId xmlns:a16="http://schemas.microsoft.com/office/drawing/2014/main" id="{69BE3FD0-1382-4F0E-A01F-F6C205E7DCDC}"/>
              </a:ext>
            </a:extLst>
          </p:cNvPr>
          <p:cNvSpPr>
            <a:spLocks noGrp="1"/>
          </p:cNvSpPr>
          <p:nvPr>
            <p:ph type="body" sz="quarter" idx="10"/>
          </p:nvPr>
        </p:nvSpPr>
        <p:spPr>
          <a:xfrm>
            <a:off x="4612641" y="3554917"/>
            <a:ext cx="6438912" cy="763083"/>
          </a:xfrm>
        </p:spPr>
        <p:txBody>
          <a:bodyPr>
            <a:noAutofit/>
          </a:bodyPr>
          <a:lstStyle>
            <a:lvl1pPr marL="0" indent="0">
              <a:buNone/>
              <a:defRPr sz="4000">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7" name="Rectangle 2">
            <a:extLst>
              <a:ext uri="{FF2B5EF4-FFF2-40B4-BE49-F238E27FC236}">
                <a16:creationId xmlns:a16="http://schemas.microsoft.com/office/drawing/2014/main" id="{2E0BC0C9-E1C8-43B4-B02D-558783360CD4}"/>
              </a:ext>
            </a:extLst>
          </p:cNvPr>
          <p:cNvSpPr>
            <a:spLocks noGrp="1" noChangeArrowheads="1"/>
          </p:cNvSpPr>
          <p:nvPr>
            <p:ph type="ctrTitle" idx="4294967295"/>
          </p:nvPr>
        </p:nvSpPr>
        <p:spPr>
          <a:xfrm>
            <a:off x="4612640" y="2311400"/>
            <a:ext cx="5156200" cy="1117600"/>
          </a:xfrm>
        </p:spPr>
        <p:txBody>
          <a:bodyPr anchor="ctr">
            <a:normAutofit fontScale="90000"/>
          </a:bodyPr>
          <a:lstStyle>
            <a:lvl1pPr>
              <a:defRPr>
                <a:latin typeface="+mj-lt"/>
              </a:defRPr>
            </a:lvl1pPr>
          </a:lstStyle>
          <a:p>
            <a:pPr algn="l" eaLnBrk="1" hangingPunct="1"/>
            <a:r>
              <a:rPr lang="en-US" altLang="en-US" sz="6600" b="1">
                <a:latin typeface="+mn-lt"/>
              </a:rPr>
              <a:t>Click to edit Master title style</a:t>
            </a:r>
            <a:endParaRPr lang="en-US" altLang="en-US" sz="6600" b="1" dirty="0">
              <a:latin typeface="+mn-lt"/>
            </a:endParaRPr>
          </a:p>
        </p:txBody>
      </p:sp>
    </p:spTree>
    <p:extLst>
      <p:ext uri="{BB962C8B-B14F-4D97-AF65-F5344CB8AC3E}">
        <p14:creationId xmlns:p14="http://schemas.microsoft.com/office/powerpoint/2010/main" val="3993303954"/>
      </p:ext>
    </p:extLst>
  </p:cSld>
  <p:clrMapOvr>
    <a:masterClrMapping/>
  </p:clrMapOvr>
  <p:extLst>
    <p:ext uri="{DCECCB84-F9BA-43D5-87BE-67443E8EF086}">
      <p15:sldGuideLst xmlns:p15="http://schemas.microsoft.com/office/powerpoint/2012/main">
        <p15:guide id="1" pos="280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2"/>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1B9BC-7BE7-4893-90FD-CC95830FD8F2}" type="datetimeFigureOut">
              <a:rPr lang="en-US" smtClean="0"/>
              <a:t>8/20/2023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15270E-046A-4C23-BC98-E307A7DD6BE8}" type="slidenum">
              <a:rPr lang="en-US" smtClean="0"/>
              <a:t>‹#›</a:t>
            </a:fld>
            <a:endParaRPr lang="en-US" dirty="0"/>
          </a:p>
        </p:txBody>
      </p:sp>
    </p:spTree>
    <p:extLst>
      <p:ext uri="{BB962C8B-B14F-4D97-AF65-F5344CB8AC3E}">
        <p14:creationId xmlns:p14="http://schemas.microsoft.com/office/powerpoint/2010/main" val="2476879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Photo Content">
    <p:bg>
      <p:bgPr>
        <a:solidFill>
          <a:schemeClr val="accent2"/>
        </a:solidFill>
        <a:effectLst/>
      </p:bgPr>
    </p:bg>
    <p:spTree>
      <p:nvGrpSpPr>
        <p:cNvPr id="1" name=""/>
        <p:cNvGrpSpPr/>
        <p:nvPr/>
      </p:nvGrpSpPr>
      <p:grpSpPr>
        <a:xfrm>
          <a:off x="0" y="0"/>
          <a:ext cx="0" cy="0"/>
          <a:chOff x="0" y="0"/>
          <a:chExt cx="0" cy="0"/>
        </a:xfrm>
      </p:grpSpPr>
      <p:pic>
        <p:nvPicPr>
          <p:cNvPr id="3" name="Picture 2" descr="Chart, background pattern&#10;&#10;Description automatically generated">
            <a:extLst>
              <a:ext uri="{FF2B5EF4-FFF2-40B4-BE49-F238E27FC236}">
                <a16:creationId xmlns:a16="http://schemas.microsoft.com/office/drawing/2014/main" id="{E9914566-E790-44E9-BF0F-0D38A423F96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a:buNone/>
              <a:defRPr sz="2000" b="1"/>
            </a:lvl1pPr>
            <a:lvl2pPr marL="0">
              <a:defRPr sz="1800"/>
            </a:lvl2pPr>
          </a:lstStyle>
          <a:p>
            <a:pPr lvl="0"/>
            <a:r>
              <a:rPr lang="en-US"/>
              <a:t>Click to edit Master text styles</a:t>
            </a:r>
          </a:p>
          <a:p>
            <a:pPr lvl="1"/>
            <a:r>
              <a:rPr lang="en-US"/>
              <a:t>Second level</a:t>
            </a:r>
          </a:p>
        </p:txBody>
      </p:sp>
      <p:sp>
        <p:nvSpPr>
          <p:cNvPr id="14" name="Picture Placeholder 13">
            <a:extLst>
              <a:ext uri="{FF2B5EF4-FFF2-40B4-BE49-F238E27FC236}">
                <a16:creationId xmlns:a16="http://schemas.microsoft.com/office/drawing/2014/main" id="{9B1932CF-F265-4AEE-8704-F42C01AFB479}"/>
              </a:ext>
            </a:extLst>
          </p:cNvPr>
          <p:cNvSpPr>
            <a:spLocks noGrp="1"/>
          </p:cNvSpPr>
          <p:nvPr>
            <p:ph type="pic" sz="quarter" idx="10"/>
          </p:nvPr>
        </p:nvSpPr>
        <p:spPr>
          <a:xfrm>
            <a:off x="6858000" y="715963"/>
            <a:ext cx="4572000" cy="5113336"/>
          </a:xfrm>
        </p:spPr>
        <p:txBody>
          <a:bodyPr/>
          <a:lstStyle>
            <a:lvl1pP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891853E6-9C06-4DC2-B8A4-681C3D34BE75}"/>
              </a:ext>
            </a:extLst>
          </p:cNvPr>
          <p:cNvSpPr>
            <a:spLocks noGrp="1"/>
          </p:cNvSpPr>
          <p:nvPr>
            <p:ph type="title" hasCustomPrompt="1"/>
          </p:nvPr>
        </p:nvSpPr>
        <p:spPr>
          <a:xfrm>
            <a:off x="762000" y="715961"/>
            <a:ext cx="5334000" cy="1189038"/>
          </a:xfrm>
        </p:spPr>
        <p:txBody>
          <a:bodyPr vert="horz" lIns="91440" tIns="45720" rIns="91440" bIns="45720" rtlCol="0" anchor="t">
            <a:normAutofit/>
          </a:bodyPr>
          <a:lstStyle>
            <a:lvl1pPr>
              <a:defRPr lang="en-US" sz="4000" b="1">
                <a:ea typeface="+mn-ea"/>
                <a:cs typeface="+mn-cs"/>
              </a:defRPr>
            </a:lvl1pPr>
          </a:lstStyle>
          <a:p>
            <a:pPr marL="0" lvl="0" indent="0">
              <a:spcBef>
                <a:spcPts val="1000"/>
              </a:spcBef>
              <a:buFont typeface="Arial" panose="020B0604020202020204" pitchFamily="34" charset="0"/>
            </a:pPr>
            <a:r>
              <a:rPr lang="en-US" dirty="0"/>
              <a:t>Click to edit Master text styles</a:t>
            </a:r>
          </a:p>
        </p:txBody>
      </p:sp>
    </p:spTree>
    <p:extLst>
      <p:ext uri="{BB962C8B-B14F-4D97-AF65-F5344CB8AC3E}">
        <p14:creationId xmlns:p14="http://schemas.microsoft.com/office/powerpoint/2010/main" val="136583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Photo Content">
    <p:bg>
      <p:bgPr>
        <a:solidFill>
          <a:schemeClr val="accent2"/>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AF0AFCE-F48A-4C35-9245-AFC319274E50}"/>
              </a:ext>
            </a:extLst>
          </p:cNvPr>
          <p:cNvSpPr>
            <a:spLocks noGrp="1"/>
          </p:cNvSpPr>
          <p:nvPr>
            <p:ph type="title" hasCustomPrompt="1"/>
          </p:nvPr>
        </p:nvSpPr>
        <p:spPr>
          <a:xfrm>
            <a:off x="762000" y="715961"/>
            <a:ext cx="5334000" cy="1189038"/>
          </a:xfrm>
        </p:spPr>
        <p:txBody>
          <a:bodyPr vert="horz" lIns="91440" tIns="45720" rIns="91440" bIns="45720" rtlCol="0" anchor="t">
            <a:normAutofit/>
          </a:bodyPr>
          <a:lstStyle>
            <a:lvl1pPr>
              <a:defRPr lang="en-US" sz="4000" b="1">
                <a:ea typeface="+mn-ea"/>
                <a:cs typeface="+mn-cs"/>
              </a:defRPr>
            </a:lvl1pPr>
          </a:lstStyle>
          <a:p>
            <a:pPr marL="0" lvl="0" indent="0">
              <a:spcBef>
                <a:spcPts val="1000"/>
              </a:spcBef>
              <a:buFont typeface="Arial" panose="020B0604020202020204" pitchFamily="34" charset="0"/>
            </a:pPr>
            <a:r>
              <a:rPr lang="en-US" dirty="0"/>
              <a:t>Click to edit Master text styles</a:t>
            </a:r>
          </a:p>
        </p:txBody>
      </p:sp>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a:buNone/>
              <a:defRPr sz="2000" b="1"/>
            </a:lvl1pPr>
            <a:lvl2pPr marL="0" indent="-283464">
              <a:defRPr lang="en-US" sz="1800" kern="1200" dirty="0">
                <a:solidFill>
                  <a:schemeClr val="tx1"/>
                </a:solidFill>
                <a:latin typeface="+mn-lt"/>
                <a:ea typeface="+mn-ea"/>
                <a:cs typeface="+mn-cs"/>
              </a:defRPr>
            </a:lvl2pPr>
          </a:lstStyle>
          <a:p>
            <a:pPr lvl="0"/>
            <a:r>
              <a:rPr lang="en-US"/>
              <a:t>Click to edit Master text styles</a:t>
            </a:r>
          </a:p>
          <a:p>
            <a:pPr lvl="1"/>
            <a:r>
              <a:rPr lang="en-US"/>
              <a:t>Second level</a:t>
            </a:r>
          </a:p>
        </p:txBody>
      </p:sp>
      <p:sp>
        <p:nvSpPr>
          <p:cNvPr id="9" name="Picture Placeholder 13" descr="Picture placeholder">
            <a:extLst>
              <a:ext uri="{FF2B5EF4-FFF2-40B4-BE49-F238E27FC236}">
                <a16:creationId xmlns:a16="http://schemas.microsoft.com/office/drawing/2014/main" id="{827A95C0-AE8D-46E1-9EF9-64504CBEF99E}"/>
              </a:ext>
            </a:extLst>
          </p:cNvPr>
          <p:cNvSpPr>
            <a:spLocks noGrp="1"/>
          </p:cNvSpPr>
          <p:nvPr>
            <p:ph type="pic" sz="quarter" idx="14"/>
          </p:nvPr>
        </p:nvSpPr>
        <p:spPr>
          <a:xfrm>
            <a:off x="6858000" y="715963"/>
            <a:ext cx="4572000" cy="2362200"/>
          </a:xfrm>
          <a:solidFill>
            <a:schemeClr val="accent2">
              <a:lumMod val="75000"/>
            </a:schemeClr>
          </a:solidFill>
        </p:spPr>
        <p:txBody>
          <a:bodyPr>
            <a:normAutofit/>
          </a:bodyPr>
          <a:lstStyle>
            <a:lvl1pPr>
              <a:buNone/>
              <a:defRPr sz="1800"/>
            </a:lvl1pPr>
          </a:lstStyle>
          <a:p>
            <a:r>
              <a:rPr lang="en-US"/>
              <a:t>Click icon to add picture</a:t>
            </a:r>
            <a:endParaRPr lang="en-US" dirty="0"/>
          </a:p>
        </p:txBody>
      </p:sp>
      <p:sp>
        <p:nvSpPr>
          <p:cNvPr id="8" name="Picture Placeholder 13" descr="Picture placeholder">
            <a:extLst>
              <a:ext uri="{FF2B5EF4-FFF2-40B4-BE49-F238E27FC236}">
                <a16:creationId xmlns:a16="http://schemas.microsoft.com/office/drawing/2014/main" id="{89E410BA-B0FE-4F0E-8BE5-D33CC016635B}"/>
              </a:ext>
            </a:extLst>
          </p:cNvPr>
          <p:cNvSpPr>
            <a:spLocks noGrp="1"/>
          </p:cNvSpPr>
          <p:nvPr>
            <p:ph type="pic" sz="quarter" idx="13"/>
          </p:nvPr>
        </p:nvSpPr>
        <p:spPr>
          <a:xfrm>
            <a:off x="6858000" y="3444081"/>
            <a:ext cx="4572000" cy="2362200"/>
          </a:xfrm>
          <a:solidFill>
            <a:schemeClr val="accent2">
              <a:lumMod val="75000"/>
            </a:schemeClr>
          </a:solidFill>
        </p:spPr>
        <p:txBody>
          <a:bodyPr>
            <a:normAutofit/>
          </a:bodyPr>
          <a:lstStyle>
            <a:lvl1pPr>
              <a:buNone/>
              <a:defRPr sz="1800"/>
            </a:lvl1pPr>
          </a:lstStyle>
          <a:p>
            <a:r>
              <a:rPr lang="en-US"/>
              <a:t>Click icon to add picture</a:t>
            </a:r>
            <a:endParaRPr lang="en-US" dirty="0"/>
          </a:p>
        </p:txBody>
      </p:sp>
      <p:pic>
        <p:nvPicPr>
          <p:cNvPr id="3" name="Picture 2" descr="Chart, background pattern&#10;&#10;Description automatically generated">
            <a:extLst>
              <a:ext uri="{FF2B5EF4-FFF2-40B4-BE49-F238E27FC236}">
                <a16:creationId xmlns:a16="http://schemas.microsoft.com/office/drawing/2014/main" id="{B4F28166-FA93-42F3-90D5-A5BBE10D86F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Tree>
    <p:extLst>
      <p:ext uri="{BB962C8B-B14F-4D97-AF65-F5344CB8AC3E}">
        <p14:creationId xmlns:p14="http://schemas.microsoft.com/office/powerpoint/2010/main" val="937858099"/>
      </p:ext>
    </p:extLst>
  </p:cSld>
  <p:clrMapOvr>
    <a:masterClrMapping/>
  </p:clrMapOvr>
  <p:extLst>
    <p:ext uri="{DCECCB84-F9BA-43D5-87BE-67443E8EF086}">
      <p15:sldGuideLst xmlns:p15="http://schemas.microsoft.com/office/powerpoint/2012/main">
        <p15:guide id="1" orient="horz" pos="3672">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ight Pattern Content">
    <p:bg>
      <p:bgRef idx="1001">
        <a:schemeClr val="bg1"/>
      </p:bgRef>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3A82FA-1F05-4BAB-8768-A4575B1AEA6A}"/>
              </a:ext>
            </a:extLst>
          </p:cNvPr>
          <p:cNvSpPr>
            <a:spLocks noGrp="1"/>
          </p:cNvSpPr>
          <p:nvPr>
            <p:ph type="title" hasCustomPrompt="1"/>
          </p:nvPr>
        </p:nvSpPr>
        <p:spPr>
          <a:xfrm>
            <a:off x="762000" y="715961"/>
            <a:ext cx="6477000" cy="1189038"/>
          </a:xfrm>
        </p:spPr>
        <p:txBody>
          <a:bodyPr vert="horz" lIns="91440" tIns="45720" rIns="91440" bIns="45720" rtlCol="0" anchor="t">
            <a:normAutofit/>
          </a:bodyPr>
          <a:lstStyle>
            <a:lvl1pPr>
              <a:defRPr lang="en-US" sz="4000" b="1">
                <a:solidFill>
                  <a:schemeClr val="accent2"/>
                </a:solidFill>
                <a:ea typeface="+mn-ea"/>
                <a:cs typeface="+mn-cs"/>
              </a:defRPr>
            </a:lvl1pPr>
          </a:lstStyle>
          <a:p>
            <a:pPr marL="0" lvl="0" indent="0">
              <a:spcBef>
                <a:spcPts val="1000"/>
              </a:spcBef>
              <a:buFont typeface="Arial" panose="020B0604020202020204" pitchFamily="34" charset="0"/>
            </a:pPr>
            <a:r>
              <a:rPr lang="en-US" dirty="0"/>
              <a:t>Click to edit Master text styles</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762000" y="1905000"/>
            <a:ext cx="6477000" cy="3276600"/>
          </a:xfrm>
        </p:spPr>
        <p:txBody>
          <a:bodyPr/>
          <a:lstStyle>
            <a:lvl1pPr>
              <a:buNone/>
              <a:defRPr sz="2000" b="1">
                <a:solidFill>
                  <a:schemeClr val="accent6">
                    <a:lumMod val="50000"/>
                  </a:schemeClr>
                </a:solidFill>
              </a:defRPr>
            </a:lvl1pPr>
            <a:lvl2pPr marL="0" indent="-283464">
              <a:defRPr lang="en-US" sz="1800" kern="1200" dirty="0">
                <a:solidFill>
                  <a:schemeClr val="tx1"/>
                </a:solidFill>
                <a:latin typeface="+mn-lt"/>
                <a:ea typeface="+mn-ea"/>
                <a:cs typeface="+mn-cs"/>
              </a:defRPr>
            </a:lvl2pPr>
          </a:lstStyle>
          <a:p>
            <a:pPr lvl="0"/>
            <a:r>
              <a:rPr lang="en-US"/>
              <a:t>Click to edit Master text styles</a:t>
            </a:r>
          </a:p>
          <a:p>
            <a:pPr lvl="1"/>
            <a:r>
              <a:rPr lang="en-US"/>
              <a:t>Second level</a:t>
            </a:r>
          </a:p>
        </p:txBody>
      </p:sp>
      <p:pic>
        <p:nvPicPr>
          <p:cNvPr id="2" name="Picture 1" descr="Chart, background pattern&#10;&#10;Description automatically generated">
            <a:extLst>
              <a:ext uri="{FF2B5EF4-FFF2-40B4-BE49-F238E27FC236}">
                <a16:creationId xmlns:a16="http://schemas.microsoft.com/office/drawing/2014/main" id="{570FCE13-E0EE-4C5A-BDB0-04E8FE4D216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7721600" y="-8164"/>
            <a:ext cx="4470400" cy="6877050"/>
          </a:xfrm>
          <a:prstGeom prst="rect">
            <a:avLst/>
          </a:prstGeom>
        </p:spPr>
      </p:pic>
    </p:spTree>
    <p:extLst>
      <p:ext uri="{BB962C8B-B14F-4D97-AF65-F5344CB8AC3E}">
        <p14:creationId xmlns:p14="http://schemas.microsoft.com/office/powerpoint/2010/main" val="243535259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p15:clr>
            <a:srgbClr val="5ACBF0"/>
          </p15:clr>
        </p15:guide>
        <p15:guide id="4" orient="horz" pos="2487">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attern Content">
    <p:bg>
      <p:bgPr>
        <a:solidFill>
          <a:schemeClr val="tx1"/>
        </a:solidFill>
        <a:effectLst/>
      </p:bgPr>
    </p:bg>
    <p:spTree>
      <p:nvGrpSpPr>
        <p:cNvPr id="1" name=""/>
        <p:cNvGrpSpPr/>
        <p:nvPr/>
      </p:nvGrpSpPr>
      <p:grpSpPr>
        <a:xfrm>
          <a:off x="0" y="0"/>
          <a:ext cx="0" cy="0"/>
          <a:chOff x="0" y="0"/>
          <a:chExt cx="0" cy="0"/>
        </a:xfrm>
      </p:grpSpPr>
      <p:pic>
        <p:nvPicPr>
          <p:cNvPr id="3" name="Picture 2" descr="Chart, background pattern&#10;&#10;Description automatically generated">
            <a:extLst>
              <a:ext uri="{FF2B5EF4-FFF2-40B4-BE49-F238E27FC236}">
                <a16:creationId xmlns:a16="http://schemas.microsoft.com/office/drawing/2014/main" id="{D02F07F5-7B28-4FAB-AE64-9567EE73DE5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11394" y="-14514"/>
            <a:ext cx="4470400" cy="6877050"/>
          </a:xfrm>
          <a:prstGeom prst="rect">
            <a:avLst/>
          </a:prstGeom>
        </p:spPr>
      </p:pic>
      <p:sp>
        <p:nvSpPr>
          <p:cNvPr id="2" name="Title 1">
            <a:extLst>
              <a:ext uri="{FF2B5EF4-FFF2-40B4-BE49-F238E27FC236}">
                <a16:creationId xmlns:a16="http://schemas.microsoft.com/office/drawing/2014/main" id="{13E3504F-F7AC-4961-8027-04414EA28A76}"/>
              </a:ext>
            </a:extLst>
          </p:cNvPr>
          <p:cNvSpPr>
            <a:spLocks noGrp="1"/>
          </p:cNvSpPr>
          <p:nvPr>
            <p:ph type="title"/>
          </p:nvPr>
        </p:nvSpPr>
        <p:spPr>
          <a:xfrm>
            <a:off x="5199742" y="715961"/>
            <a:ext cx="6477000" cy="1189037"/>
          </a:xfrm>
        </p:spPr>
        <p:txBody>
          <a:bodyPr vert="horz" lIns="91440" tIns="45720" rIns="91440" bIns="45720" rtlCol="0" anchor="t">
            <a:normAutofit/>
          </a:bodyPr>
          <a:lstStyle>
            <a:lvl1pPr>
              <a:defRPr lang="en-US" sz="4000" b="1" i="0" cap="none" spc="-50" baseline="0">
                <a:ln w="3175">
                  <a:noFill/>
                </a:ln>
                <a:solidFill>
                  <a:schemeClr val="accent2"/>
                </a:solidFill>
                <a:effectLst/>
                <a:ea typeface="+mn-ea"/>
                <a:cs typeface="Segoe UI" pitchFamily="34" charset="0"/>
              </a:defRPr>
            </a:lvl1pPr>
          </a:lstStyle>
          <a:p>
            <a:pPr marL="0" lvl="0" indent="0">
              <a:spcBef>
                <a:spcPts val="1000"/>
              </a:spcBef>
              <a:buFont typeface="Arial" panose="020B0604020202020204" pitchFamily="34" charset="0"/>
            </a:pPr>
            <a:r>
              <a:rPr lang="en-US"/>
              <a:t>Click to edit Master title style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5199743" y="1905000"/>
            <a:ext cx="6477000" cy="3276600"/>
          </a:xfrm>
        </p:spPr>
        <p:txBody>
          <a:bodyPr/>
          <a:lstStyle>
            <a:lvl1pPr>
              <a:buNone/>
              <a:defRPr sz="2000" b="1">
                <a:solidFill>
                  <a:schemeClr val="accent6">
                    <a:lumMod val="50000"/>
                  </a:schemeClr>
                </a:solidFill>
              </a:defRPr>
            </a:lvl1pPr>
            <a:lvl2pPr marL="283464" indent="-283464">
              <a:spcBef>
                <a:spcPts val="1900"/>
              </a:spcBef>
              <a:defRPr lang="en-US" sz="1800" kern="1200" dirty="0">
                <a:solidFill>
                  <a:schemeClr val="bg1"/>
                </a:solidFill>
                <a:latin typeface="+mn-lt"/>
                <a:ea typeface="+mn-ea"/>
                <a:cs typeface="+mn-cs"/>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0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p15:clr>
            <a:srgbClr val="5ACBF0"/>
          </p15:clr>
        </p15:guide>
        <p15:guide id="3" orient="horz" pos="2240">
          <p15:clr>
            <a:srgbClr val="5ACBF0"/>
          </p15:clr>
        </p15:guide>
        <p15:guide id="4" orient="horz" pos="2487">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chemeClr val="accent2"/>
        </a:solidFill>
        <a:effectLst/>
      </p:bgPr>
    </p:bg>
    <p:spTree>
      <p:nvGrpSpPr>
        <p:cNvPr id="1" name=""/>
        <p:cNvGrpSpPr/>
        <p:nvPr/>
      </p:nvGrpSpPr>
      <p:grpSpPr>
        <a:xfrm>
          <a:off x="0" y="0"/>
          <a:ext cx="0" cy="0"/>
          <a:chOff x="0" y="0"/>
          <a:chExt cx="0" cy="0"/>
        </a:xfrm>
      </p:grpSpPr>
      <p:pic>
        <p:nvPicPr>
          <p:cNvPr id="3" name="Picture 2" descr="Shape, arrow&#10;&#10;Description automatically generated">
            <a:extLst>
              <a:ext uri="{FF2B5EF4-FFF2-40B4-BE49-F238E27FC236}">
                <a16:creationId xmlns:a16="http://schemas.microsoft.com/office/drawing/2014/main" id="{028401E1-3B09-44F5-B61D-E811BC24E22A}"/>
              </a:ext>
            </a:extLst>
          </p:cNvPr>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Tree>
    <p:extLst>
      <p:ext uri="{BB962C8B-B14F-4D97-AF65-F5344CB8AC3E}">
        <p14:creationId xmlns:p14="http://schemas.microsoft.com/office/powerpoint/2010/main" val="202081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p15:clr>
            <a:srgbClr val="5ACBF0"/>
          </p15:clr>
        </p15:guide>
        <p15:guide id="4" orient="horz" pos="2488">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ttom Pattern Black">
    <p:bg>
      <p:bgPr>
        <a:solidFill>
          <a:schemeClr val="accent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7724906-4405-47F4-B533-7291B003B0A2}"/>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pPr lvl="0"/>
            <a:r>
              <a:rPr lang="en-US" dirty="0"/>
              <a:t>Click to edit Master text styles</a:t>
            </a:r>
          </a:p>
        </p:txBody>
      </p:sp>
      <p:sp>
        <p:nvSpPr>
          <p:cNvPr id="14" name="Text Placeholder 4">
            <a:extLst>
              <a:ext uri="{FF2B5EF4-FFF2-40B4-BE49-F238E27FC236}">
                <a16:creationId xmlns:a16="http://schemas.microsoft.com/office/drawing/2014/main" id="{1EEF53A4-35A6-4E43-B220-67DA381C5910}"/>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accent6">
                    <a:lumMod val="50000"/>
                  </a:schemeClr>
                </a:solidFill>
                <a:latin typeface="+mn-lt"/>
                <a:ea typeface="+mn-ea"/>
                <a:cs typeface="+mn-cs"/>
              </a:defRPr>
            </a:lvl1pPr>
          </a:lstStyle>
          <a:p>
            <a:pPr lvl="0"/>
            <a:r>
              <a:rPr lang="en-US"/>
              <a:t>Insert content here</a:t>
            </a:r>
          </a:p>
        </p:txBody>
      </p:sp>
      <p:pic>
        <p:nvPicPr>
          <p:cNvPr id="2" name="Picture 1" descr="Chart, background pattern&#10;&#10;Description automatically generated">
            <a:extLst>
              <a:ext uri="{FF2B5EF4-FFF2-40B4-BE49-F238E27FC236}">
                <a16:creationId xmlns:a16="http://schemas.microsoft.com/office/drawing/2014/main" id="{F2674189-311A-4AD6-ACED-1AF38642799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Tree>
    <p:extLst>
      <p:ext uri="{BB962C8B-B14F-4D97-AF65-F5344CB8AC3E}">
        <p14:creationId xmlns:p14="http://schemas.microsoft.com/office/powerpoint/2010/main" val="1350158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Pattern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C00585D-E155-409A-899A-29BDF4E57FD3}"/>
              </a:ext>
            </a:extLst>
          </p:cNvPr>
          <p:cNvSpPr>
            <a:spLocks noGrp="1"/>
          </p:cNvSpPr>
          <p:nvPr>
            <p:ph type="title" hasCustomPrompt="1"/>
          </p:nvPr>
        </p:nvSpPr>
        <p:spPr>
          <a:xfrm>
            <a:off x="762000" y="716577"/>
            <a:ext cx="10668000" cy="615553"/>
          </a:xfrm>
          <a:noFill/>
        </p:spPr>
        <p:txBody>
          <a:bodyPr wrap="square" lIns="0" tIns="0" rIns="0" bIns="0" anchor="b" anchorCtr="0">
            <a:no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2D944D9B-AA15-4DB5-AE58-0FA514F6FE87}"/>
              </a:ext>
            </a:extLst>
          </p:cNvPr>
          <p:cNvSpPr>
            <a:spLocks noGrp="1"/>
          </p:cNvSpPr>
          <p:nvPr>
            <p:ph type="body" sz="quarter" idx="13" hasCustomPrompt="1"/>
          </p:nvPr>
        </p:nvSpPr>
        <p:spPr>
          <a:xfrm>
            <a:off x="762000" y="1790699"/>
            <a:ext cx="10668000" cy="685800"/>
          </a:xfrm>
          <a:prstGeom prst="rect">
            <a:avLst/>
          </a:prstGeom>
          <a:noFill/>
        </p:spPr>
        <p:txBody>
          <a:bodyPr wrap="square" lIns="0" tIns="0" rIns="0" bIns="0">
            <a:noAutofit/>
          </a:bodyPr>
          <a:lstStyle>
            <a:lvl1pPr marL="0" indent="0" algn="l">
              <a:spcBef>
                <a:spcPts val="0"/>
              </a:spcBef>
              <a:spcAft>
                <a:spcPts val="0"/>
              </a:spcAft>
              <a:buFont typeface="Arial" panose="020B0604020202020204" pitchFamily="34" charset="0"/>
              <a:buNone/>
              <a:defRPr lang="en-US" sz="1800" kern="1200" dirty="0">
                <a:solidFill>
                  <a:schemeClr val="accent6">
                    <a:lumMod val="50000"/>
                  </a:schemeClr>
                </a:solidFill>
                <a:latin typeface="+mn-lt"/>
                <a:ea typeface="+mn-ea"/>
                <a:cs typeface="+mn-cs"/>
              </a:defRPr>
            </a:lvl1pPr>
          </a:lstStyle>
          <a:p>
            <a:pPr lvl="0"/>
            <a:r>
              <a:rPr lang="en-US" dirty="0"/>
              <a:t>Insert content here</a:t>
            </a:r>
          </a:p>
        </p:txBody>
      </p:sp>
      <p:pic>
        <p:nvPicPr>
          <p:cNvPr id="2" name="Picture 1" descr="Chart, background pattern&#10;&#10;Description automatically generated">
            <a:extLst>
              <a:ext uri="{FF2B5EF4-FFF2-40B4-BE49-F238E27FC236}">
                <a16:creationId xmlns:a16="http://schemas.microsoft.com/office/drawing/2014/main" id="{75AA916B-1CCB-46CB-9D3B-BAF329AD02F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Tree>
    <p:extLst>
      <p:ext uri="{BB962C8B-B14F-4D97-AF65-F5344CB8AC3E}">
        <p14:creationId xmlns:p14="http://schemas.microsoft.com/office/powerpoint/2010/main" val="174207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rt Art">
    <p:bg>
      <p:bgPr>
        <a:solidFill>
          <a:schemeClr val="accent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858EEFF-117E-4B86-B6B2-CD8F71AA8C4A}"/>
              </a:ext>
            </a:extLst>
          </p:cNvPr>
          <p:cNvSpPr>
            <a:spLocks noGrp="1"/>
          </p:cNvSpPr>
          <p:nvPr>
            <p:ph type="title" hasCustomPrompt="1"/>
          </p:nvPr>
        </p:nvSpPr>
        <p:spPr>
          <a:xfrm>
            <a:off x="762000" y="716577"/>
            <a:ext cx="10668000" cy="615553"/>
          </a:xfrm>
          <a:noFill/>
        </p:spPr>
        <p:txBody>
          <a:bodyPr wrap="square" lIns="0" tIns="0" rIns="0" bIns="0" anchor="b" anchorCtr="0">
            <a:sp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pPr lvl="0"/>
            <a:r>
              <a:rPr lang="en-US" dirty="0"/>
              <a:t>Click to edit Master text styles</a:t>
            </a:r>
          </a:p>
        </p:txBody>
      </p:sp>
      <p:sp>
        <p:nvSpPr>
          <p:cNvPr id="19" name="Text Placeholder 4">
            <a:extLst>
              <a:ext uri="{FF2B5EF4-FFF2-40B4-BE49-F238E27FC236}">
                <a16:creationId xmlns:a16="http://schemas.microsoft.com/office/drawing/2014/main" id="{3E65ED86-A26C-479A-8393-0BFDCBCD43F2}"/>
              </a:ext>
            </a:extLst>
          </p:cNvPr>
          <p:cNvSpPr>
            <a:spLocks noGrp="1"/>
          </p:cNvSpPr>
          <p:nvPr>
            <p:ph type="body" sz="quarter" idx="13" hasCustomPrompt="1"/>
          </p:nvPr>
        </p:nvSpPr>
        <p:spPr>
          <a:xfrm>
            <a:off x="762000" y="1783952"/>
            <a:ext cx="10668000" cy="1111648"/>
          </a:xfrm>
          <a:prstGeom prst="rect">
            <a:avLst/>
          </a:prstGeom>
          <a:noFill/>
        </p:spPr>
        <p:txBody>
          <a:bodyPr wrap="square" lIns="0" tIns="0" rIns="0" bIns="0">
            <a:noAutofit/>
          </a:bodyPr>
          <a:lstStyle>
            <a:lvl1pPr marL="0" indent="0" algn="l">
              <a:spcBef>
                <a:spcPts val="0"/>
              </a:spcBef>
              <a:spcAft>
                <a:spcPts val="0"/>
              </a:spcAft>
              <a:buFont typeface="Arial" panose="020B0604020202020204" pitchFamily="34" charset="0"/>
              <a:buNone/>
              <a:defRPr lang="en-US" sz="1800" kern="1200" dirty="0">
                <a:solidFill>
                  <a:schemeClr val="accent6">
                    <a:lumMod val="50000"/>
                  </a:schemeClr>
                </a:solidFill>
                <a:latin typeface="+mn-lt"/>
                <a:ea typeface="+mn-ea"/>
                <a:cs typeface="+mn-cs"/>
              </a:defRPr>
            </a:lvl1pPr>
          </a:lstStyle>
          <a:p>
            <a:pPr lvl="0"/>
            <a:r>
              <a:rPr lang="en-US"/>
              <a:t>Insert content here</a:t>
            </a:r>
          </a:p>
        </p:txBody>
      </p:sp>
      <p:sp>
        <p:nvSpPr>
          <p:cNvPr id="16" name="Picture Placeholder 15" descr="Picture placeholder">
            <a:extLst>
              <a:ext uri="{FF2B5EF4-FFF2-40B4-BE49-F238E27FC236}">
                <a16:creationId xmlns:a16="http://schemas.microsoft.com/office/drawing/2014/main" id="{FE42B32E-80DC-4AC0-B306-CE8E5CCD934F}"/>
              </a:ext>
            </a:extLst>
          </p:cNvPr>
          <p:cNvSpPr>
            <a:spLocks noGrp="1"/>
          </p:cNvSpPr>
          <p:nvPr>
            <p:ph type="pic" sz="quarter" idx="14"/>
          </p:nvPr>
        </p:nvSpPr>
        <p:spPr>
          <a:xfrm>
            <a:off x="2024063" y="3232150"/>
            <a:ext cx="1308100" cy="1309688"/>
          </a:xfrm>
          <a:solidFill>
            <a:schemeClr val="accent1">
              <a:lumMod val="90000"/>
            </a:schemeClr>
          </a:solidFill>
        </p:spPr>
        <p:txBody>
          <a:bodyPr>
            <a:normAutofit/>
          </a:bodyPr>
          <a:lstStyle>
            <a:lvl1pPr>
              <a:buNone/>
              <a:defRPr sz="1200"/>
            </a:lvl1pPr>
          </a:lstStyle>
          <a:p>
            <a:r>
              <a:rPr lang="en-US"/>
              <a:t>Click icon to add picture</a:t>
            </a:r>
            <a:endParaRPr lang="en-US" dirty="0"/>
          </a:p>
        </p:txBody>
      </p:sp>
      <p:sp>
        <p:nvSpPr>
          <p:cNvPr id="22" name="Text Placeholder 21">
            <a:extLst>
              <a:ext uri="{FF2B5EF4-FFF2-40B4-BE49-F238E27FC236}">
                <a16:creationId xmlns:a16="http://schemas.microsoft.com/office/drawing/2014/main" id="{CC31B5EA-A920-4B2A-8F05-3C688980E26F}"/>
              </a:ext>
            </a:extLst>
          </p:cNvPr>
          <p:cNvSpPr>
            <a:spLocks noGrp="1"/>
          </p:cNvSpPr>
          <p:nvPr>
            <p:ph type="body" sz="quarter" idx="17"/>
          </p:nvPr>
        </p:nvSpPr>
        <p:spPr>
          <a:xfrm>
            <a:off x="1223963" y="4943475"/>
            <a:ext cx="2908300" cy="968375"/>
          </a:xfrm>
        </p:spPr>
        <p:txBody>
          <a:bodyPr>
            <a:noAutofit/>
          </a:bodyPr>
          <a:lstStyle>
            <a:lvl1pPr algn="ctr">
              <a:defRPr sz="1400">
                <a:solidFill>
                  <a:schemeClr val="accent6">
                    <a:lumMod val="50000"/>
                  </a:schemeClr>
                </a:solidFill>
              </a:defRPr>
            </a:lvl1pPr>
            <a:lvl2pPr>
              <a:defRPr sz="1400">
                <a:solidFill>
                  <a:schemeClr val="accent6">
                    <a:lumMod val="50000"/>
                  </a:schemeClr>
                </a:solidFill>
              </a:defRPr>
            </a:lvl2pPr>
            <a:lvl3pPr>
              <a:defRPr sz="1400">
                <a:solidFill>
                  <a:schemeClr val="accent6">
                    <a:lumMod val="50000"/>
                  </a:schemeClr>
                </a:solidFill>
              </a:defRPr>
            </a:lvl3pPr>
            <a:lvl4pPr>
              <a:defRPr sz="1400">
                <a:solidFill>
                  <a:schemeClr val="accent6">
                    <a:lumMod val="50000"/>
                  </a:schemeClr>
                </a:solidFill>
              </a:defRPr>
            </a:lvl4pPr>
            <a:lvl5pPr>
              <a:defRPr sz="1400">
                <a:solidFill>
                  <a:schemeClr val="accent6">
                    <a:lumMod val="50000"/>
                  </a:schemeClr>
                </a:solidFill>
              </a:defRPr>
            </a:lvl5pPr>
          </a:lstStyle>
          <a:p>
            <a:pPr lvl="0"/>
            <a:r>
              <a:rPr lang="en-US"/>
              <a:t>Click to edit Master text styles</a:t>
            </a:r>
          </a:p>
        </p:txBody>
      </p:sp>
      <p:sp>
        <p:nvSpPr>
          <p:cNvPr id="20" name="Picture Placeholder 15" descr="Picture placeholder">
            <a:extLst>
              <a:ext uri="{FF2B5EF4-FFF2-40B4-BE49-F238E27FC236}">
                <a16:creationId xmlns:a16="http://schemas.microsoft.com/office/drawing/2014/main" id="{A4E97807-A99D-4012-BE47-7B3C54B502FA}"/>
              </a:ext>
            </a:extLst>
          </p:cNvPr>
          <p:cNvSpPr>
            <a:spLocks noGrp="1"/>
          </p:cNvSpPr>
          <p:nvPr>
            <p:ph type="pic" sz="quarter" idx="15"/>
          </p:nvPr>
        </p:nvSpPr>
        <p:spPr>
          <a:xfrm>
            <a:off x="5442311" y="3248540"/>
            <a:ext cx="1308100" cy="1309688"/>
          </a:xfrm>
          <a:solidFill>
            <a:schemeClr val="accent1">
              <a:lumMod val="90000"/>
            </a:schemeClr>
          </a:solidFill>
        </p:spPr>
        <p:txBody>
          <a:bodyPr>
            <a:normAutofit/>
          </a:bodyPr>
          <a:lstStyle>
            <a:lvl1pPr>
              <a:buNone/>
              <a:defRPr sz="1200"/>
            </a:lvl1pPr>
          </a:lstStyle>
          <a:p>
            <a:r>
              <a:rPr lang="en-US"/>
              <a:t>Click icon to add picture</a:t>
            </a:r>
            <a:endParaRPr lang="en-US" dirty="0"/>
          </a:p>
        </p:txBody>
      </p:sp>
      <p:sp>
        <p:nvSpPr>
          <p:cNvPr id="23" name="Text Placeholder 21">
            <a:extLst>
              <a:ext uri="{FF2B5EF4-FFF2-40B4-BE49-F238E27FC236}">
                <a16:creationId xmlns:a16="http://schemas.microsoft.com/office/drawing/2014/main" id="{C073AF55-A66A-4112-A82D-E09A3D14EDBE}"/>
              </a:ext>
            </a:extLst>
          </p:cNvPr>
          <p:cNvSpPr>
            <a:spLocks noGrp="1"/>
          </p:cNvSpPr>
          <p:nvPr>
            <p:ph type="body" sz="quarter" idx="18"/>
          </p:nvPr>
        </p:nvSpPr>
        <p:spPr>
          <a:xfrm>
            <a:off x="4641850" y="4943475"/>
            <a:ext cx="2908300" cy="968375"/>
          </a:xfrm>
        </p:spPr>
        <p:txBody>
          <a:bodyPr>
            <a:noAutofit/>
          </a:bodyPr>
          <a:lstStyle>
            <a:lvl1pPr algn="ctr">
              <a:defRPr sz="1400">
                <a:solidFill>
                  <a:schemeClr val="accent6">
                    <a:lumMod val="50000"/>
                  </a:schemeClr>
                </a:solidFill>
              </a:defRPr>
            </a:lvl1pPr>
            <a:lvl2pPr>
              <a:defRPr sz="1400">
                <a:solidFill>
                  <a:schemeClr val="accent6">
                    <a:lumMod val="50000"/>
                  </a:schemeClr>
                </a:solidFill>
              </a:defRPr>
            </a:lvl2pPr>
            <a:lvl3pPr>
              <a:defRPr sz="1400">
                <a:solidFill>
                  <a:schemeClr val="accent6">
                    <a:lumMod val="50000"/>
                  </a:schemeClr>
                </a:solidFill>
              </a:defRPr>
            </a:lvl3pPr>
            <a:lvl4pPr>
              <a:defRPr sz="1400">
                <a:solidFill>
                  <a:schemeClr val="accent6">
                    <a:lumMod val="50000"/>
                  </a:schemeClr>
                </a:solidFill>
              </a:defRPr>
            </a:lvl4pPr>
            <a:lvl5pPr>
              <a:defRPr sz="1400">
                <a:solidFill>
                  <a:schemeClr val="accent6">
                    <a:lumMod val="50000"/>
                  </a:schemeClr>
                </a:solidFill>
              </a:defRPr>
            </a:lvl5pPr>
          </a:lstStyle>
          <a:p>
            <a:pPr lvl="0"/>
            <a:r>
              <a:rPr lang="en-US"/>
              <a:t>Click to edit Master text styles</a:t>
            </a:r>
          </a:p>
        </p:txBody>
      </p:sp>
      <p:sp>
        <p:nvSpPr>
          <p:cNvPr id="21" name="Picture Placeholder 15" descr="Picture placeholder">
            <a:extLst>
              <a:ext uri="{FF2B5EF4-FFF2-40B4-BE49-F238E27FC236}">
                <a16:creationId xmlns:a16="http://schemas.microsoft.com/office/drawing/2014/main" id="{31025974-D850-4FC0-B6B0-BBF7DFCE1ECE}"/>
              </a:ext>
            </a:extLst>
          </p:cNvPr>
          <p:cNvSpPr>
            <a:spLocks noGrp="1"/>
          </p:cNvSpPr>
          <p:nvPr>
            <p:ph type="pic" sz="quarter" idx="16"/>
          </p:nvPr>
        </p:nvSpPr>
        <p:spPr>
          <a:xfrm>
            <a:off x="8859074" y="3232150"/>
            <a:ext cx="1308100" cy="1309688"/>
          </a:xfrm>
          <a:solidFill>
            <a:schemeClr val="accent1">
              <a:lumMod val="90000"/>
            </a:schemeClr>
          </a:solidFill>
        </p:spPr>
        <p:txBody>
          <a:bodyPr>
            <a:normAutofit/>
          </a:bodyPr>
          <a:lstStyle>
            <a:lvl1pPr>
              <a:buNone/>
              <a:defRPr sz="1200"/>
            </a:lvl1pPr>
          </a:lstStyle>
          <a:p>
            <a:r>
              <a:rPr lang="en-US"/>
              <a:t>Click icon to add picture</a:t>
            </a:r>
            <a:endParaRPr lang="en-US" dirty="0"/>
          </a:p>
        </p:txBody>
      </p:sp>
      <p:sp>
        <p:nvSpPr>
          <p:cNvPr id="24" name="Text Placeholder 21">
            <a:extLst>
              <a:ext uri="{FF2B5EF4-FFF2-40B4-BE49-F238E27FC236}">
                <a16:creationId xmlns:a16="http://schemas.microsoft.com/office/drawing/2014/main" id="{CBC8787E-EB24-4D42-8555-6C6C11DD51B3}"/>
              </a:ext>
            </a:extLst>
          </p:cNvPr>
          <p:cNvSpPr>
            <a:spLocks noGrp="1"/>
          </p:cNvSpPr>
          <p:nvPr>
            <p:ph type="body" sz="quarter" idx="19"/>
          </p:nvPr>
        </p:nvSpPr>
        <p:spPr>
          <a:xfrm>
            <a:off x="8059737" y="4943475"/>
            <a:ext cx="2908300" cy="968375"/>
          </a:xfrm>
        </p:spPr>
        <p:txBody>
          <a:bodyPr>
            <a:noAutofit/>
          </a:bodyPr>
          <a:lstStyle>
            <a:lvl1pPr algn="ctr">
              <a:defRPr sz="1400">
                <a:solidFill>
                  <a:schemeClr val="accent6">
                    <a:lumMod val="50000"/>
                  </a:schemeClr>
                </a:solidFill>
              </a:defRPr>
            </a:lvl1pPr>
            <a:lvl2pPr>
              <a:defRPr sz="1400">
                <a:solidFill>
                  <a:schemeClr val="accent6">
                    <a:lumMod val="50000"/>
                  </a:schemeClr>
                </a:solidFill>
              </a:defRPr>
            </a:lvl2pPr>
            <a:lvl3pPr>
              <a:defRPr sz="1400">
                <a:solidFill>
                  <a:schemeClr val="accent6">
                    <a:lumMod val="50000"/>
                  </a:schemeClr>
                </a:solidFill>
              </a:defRPr>
            </a:lvl3pPr>
            <a:lvl4pPr>
              <a:defRPr sz="1400">
                <a:solidFill>
                  <a:schemeClr val="accent6">
                    <a:lumMod val="50000"/>
                  </a:schemeClr>
                </a:solidFill>
              </a:defRPr>
            </a:lvl4pPr>
            <a:lvl5pPr>
              <a:defRPr sz="1400">
                <a:solidFill>
                  <a:schemeClr val="accent6">
                    <a:lumMod val="50000"/>
                  </a:schemeClr>
                </a:solidFill>
              </a:defRPr>
            </a:lvl5pPr>
          </a:lstStyle>
          <a:p>
            <a:pPr lvl="0"/>
            <a:r>
              <a:rPr lang="en-US"/>
              <a:t>Click to edit Master text styles</a:t>
            </a:r>
          </a:p>
        </p:txBody>
      </p:sp>
    </p:spTree>
    <p:extLst>
      <p:ext uri="{BB962C8B-B14F-4D97-AF65-F5344CB8AC3E}">
        <p14:creationId xmlns:p14="http://schemas.microsoft.com/office/powerpoint/2010/main" val="1042689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defRPr>
            </a:lvl1pPr>
          </a:lstStyle>
          <a:p>
            <a:fld id="{1D364696-E1F3-49EF-AEC8-730A16D9A23F}" type="datetimeFigureOut">
              <a:rPr lang="en-US" altLang="en-US" smtClean="0"/>
              <a:pPr/>
              <a:t>8/20/2023</a:t>
            </a:fld>
            <a:endParaRPr lang="en-US"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defRPr>
            </a:lvl1pPr>
          </a:lstStyle>
          <a:p>
            <a:endParaRPr lang="en-US"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defRPr>
            </a:lvl1pPr>
          </a:lstStyle>
          <a:p>
            <a:fld id="{8402A1B0-4691-41D9-84E0-69D594EAA3FE}" type="slidenum">
              <a:rPr lang="en-US" altLang="en-US" smtClean="0"/>
              <a:pPr/>
              <a:t>‹#›</a:t>
            </a:fld>
            <a:endParaRPr lang="en-US" altLang="en-US" dirty="0"/>
          </a:p>
        </p:txBody>
      </p:sp>
    </p:spTree>
    <p:extLst>
      <p:ext uri="{BB962C8B-B14F-4D97-AF65-F5344CB8AC3E}">
        <p14:creationId xmlns:p14="http://schemas.microsoft.com/office/powerpoint/2010/main" val="2729654174"/>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283464" indent="-283464" algn="l" defTabSz="914400" rtl="0" eaLnBrk="1" latinLnBrk="0" hangingPunct="1">
        <a:lnSpc>
          <a:spcPct val="90000"/>
        </a:lnSpc>
        <a:spcBef>
          <a:spcPts val="8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chemeClr val="accent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 y="2351782"/>
            <a:ext cx="12191999" cy="2154436"/>
          </a:xfrm>
        </p:spPr>
        <p:txBody>
          <a:bodyPr/>
          <a:lstStyle/>
          <a:p>
            <a:r>
              <a:rPr lang="en-US" sz="7000" dirty="0"/>
              <a:t>THE PLAN OF SALVATION</a:t>
            </a:r>
            <a:br>
              <a:rPr lang="en-US" sz="7000" dirty="0"/>
            </a:br>
            <a:r>
              <a:rPr lang="en-US" sz="7000" cap="small" dirty="0"/>
              <a:t>Stated, Exemplified, &amp; Implied</a:t>
            </a:r>
          </a:p>
        </p:txBody>
      </p:sp>
    </p:spTree>
    <p:extLst>
      <p:ext uri="{BB962C8B-B14F-4D97-AF65-F5344CB8AC3E}">
        <p14:creationId xmlns:p14="http://schemas.microsoft.com/office/powerpoint/2010/main" val="80354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4031873"/>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Learning</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Matthew 7:4-27</a:t>
            </a:r>
          </a:p>
          <a:p>
            <a:pPr marL="2062163" marR="0" lvl="0" indent="-681038"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Romans 10:14, 17</a:t>
            </a:r>
          </a:p>
        </p:txBody>
      </p:sp>
    </p:spTree>
    <p:extLst>
      <p:ext uri="{BB962C8B-B14F-4D97-AF65-F5344CB8AC3E}">
        <p14:creationId xmlns:p14="http://schemas.microsoft.com/office/powerpoint/2010/main" val="1033365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5478423"/>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“How then shall they call on Him in whom they have not believed? And how shall they believe in Him of whom they have not heard? And how shall they hear without a preacher? And how shall they preach unless they are sent? As it is written:</a:t>
            </a:r>
          </a:p>
          <a:p>
            <a:pPr marL="233363"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‘How beautiful are the feet of those who preach the gospel of peace, who bring glad tidings of good things!’</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So then faith comes by hearing, and hearing by the word of God.”</a:t>
            </a:r>
          </a:p>
        </p:txBody>
      </p:sp>
    </p:spTree>
    <p:extLst>
      <p:ext uri="{BB962C8B-B14F-4D97-AF65-F5344CB8AC3E}">
        <p14:creationId xmlns:p14="http://schemas.microsoft.com/office/powerpoint/2010/main" val="2065051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4108817"/>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Learning</a:t>
            </a:r>
          </a:p>
          <a:p>
            <a:pPr marL="1317625" marR="0" lvl="0" indent="-627063"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17625" marR="0" lvl="0" indent="-627063"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828800" marR="0" lvl="0" indent="-681038"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4:1-4</a:t>
            </a:r>
          </a:p>
        </p:txBody>
      </p:sp>
    </p:spTree>
    <p:extLst>
      <p:ext uri="{BB962C8B-B14F-4D97-AF65-F5344CB8AC3E}">
        <p14:creationId xmlns:p14="http://schemas.microsoft.com/office/powerpoint/2010/main" val="161712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493981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“Now as they spoke to the people, the priests, the captain of the temple, and the Sadducees came upon them, being greatly disturbed that they taught the people and preached in Jesus the resurrection from the dead. And they laid hands on them, and put them in custody until the next day, for it was already evening. However, many of those who heard the word believed; and the number of the men came to be about five thousand.”</a:t>
            </a:r>
          </a:p>
        </p:txBody>
      </p:sp>
    </p:spTree>
    <p:extLst>
      <p:ext uri="{BB962C8B-B14F-4D97-AF65-F5344CB8AC3E}">
        <p14:creationId xmlns:p14="http://schemas.microsoft.com/office/powerpoint/2010/main" val="925036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4724370"/>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Learning</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4:1-4</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18:8</a:t>
            </a:r>
          </a:p>
        </p:txBody>
      </p:sp>
    </p:spTree>
    <p:extLst>
      <p:ext uri="{BB962C8B-B14F-4D97-AF65-F5344CB8AC3E}">
        <p14:creationId xmlns:p14="http://schemas.microsoft.com/office/powerpoint/2010/main" val="1889268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70816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“Then Crispus, the ruler of the synagogue, believed on the Lord with all his household. And many of the Corinthians, hearing, believed and were baptized.”</a:t>
            </a:r>
          </a:p>
        </p:txBody>
      </p:sp>
    </p:spTree>
    <p:extLst>
      <p:ext uri="{BB962C8B-B14F-4D97-AF65-F5344CB8AC3E}">
        <p14:creationId xmlns:p14="http://schemas.microsoft.com/office/powerpoint/2010/main" val="3831501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4801314"/>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Learning</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1:18-21</a:t>
            </a:r>
          </a:p>
        </p:txBody>
      </p:sp>
    </p:spTree>
    <p:extLst>
      <p:ext uri="{BB962C8B-B14F-4D97-AF65-F5344CB8AC3E}">
        <p14:creationId xmlns:p14="http://schemas.microsoft.com/office/powerpoint/2010/main" val="654530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6017032"/>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“For the message of the cross is foolishness to those who are perishing, but to us who are being saved it is the power of God. For it is written:</a:t>
            </a:r>
          </a:p>
          <a:p>
            <a:pPr marL="233363"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‘I will destroy the wisdom of the wise, and bring to nothing the understanding of the prudent.’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Where is the wise? Where is the scribe? Where is the disputer of this age? Has not God made foolish the wisdom of this world? For since, in the wisdom of God, the world through wisdom did not know God, it pleased God through the foolishness of the message preached to save those who believe.”</a:t>
            </a:r>
          </a:p>
        </p:txBody>
      </p:sp>
    </p:spTree>
    <p:extLst>
      <p:ext uri="{BB962C8B-B14F-4D97-AF65-F5344CB8AC3E}">
        <p14:creationId xmlns:p14="http://schemas.microsoft.com/office/powerpoint/2010/main" val="2050466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5416868"/>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Learning</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1:18-21</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Peter 1:22</a:t>
            </a:r>
          </a:p>
        </p:txBody>
      </p:sp>
    </p:spTree>
    <p:extLst>
      <p:ext uri="{BB962C8B-B14F-4D97-AF65-F5344CB8AC3E}">
        <p14:creationId xmlns:p14="http://schemas.microsoft.com/office/powerpoint/2010/main" val="1388896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70816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“Since you have purified your souls in obeying the truth through the Spirit in sincere love of the brethren, love one another fervently with a pure heart.”</a:t>
            </a:r>
          </a:p>
        </p:txBody>
      </p:sp>
    </p:spTree>
    <p:extLst>
      <p:ext uri="{BB962C8B-B14F-4D97-AF65-F5344CB8AC3E}">
        <p14:creationId xmlns:p14="http://schemas.microsoft.com/office/powerpoint/2010/main" val="966627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2723823"/>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Introduction</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16:30</a:t>
            </a:r>
          </a:p>
        </p:txBody>
      </p:sp>
    </p:spTree>
    <p:extLst>
      <p:ext uri="{BB962C8B-B14F-4D97-AF65-F5344CB8AC3E}">
        <p14:creationId xmlns:p14="http://schemas.microsoft.com/office/powerpoint/2010/main" val="2829221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26243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2"/>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Faith</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Peter 1:3-9</a:t>
            </a:r>
          </a:p>
        </p:txBody>
      </p:sp>
    </p:spTree>
    <p:extLst>
      <p:ext uri="{BB962C8B-B14F-4D97-AF65-F5344CB8AC3E}">
        <p14:creationId xmlns:p14="http://schemas.microsoft.com/office/powerpoint/2010/main" val="394783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440120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“Blessed be the God and Father of our Lord Jesus Christ, who according to His abundant mercy has begotten us again to a living hope through the resurrection of Jesus Christ from the dead, to an inheritance incorruptible and undefiled and that does not fade away, reserved in heaven for you, who are kept by the power of God through faith for salvation ready to be revealed in the last time. </a:t>
            </a:r>
          </a:p>
        </p:txBody>
      </p:sp>
    </p:spTree>
    <p:extLst>
      <p:ext uri="{BB962C8B-B14F-4D97-AF65-F5344CB8AC3E}">
        <p14:creationId xmlns:p14="http://schemas.microsoft.com/office/powerpoint/2010/main" val="3778815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493981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“In this you greatly rejoice, though now for a little while, if need be, you have been grieved by various trials, that the genuineness of your faith, being much more precious than gold that perishes, though it is tested by fire, may be found to praise, honor, and glory at the revelation of Jesus Christ, whom having not seen you love. Though now you do not see Him, yet believing, you rejoice with joy inexpressible and full of glory, receiving the end of your faith — the salvation of your souls.”</a:t>
            </a:r>
          </a:p>
        </p:txBody>
      </p:sp>
    </p:spTree>
    <p:extLst>
      <p:ext uri="{BB962C8B-B14F-4D97-AF65-F5344CB8AC3E}">
        <p14:creationId xmlns:p14="http://schemas.microsoft.com/office/powerpoint/2010/main" val="940450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877985"/>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2"/>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Faith</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Peter 1:3-9</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10:43</a:t>
            </a:r>
          </a:p>
        </p:txBody>
      </p:sp>
    </p:spTree>
    <p:extLst>
      <p:ext uri="{BB962C8B-B14F-4D97-AF65-F5344CB8AC3E}">
        <p14:creationId xmlns:p14="http://schemas.microsoft.com/office/powerpoint/2010/main" val="292734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“To Him all the prophets witness that, through His name, whoever believes in Him will receive remission of sins.”</a:t>
            </a:r>
          </a:p>
        </p:txBody>
      </p:sp>
    </p:spTree>
    <p:extLst>
      <p:ext uri="{BB962C8B-B14F-4D97-AF65-F5344CB8AC3E}">
        <p14:creationId xmlns:p14="http://schemas.microsoft.com/office/powerpoint/2010/main" val="634969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95492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2"/>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Faith</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15:7-9</a:t>
            </a:r>
          </a:p>
        </p:txBody>
      </p:sp>
    </p:spTree>
    <p:extLst>
      <p:ext uri="{BB962C8B-B14F-4D97-AF65-F5344CB8AC3E}">
        <p14:creationId xmlns:p14="http://schemas.microsoft.com/office/powerpoint/2010/main" val="2041471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440120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when there had been much dispute, Peter rose up and said to them: ‘Men and brethren, you know that a good while ago God chose among us, that by my mouth the Gentiles should hear the word of the gospel and believe. So God, who knows the heart, acknowledged them by giving them the Holy Spirit, just as He did to us, and made no distinction between us and them, purifying their hearts by faith.’”</a:t>
            </a:r>
          </a:p>
        </p:txBody>
      </p:sp>
    </p:spTree>
    <p:extLst>
      <p:ext uri="{BB962C8B-B14F-4D97-AF65-F5344CB8AC3E}">
        <p14:creationId xmlns:p14="http://schemas.microsoft.com/office/powerpoint/2010/main" val="3020436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57048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2"/>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Faith</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15:7-9</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Ephesians 2:8</a:t>
            </a:r>
          </a:p>
        </p:txBody>
      </p:sp>
    </p:spTree>
    <p:extLst>
      <p:ext uri="{BB962C8B-B14F-4D97-AF65-F5344CB8AC3E}">
        <p14:creationId xmlns:p14="http://schemas.microsoft.com/office/powerpoint/2010/main" val="4095686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“For by grace you have been saved through faith, and that not of yourselves; it is the gift of God.”</a:t>
            </a:r>
          </a:p>
        </p:txBody>
      </p:sp>
    </p:spTree>
    <p:extLst>
      <p:ext uri="{BB962C8B-B14F-4D97-AF65-F5344CB8AC3E}">
        <p14:creationId xmlns:p14="http://schemas.microsoft.com/office/powerpoint/2010/main" val="698757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647426"/>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2"/>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Faith</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James 2:24</a:t>
            </a:r>
          </a:p>
        </p:txBody>
      </p:sp>
    </p:spTree>
    <p:extLst>
      <p:ext uri="{BB962C8B-B14F-4D97-AF65-F5344CB8AC3E}">
        <p14:creationId xmlns:p14="http://schemas.microsoft.com/office/powerpoint/2010/main" val="1694022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he brought them out and said, ‘Sirs, what must I do to be saved?’” </a:t>
            </a:r>
          </a:p>
        </p:txBody>
      </p:sp>
    </p:spTree>
    <p:extLst>
      <p:ext uri="{BB962C8B-B14F-4D97-AF65-F5344CB8AC3E}">
        <p14:creationId xmlns:p14="http://schemas.microsoft.com/office/powerpoint/2010/main" val="555581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“You see then that a man is justified by works, and not by faith only.”</a:t>
            </a:r>
          </a:p>
        </p:txBody>
      </p:sp>
    </p:spTree>
    <p:extLst>
      <p:ext uri="{BB962C8B-B14F-4D97-AF65-F5344CB8AC3E}">
        <p14:creationId xmlns:p14="http://schemas.microsoft.com/office/powerpoint/2010/main" val="131353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26243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3"/>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Confession</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Matthew 10:32-33</a:t>
            </a:r>
          </a:p>
        </p:txBody>
      </p:sp>
    </p:spTree>
    <p:extLst>
      <p:ext uri="{BB962C8B-B14F-4D97-AF65-F5344CB8AC3E}">
        <p14:creationId xmlns:p14="http://schemas.microsoft.com/office/powerpoint/2010/main" val="156779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246769"/>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“Therefore whoever confesses Me before men, him I will also confess before My Father who is in heaven. But whoever denies Me before men, him I will also deny before My Father who is in heaven.”</a:t>
            </a:r>
          </a:p>
        </p:txBody>
      </p:sp>
    </p:spTree>
    <p:extLst>
      <p:ext uri="{BB962C8B-B14F-4D97-AF65-F5344CB8AC3E}">
        <p14:creationId xmlns:p14="http://schemas.microsoft.com/office/powerpoint/2010/main" val="2095517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877985"/>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3"/>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Confession</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Matthew 10:32-33</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Romans 10:8-13</a:t>
            </a:r>
          </a:p>
        </p:txBody>
      </p:sp>
    </p:spTree>
    <p:extLst>
      <p:ext uri="{BB962C8B-B14F-4D97-AF65-F5344CB8AC3E}">
        <p14:creationId xmlns:p14="http://schemas.microsoft.com/office/powerpoint/2010/main" val="1486328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6017032"/>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“But what does it say? ‘The word is near you, in your mouth and in your heart’ (that is, the word of faith which we preach): that if you confess with your mouth the Lord Jesus and believe in your heart that God has raised Him from the dead, you will be saved. For with the heart one believes unto righteousness, and with the mouth confession is made unto salvation. For the Scripture says, ‘Whoever believes on Him will not be put to shame.’  For there is no distinction between Jew and Greek, for the same Lord over all is rich to all who call upon Him. For ‘whoever calls on the name of the Lord shall be saved.’”</a:t>
            </a:r>
          </a:p>
        </p:txBody>
      </p:sp>
    </p:spTree>
    <p:extLst>
      <p:ext uri="{BB962C8B-B14F-4D97-AF65-F5344CB8AC3E}">
        <p14:creationId xmlns:p14="http://schemas.microsoft.com/office/powerpoint/2010/main" val="3522286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95492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3"/>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Confession</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8:37</a:t>
            </a:r>
          </a:p>
        </p:txBody>
      </p:sp>
    </p:spTree>
    <p:extLst>
      <p:ext uri="{BB962C8B-B14F-4D97-AF65-F5344CB8AC3E}">
        <p14:creationId xmlns:p14="http://schemas.microsoft.com/office/powerpoint/2010/main" val="1907535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246769"/>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“Then Philip said, ‘If you believe with all your heart, you may.’</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he answered and said, ‘I believe that Jesus Christ is the Son of God.’”</a:t>
            </a:r>
          </a:p>
        </p:txBody>
      </p:sp>
    </p:spTree>
    <p:extLst>
      <p:ext uri="{BB962C8B-B14F-4D97-AF65-F5344CB8AC3E}">
        <p14:creationId xmlns:p14="http://schemas.microsoft.com/office/powerpoint/2010/main" val="377946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57048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3"/>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Confession</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8:37</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Timothy 6:12</a:t>
            </a:r>
          </a:p>
        </p:txBody>
      </p:sp>
    </p:spTree>
    <p:extLst>
      <p:ext uri="{BB962C8B-B14F-4D97-AF65-F5344CB8AC3E}">
        <p14:creationId xmlns:p14="http://schemas.microsoft.com/office/powerpoint/2010/main" val="1068901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70816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“Fight the good fight of faith, lay hold on eternal life, to which you were also called and have confessed the good confession in the presence of many witnesses.”</a:t>
            </a:r>
          </a:p>
        </p:txBody>
      </p:sp>
    </p:spTree>
    <p:extLst>
      <p:ext uri="{BB962C8B-B14F-4D97-AF65-F5344CB8AC3E}">
        <p14:creationId xmlns:p14="http://schemas.microsoft.com/office/powerpoint/2010/main" val="32918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647426"/>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3"/>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Confession</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22:6-10</a:t>
            </a:r>
            <a:r>
              <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a:t>
            </a:r>
          </a:p>
        </p:txBody>
      </p:sp>
    </p:spTree>
    <p:extLst>
      <p:ext uri="{BB962C8B-B14F-4D97-AF65-F5344CB8AC3E}">
        <p14:creationId xmlns:p14="http://schemas.microsoft.com/office/powerpoint/2010/main" val="176526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395492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Introduction</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16:30</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John 14:15; Philippians 3:17; 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15:27</a:t>
            </a:r>
            <a:endParaRPr kumimoji="0" lang="en-US" sz="3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332864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5478423"/>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“Now it happened, as I journeyed and came near Damascus at about noon, suddenly a great light from heaven shone around me. And I fell to the ground and heard a voice saying to me, ‘Saul, Saul, why are you persecuting Me?’ So I answered, ‘Who are You, Lord?’ And He said to me, ‘I am Jesus of Nazareth, whom you are persecuting.’</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those who were with me indeed saw the light and were afraid, but they did not hear the voice of Him who spoke to me. So I said, ‘What shall I do, Lord?’”</a:t>
            </a:r>
          </a:p>
        </p:txBody>
      </p:sp>
    </p:spTree>
    <p:extLst>
      <p:ext uri="{BB962C8B-B14F-4D97-AF65-F5344CB8AC3E}">
        <p14:creationId xmlns:p14="http://schemas.microsoft.com/office/powerpoint/2010/main" val="396612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26243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4"/>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Repentance</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Luke 13:5</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24272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630942"/>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“U</a:t>
            </a:r>
            <a:r>
              <a:rPr kumimoji="0" lang="en-US" sz="3500" b="1" i="0" u="none" strike="noStrike" kern="1200" cap="none" spc="0" normalizeH="0" baseline="0" noProof="0" dirty="0" err="1">
                <a:ln>
                  <a:noFill/>
                </a:ln>
                <a:solidFill>
                  <a:srgbClr val="008B9E"/>
                </a:solidFill>
                <a:effectLst/>
                <a:uLnTx/>
                <a:uFillTx/>
                <a:latin typeface="Segoe UI"/>
                <a:ea typeface="Segoe UI Black" panose="020B0A02040204020203" pitchFamily="34" charset="0"/>
                <a:cs typeface="+mn-cs"/>
              </a:rPr>
              <a:t>nless</a:t>
            </a: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 you repent you will all likewise perish.”</a:t>
            </a:r>
          </a:p>
        </p:txBody>
      </p:sp>
    </p:spTree>
    <p:extLst>
      <p:ext uri="{BB962C8B-B14F-4D97-AF65-F5344CB8AC3E}">
        <p14:creationId xmlns:p14="http://schemas.microsoft.com/office/powerpoint/2010/main" val="3465693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877985"/>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4"/>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Repentance</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Luke 13:5</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17:30</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1968358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“Truly, these times of ignorance God overlooked, but now commands all men everywhere to repent.”</a:t>
            </a:r>
          </a:p>
        </p:txBody>
      </p:sp>
    </p:spTree>
    <p:extLst>
      <p:ext uri="{BB962C8B-B14F-4D97-AF65-F5344CB8AC3E}">
        <p14:creationId xmlns:p14="http://schemas.microsoft.com/office/powerpoint/2010/main" val="282786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95492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4"/>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Repentance</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16:31-33</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19781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3323987"/>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“So they said, ‘Believe on the Lord Jesus Christ, and you will be saved, you and your household.’ Then they spoke the word of the Lord to him and to all who were in his house. And he took them the same hour of the night and washed their stripes. And immediately he and all his family were baptized.”</a:t>
            </a:r>
          </a:p>
        </p:txBody>
      </p:sp>
    </p:spTree>
    <p:extLst>
      <p:ext uri="{BB962C8B-B14F-4D97-AF65-F5344CB8AC3E}">
        <p14:creationId xmlns:p14="http://schemas.microsoft.com/office/powerpoint/2010/main" val="28081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57048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4"/>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Repentance</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16:31-33</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19:18-19</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66752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3323987"/>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many who had believed came confessing and telling their deeds. Also, many of those who had practiced magic brought their books together and burned them in the sight of all. And they counted up the value of them, and it totaled fifty thousand pieces of silver.”</a:t>
            </a:r>
          </a:p>
        </p:txBody>
      </p:sp>
    </p:spTree>
    <p:extLst>
      <p:ext uri="{BB962C8B-B14F-4D97-AF65-F5344CB8AC3E}">
        <p14:creationId xmlns:p14="http://schemas.microsoft.com/office/powerpoint/2010/main" val="3982885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647426"/>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4"/>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Repentance</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Peter 4:3</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61526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630942"/>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“If you love Me, keep My commandments.” </a:t>
            </a:r>
          </a:p>
        </p:txBody>
      </p:sp>
    </p:spTree>
    <p:extLst>
      <p:ext uri="{BB962C8B-B14F-4D97-AF65-F5344CB8AC3E}">
        <p14:creationId xmlns:p14="http://schemas.microsoft.com/office/powerpoint/2010/main" val="180611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246769"/>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“For we have spent enough of our past lifetime in doing the will of the Gentiles — when we walked in lewdness, lusts, drunkenness, revelries, drinking parties, and abominable idolatries.”</a:t>
            </a:r>
          </a:p>
        </p:txBody>
      </p:sp>
    </p:spTree>
    <p:extLst>
      <p:ext uri="{BB962C8B-B14F-4D97-AF65-F5344CB8AC3E}">
        <p14:creationId xmlns:p14="http://schemas.microsoft.com/office/powerpoint/2010/main" val="370120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526297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4"/>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Repentance</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Peter 4:3</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Colossians 3:8-10</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365935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3323987"/>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“But now you yourselves are to put off all these: anger, wrath, malice, blasphemy, filthy language out of your mouth. Do not lie to one another, since you have put off the old man with his deeds, and have put on the new man who is renewed in knowledge according to the image of Him who created him”</a:t>
            </a:r>
          </a:p>
        </p:txBody>
      </p:sp>
    </p:spTree>
    <p:extLst>
      <p:ext uri="{BB962C8B-B14F-4D97-AF65-F5344CB8AC3E}">
        <p14:creationId xmlns:p14="http://schemas.microsoft.com/office/powerpoint/2010/main" val="795330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26243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5"/>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Baptism</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Peter 3:21</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986612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246769"/>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“There is also an antitype which now saves us — baptism (not the removal of the filth of the flesh, but the answer of a good conscience toward God), through the resurrection of Jesus Christ”</a:t>
            </a:r>
          </a:p>
        </p:txBody>
      </p:sp>
    </p:spTree>
    <p:extLst>
      <p:ext uri="{BB962C8B-B14F-4D97-AF65-F5344CB8AC3E}">
        <p14:creationId xmlns:p14="http://schemas.microsoft.com/office/powerpoint/2010/main" val="44266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877985"/>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5"/>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Baptism</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Peter 3:21</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Galatians 3:27</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728786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“For as many of you as were baptized into Christ have put on Christ.”</a:t>
            </a:r>
          </a:p>
        </p:txBody>
      </p:sp>
    </p:spTree>
    <p:extLst>
      <p:ext uri="{BB962C8B-B14F-4D97-AF65-F5344CB8AC3E}">
        <p14:creationId xmlns:p14="http://schemas.microsoft.com/office/powerpoint/2010/main" val="1970378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95492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5"/>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Baptism</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2:40-41</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915800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785378"/>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with many other words he testified and exhorted them, saying, ‘Be saved from this perverse generation.’ Then those who gladly received his word were baptized; and that day about three thousand souls were added to them.”</a:t>
            </a:r>
          </a:p>
        </p:txBody>
      </p:sp>
    </p:spTree>
    <p:extLst>
      <p:ext uri="{BB962C8B-B14F-4D97-AF65-F5344CB8AC3E}">
        <p14:creationId xmlns:p14="http://schemas.microsoft.com/office/powerpoint/2010/main" val="157156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57048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5"/>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Baptism</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2:40-41</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8:12</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111987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“Brethren, join in following my example, and note those who so walk, as you have us for a pattern.” </a:t>
            </a:r>
          </a:p>
        </p:txBody>
      </p:sp>
    </p:spTree>
    <p:extLst>
      <p:ext uri="{BB962C8B-B14F-4D97-AF65-F5344CB8AC3E}">
        <p14:creationId xmlns:p14="http://schemas.microsoft.com/office/powerpoint/2010/main" val="641013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70816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“When they believed Philip as he preached the things concerning the kingdom of God and the name of Jesus Christ, both men and women were baptized.”</a:t>
            </a:r>
          </a:p>
        </p:txBody>
      </p:sp>
    </p:spTree>
    <p:extLst>
      <p:ext uri="{BB962C8B-B14F-4D97-AF65-F5344CB8AC3E}">
        <p14:creationId xmlns:p14="http://schemas.microsoft.com/office/powerpoint/2010/main" val="363491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647426"/>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5"/>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Baptism</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1:12-13</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178981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246769"/>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“Now I say this, that each of you says, ‘I am of Paul,’ or ‘I am of Apollos,’ or ‘I am of Cephas,’ or ‘I am of Christ.’ Is Christ divided? Was Paul crucified for you? Or were you baptized in the name of Paul?”</a:t>
            </a:r>
          </a:p>
        </p:txBody>
      </p:sp>
    </p:spTree>
    <p:extLst>
      <p:ext uri="{BB962C8B-B14F-4D97-AF65-F5344CB8AC3E}">
        <p14:creationId xmlns:p14="http://schemas.microsoft.com/office/powerpoint/2010/main" val="56755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526297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5"/>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Baptism</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1:12-13</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8:38</a:t>
            </a:r>
            <a:r>
              <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-39</a:t>
            </a:r>
            <a:r>
              <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a:t>
            </a:r>
          </a:p>
        </p:txBody>
      </p:sp>
    </p:spTree>
    <p:extLst>
      <p:ext uri="{BB962C8B-B14F-4D97-AF65-F5344CB8AC3E}">
        <p14:creationId xmlns:p14="http://schemas.microsoft.com/office/powerpoint/2010/main" val="208686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70816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“Both Philip and the eunuch went down into the water, and he baptized him. Now when they came up out of the water...”</a:t>
            </a:r>
          </a:p>
        </p:txBody>
      </p:sp>
    </p:spTree>
    <p:extLst>
      <p:ext uri="{BB962C8B-B14F-4D97-AF65-F5344CB8AC3E}">
        <p14:creationId xmlns:p14="http://schemas.microsoft.com/office/powerpoint/2010/main" val="82669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26243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6"/>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Steadfastness</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15:58</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213613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70816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“Therefore, my beloved brethren, be steadfast, immovable, always abounding in the work of the Lord, knowing that your labor is not in vain in the Lord.”</a:t>
            </a:r>
          </a:p>
        </p:txBody>
      </p:sp>
    </p:spTree>
    <p:extLst>
      <p:ext uri="{BB962C8B-B14F-4D97-AF65-F5344CB8AC3E}">
        <p14:creationId xmlns:p14="http://schemas.microsoft.com/office/powerpoint/2010/main" val="3044821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877985"/>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6"/>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Steadfastness</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15:58</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Revelation 2:10</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868958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785378"/>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“Do not fear any of those things which you are about to suffer. Indeed, the devil is about to throw some of you into prison, that you may be tested, and you will have tribulation ten days. Be faithful until death, and I will give you the crown of life.”</a:t>
            </a:r>
          </a:p>
        </p:txBody>
      </p:sp>
    </p:spTree>
    <p:extLst>
      <p:ext uri="{BB962C8B-B14F-4D97-AF65-F5344CB8AC3E}">
        <p14:creationId xmlns:p14="http://schemas.microsoft.com/office/powerpoint/2010/main" val="1444725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395492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6"/>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Steadfastness</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2:41-42</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786558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70816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“For ‘He has put all things under His feet.’ But when He says ‘all things are put under Him,’ it is evident that He who put all things under Him is excepted.” </a:t>
            </a:r>
          </a:p>
        </p:txBody>
      </p:sp>
    </p:spTree>
    <p:extLst>
      <p:ext uri="{BB962C8B-B14F-4D97-AF65-F5344CB8AC3E}">
        <p14:creationId xmlns:p14="http://schemas.microsoft.com/office/powerpoint/2010/main" val="2960107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116955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they continued steadfastly in the apostles' doctrine and fellowship, in the breaking of bread, and in prayers.”</a:t>
            </a:r>
          </a:p>
        </p:txBody>
      </p:sp>
    </p:spTree>
    <p:extLst>
      <p:ext uri="{BB962C8B-B14F-4D97-AF65-F5344CB8AC3E}">
        <p14:creationId xmlns:p14="http://schemas.microsoft.com/office/powerpoint/2010/main" val="1737989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570482"/>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6"/>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Steadfastness</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2:41-42</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Acts 9:18</a:t>
            </a:r>
            <a:r>
              <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b</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-20</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43388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246769"/>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“He arose and was baptized. So when he had received food, he was strengthened. Then Saul spent some days with the disciples at Damascus. Immediately he preached the Christ in the synagogues, that He is the Son of God.”</a:t>
            </a:r>
          </a:p>
        </p:txBody>
      </p:sp>
    </p:spTree>
    <p:extLst>
      <p:ext uri="{BB962C8B-B14F-4D97-AF65-F5344CB8AC3E}">
        <p14:creationId xmlns:p14="http://schemas.microsoft.com/office/powerpoint/2010/main" val="3812022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4647426"/>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6"/>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Steadfastness</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15:1-2</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683474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2785378"/>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“Moreover, brethren, I declare to you the gospel which I preached to you, which also you received and in which you stand, by which also you are saved, if you hold fast that word which I preached to you — unless you believed in vain.”</a:t>
            </a:r>
          </a:p>
        </p:txBody>
      </p:sp>
    </p:spTree>
    <p:extLst>
      <p:ext uri="{BB962C8B-B14F-4D97-AF65-F5344CB8AC3E}">
        <p14:creationId xmlns:p14="http://schemas.microsoft.com/office/powerpoint/2010/main" val="566537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3C08080-FFEC-E640-3EBA-EBFA48A11D56}"/>
              </a:ext>
            </a:extLst>
          </p:cNvPr>
          <p:cNvSpPr txBox="1"/>
          <p:nvPr/>
        </p:nvSpPr>
        <p:spPr>
          <a:xfrm>
            <a:off x="4455458" y="0"/>
            <a:ext cx="7736541" cy="526297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4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startAt="6"/>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Steadfastness</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Exemplified</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5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Implied</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1</a:t>
            </a:r>
            <a:r>
              <a:rPr kumimoji="0" lang="en-US" sz="4000" b="0" i="0" u="none" strike="noStrike" kern="1200" cap="none" spc="0" normalizeH="0" baseline="30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
            </a: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 Corinthians 15:1-2</a:t>
            </a:r>
          </a:p>
          <a:p>
            <a:pPr marL="2062163" marR="0" lvl="0" indent="-690563"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Colossians 1:21-23</a:t>
            </a:r>
            <a:endParaRPr kumimoji="0" lang="en-US" sz="4000" b="0" i="0" u="none" strike="noStrike" kern="1200" cap="none" spc="0" normalizeH="0" baseline="-2500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p:txBody>
      </p:sp>
    </p:spTree>
    <p:extLst>
      <p:ext uri="{BB962C8B-B14F-4D97-AF65-F5344CB8AC3E}">
        <p14:creationId xmlns:p14="http://schemas.microsoft.com/office/powerpoint/2010/main" val="2972088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440120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“And you, who once were alienated and enemies in your mind by wicked works, yet now He has reconciled in the body of His flesh through death, to present you holy, and blameless, and above reproach in His sight — if indeed you continue in the faith, grounded and steadfast, and are not moved away from the hope of the gospel which you heard, which was preached to every creature under heaven, of which I, Paul, became a minister.”</a:t>
            </a:r>
          </a:p>
        </p:txBody>
      </p:sp>
    </p:spTree>
    <p:extLst>
      <p:ext uri="{BB962C8B-B14F-4D97-AF65-F5344CB8AC3E}">
        <p14:creationId xmlns:p14="http://schemas.microsoft.com/office/powerpoint/2010/main" val="233472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 y="197346"/>
            <a:ext cx="12191999" cy="6463308"/>
          </a:xfrm>
        </p:spPr>
        <p:txBody>
          <a:bodyPr/>
          <a:lstStyle/>
          <a:p>
            <a:r>
              <a:rPr lang="en-US" sz="7000" dirty="0"/>
              <a:t>Learn</a:t>
            </a:r>
            <a:br>
              <a:rPr lang="en-US" sz="7000" dirty="0"/>
            </a:br>
            <a:r>
              <a:rPr lang="en-US" sz="7000" dirty="0"/>
              <a:t>Believe</a:t>
            </a:r>
            <a:br>
              <a:rPr lang="en-US" sz="7000" dirty="0"/>
            </a:br>
            <a:r>
              <a:rPr lang="en-US" sz="7000" dirty="0"/>
              <a:t>Confess</a:t>
            </a:r>
            <a:br>
              <a:rPr lang="en-US" sz="7000" dirty="0"/>
            </a:br>
            <a:r>
              <a:rPr lang="en-US" sz="7000" dirty="0"/>
              <a:t>Repent</a:t>
            </a:r>
            <a:br>
              <a:rPr lang="en-US" sz="7000" dirty="0"/>
            </a:br>
            <a:r>
              <a:rPr lang="en-US" sz="7000" dirty="0"/>
              <a:t>Be Baptized</a:t>
            </a:r>
            <a:br>
              <a:rPr lang="en-US" sz="7000" dirty="0"/>
            </a:br>
            <a:r>
              <a:rPr lang="en-US" sz="7000" dirty="0"/>
              <a:t>Remain Steadfast</a:t>
            </a:r>
            <a:endParaRPr lang="en-US" sz="7000" cap="small" dirty="0"/>
          </a:p>
        </p:txBody>
      </p:sp>
    </p:spTree>
    <p:extLst>
      <p:ext uri="{BB962C8B-B14F-4D97-AF65-F5344CB8AC3E}">
        <p14:creationId xmlns:p14="http://schemas.microsoft.com/office/powerpoint/2010/main" val="2326212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D3545-0733-0D5E-3C76-E5BEF67A5D29}"/>
              </a:ext>
            </a:extLst>
          </p:cNvPr>
          <p:cNvSpPr txBox="1"/>
          <p:nvPr/>
        </p:nvSpPr>
        <p:spPr>
          <a:xfrm>
            <a:off x="3514164" y="0"/>
            <a:ext cx="8677836" cy="3185487"/>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500" b="1"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THE PLAN OF SALVATION</a:t>
            </a:r>
            <a:endParaRPr kumimoji="0" lang="en-US" sz="55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600" b="1" i="0" u="none" strike="noStrike" kern="1200" cap="small" spc="0" normalizeH="0" baseline="0" noProof="0" dirty="0">
              <a:ln>
                <a:noFill/>
              </a:ln>
              <a:solidFill>
                <a:srgbClr val="BB674B"/>
              </a:solidFill>
              <a:effectLst/>
              <a:uLnTx/>
              <a:uFillTx/>
              <a:latin typeface="Segoe UI"/>
              <a:ea typeface="Segoe UI Black" panose="020B0A02040204020203" pitchFamily="34" charset="0"/>
              <a:cs typeface="+mn-cs"/>
            </a:endParaRPr>
          </a:p>
          <a:p>
            <a:pPr marL="690563" marR="0" lvl="0" indent="-690563" algn="l" defTabSz="914400" rtl="0" eaLnBrk="1" fontAlgn="base" latinLnBrk="0" hangingPunct="1">
              <a:lnSpc>
                <a:spcPct val="100000"/>
              </a:lnSpc>
              <a:spcBef>
                <a:spcPct val="0"/>
              </a:spcBef>
              <a:spcAft>
                <a:spcPct val="0"/>
              </a:spcAft>
              <a:buClrTx/>
              <a:buSzTx/>
              <a:buFont typeface="+mj-lt"/>
              <a:buAutoNum type="romanUcPeriod"/>
              <a:tabLst/>
              <a:defRPr/>
            </a:pPr>
            <a:r>
              <a:rPr kumimoji="0" lang="en-US" sz="5000" b="1" i="0" u="none" strike="noStrike" kern="1200" cap="small"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Learning</a:t>
            </a:r>
          </a:p>
          <a:p>
            <a:pPr marL="1371600" marR="0" lvl="0" indent="-681038" algn="l" defTabSz="914400" rtl="0" eaLnBrk="1" fontAlgn="base" latinLnBrk="0" hangingPunct="1">
              <a:lnSpc>
                <a:spcPct val="100000"/>
              </a:lnSpc>
              <a:spcBef>
                <a:spcPct val="0"/>
              </a:spcBef>
              <a:spcAft>
                <a:spcPct val="0"/>
              </a:spcAft>
              <a:buClrTx/>
              <a:buSzTx/>
              <a:buFont typeface="+mj-lt"/>
              <a:buAutoNum type="alphaUcPeriod"/>
              <a:tabLst/>
              <a:defRPr/>
            </a:pPr>
            <a:r>
              <a:rPr kumimoji="0" lang="en-US" sz="4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Stated</a:t>
            </a:r>
          </a:p>
          <a:p>
            <a:pPr marL="1828800" marR="0" lvl="0" indent="-681038"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3000" b="0" i="0" u="none" strike="noStrike" kern="1200" cap="none" spc="0" normalizeH="0" baseline="0" noProof="0" dirty="0">
                <a:ln>
                  <a:noFill/>
                </a:ln>
                <a:solidFill>
                  <a:srgbClr val="BB674B"/>
                </a:solidFill>
                <a:effectLst>
                  <a:outerShdw blurRad="38100" dist="38100" dir="2700000" algn="tl">
                    <a:srgbClr val="000000">
                      <a:alpha val="43137"/>
                    </a:srgbClr>
                  </a:outerShdw>
                </a:effectLst>
                <a:uLnTx/>
                <a:uFillTx/>
                <a:latin typeface="Segoe UI"/>
                <a:ea typeface="Segoe UI Black" panose="020B0A02040204020203" pitchFamily="34" charset="0"/>
                <a:cs typeface="+mn-cs"/>
              </a:rPr>
              <a:t>Matthew 7:4-27</a:t>
            </a:r>
          </a:p>
        </p:txBody>
      </p:sp>
    </p:spTree>
    <p:extLst>
      <p:ext uri="{BB962C8B-B14F-4D97-AF65-F5344CB8AC3E}">
        <p14:creationId xmlns:p14="http://schemas.microsoft.com/office/powerpoint/2010/main" val="154326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6A48AF-B8E7-B72B-3A95-C4DD6406753B}"/>
              </a:ext>
            </a:extLst>
          </p:cNvPr>
          <p:cNvSpPr txBox="1"/>
          <p:nvPr/>
        </p:nvSpPr>
        <p:spPr>
          <a:xfrm>
            <a:off x="0" y="0"/>
            <a:ext cx="12192000" cy="5478423"/>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“Therefore whoever hears these sayings of Mine, and does them, I will liken him to a wise man who built his house on the rock: and the rain descended, the floods came, and the winds blew and beat on that house; and it did not fall, for it was founded on the rock.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500" b="1" i="0" u="none" strike="noStrike" kern="1200" cap="none" spc="0" normalizeH="0" baseline="0" noProof="0" dirty="0">
                <a:ln>
                  <a:noFill/>
                </a:ln>
                <a:solidFill>
                  <a:srgbClr val="008B9E"/>
                </a:solidFill>
                <a:effectLst/>
                <a:uLnTx/>
                <a:uFillTx/>
                <a:latin typeface="Segoe UI"/>
                <a:ea typeface="Segoe UI Black" panose="020B0A02040204020203" pitchFamily="34" charset="0"/>
                <a:cs typeface="+mn-cs"/>
              </a:rPr>
              <a:t>But everyone who hears these sayings of Mine, and does not do them, will be like a foolish man who built his house on the sand: and the rain descended, the floods came, and the winds blew and beat on that house; and it fell. And great was its fall.” </a:t>
            </a:r>
          </a:p>
        </p:txBody>
      </p:sp>
    </p:spTree>
    <p:extLst>
      <p:ext uri="{BB962C8B-B14F-4D97-AF65-F5344CB8AC3E}">
        <p14:creationId xmlns:p14="http://schemas.microsoft.com/office/powerpoint/2010/main" val="2957678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Custom 58">
      <a:dk1>
        <a:srgbClr val="000000"/>
      </a:dk1>
      <a:lt1>
        <a:srgbClr val="FFFFFF"/>
      </a:lt1>
      <a:dk2>
        <a:srgbClr val="000000"/>
      </a:dk2>
      <a:lt2>
        <a:srgbClr val="E6E6E6"/>
      </a:lt2>
      <a:accent1>
        <a:srgbClr val="F0E6DC"/>
      </a:accent1>
      <a:accent2>
        <a:srgbClr val="BB674B"/>
      </a:accent2>
      <a:accent3>
        <a:srgbClr val="516673"/>
      </a:accent3>
      <a:accent4>
        <a:srgbClr val="CE9061"/>
      </a:accent4>
      <a:accent5>
        <a:srgbClr val="B6B9AE"/>
      </a:accent5>
      <a:accent6>
        <a:srgbClr val="AC7528"/>
      </a:accent6>
      <a:hlink>
        <a:srgbClr val="DDAE6D"/>
      </a:hlink>
      <a:folHlink>
        <a:srgbClr val="C8882E"/>
      </a:folHlink>
    </a:clrScheme>
    <a:fontScheme name="Custom 4">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ive American Heritage Month presentation_TM10238373_Win32_v3" id="{A59F6A07-43C1-4490-A9F5-9BCE9BE7E2FE}" vid="{1738882F-F19B-43CF-9E19-DB53C2DBEFB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2502</Words>
  <Application>Microsoft Office PowerPoint</Application>
  <PresentationFormat>Widescreen</PresentationFormat>
  <Paragraphs>325</Paragraphs>
  <Slides>77</Slides>
  <Notes>49</Notes>
  <HiddenSlides>77</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Arial</vt:lpstr>
      <vt:lpstr>Calibri</vt:lpstr>
      <vt:lpstr>Segoe UI</vt:lpstr>
      <vt:lpstr>3_Office Theme</vt:lpstr>
      <vt:lpstr>THE PLAN OF SALVATION Stated, Exemplified, &amp; Implied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Learn Believe Confess Repent Be Baptized Remain Steadfast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Bryan Dockens</cp:lastModifiedBy>
  <cp:revision>90</cp:revision>
  <dcterms:created xsi:type="dcterms:W3CDTF">2023-05-27T00:35:32Z</dcterms:created>
  <dcterms:modified xsi:type="dcterms:W3CDTF">2023-08-21T00:09:06Z</dcterms:modified>
</cp:coreProperties>
</file>