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1"/>
  </p:notesMasterIdLst>
  <p:sldIdLst>
    <p:sldId id="12783" r:id="rId2"/>
    <p:sldId id="12799" r:id="rId3"/>
    <p:sldId id="12800" r:id="rId4"/>
    <p:sldId id="12801" r:id="rId5"/>
    <p:sldId id="12802" r:id="rId6"/>
    <p:sldId id="12803" r:id="rId7"/>
    <p:sldId id="12804" r:id="rId8"/>
    <p:sldId id="12805" r:id="rId9"/>
    <p:sldId id="1280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4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bstract geometric background. Explosion power design with crushing surface. 3d illustration.">
            <a:extLst>
              <a:ext uri="{FF2B5EF4-FFF2-40B4-BE49-F238E27FC236}">
                <a16:creationId xmlns:a16="http://schemas.microsoft.com/office/drawing/2014/main" id="{D2DBC0D8-D47E-A2F8-4D1E-04D257CA9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D8C192-7580-6235-CC67-998B2453507B}"/>
              </a:ext>
            </a:extLst>
          </p:cNvPr>
          <p:cNvSpPr txBox="1"/>
          <p:nvPr/>
        </p:nvSpPr>
        <p:spPr>
          <a:xfrm>
            <a:off x="0" y="2610715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solidFill>
                  <a:schemeClr val="accent6"/>
                </a:solidFill>
                <a:effectLst>
                  <a:glow rad="127000">
                    <a:schemeClr val="tx1"/>
                  </a:glow>
                </a:effectLst>
                <a:latin typeface="Impact" panose="020B0806030902050204" pitchFamily="34" charset="0"/>
              </a:rPr>
              <a:t>REVELATION REVEALED</a:t>
            </a:r>
          </a:p>
        </p:txBody>
      </p:sp>
    </p:spTree>
    <p:extLst>
      <p:ext uri="{BB962C8B-B14F-4D97-AF65-F5344CB8AC3E}">
        <p14:creationId xmlns:p14="http://schemas.microsoft.com/office/powerpoint/2010/main" val="17698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bstract geometric background. Explosion power design with crushing surface. 3d illustration.">
            <a:extLst>
              <a:ext uri="{FF2B5EF4-FFF2-40B4-BE49-F238E27FC236}">
                <a16:creationId xmlns:a16="http://schemas.microsoft.com/office/drawing/2014/main" id="{D2DBC0D8-D47E-A2F8-4D1E-04D257CA9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D8C192-7580-6235-CC67-998B2453507B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REVEALED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E8C600-CFF1-FBB8-F1C9-0B55CEFCD336}"/>
              </a:ext>
            </a:extLst>
          </p:cNvPr>
          <p:cNvSpPr txBox="1"/>
          <p:nvPr/>
        </p:nvSpPr>
        <p:spPr>
          <a:xfrm>
            <a:off x="0" y="1323439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cap="small" dirty="0">
                <a:effectLst>
                  <a:glow rad="127000">
                    <a:schemeClr val="accent6"/>
                  </a:glow>
                </a:effectLst>
                <a:latin typeface="Impact" panose="020B0806030902050204" pitchFamily="34" charset="0"/>
              </a:rPr>
              <a:t>Introduction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chemeClr val="accent6"/>
                </a:solidFill>
                <a:effectLst>
                  <a:glow rad="127000">
                    <a:schemeClr val="tx1"/>
                  </a:glow>
                </a:effectLst>
                <a:latin typeface="Impact" panose="020B0806030902050204" pitchFamily="34" charset="0"/>
              </a:rPr>
              <a:t>Revelation 1:1; Ephesians 3:3-5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chemeClr val="accent6"/>
                </a:solidFill>
                <a:effectLst>
                  <a:glow rad="127000">
                    <a:schemeClr val="tx1"/>
                  </a:glow>
                </a:effectLst>
                <a:latin typeface="Impact" panose="020B0806030902050204" pitchFamily="34" charset="0"/>
              </a:rPr>
              <a:t>Revelation 1:3; James 1:22</a:t>
            </a:r>
          </a:p>
        </p:txBody>
      </p:sp>
    </p:spTree>
    <p:extLst>
      <p:ext uri="{BB962C8B-B14F-4D97-AF65-F5344CB8AC3E}">
        <p14:creationId xmlns:p14="http://schemas.microsoft.com/office/powerpoint/2010/main" val="237348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bstract geometric background. Explosion power design with crushing surface. 3d illustration.">
            <a:extLst>
              <a:ext uri="{FF2B5EF4-FFF2-40B4-BE49-F238E27FC236}">
                <a16:creationId xmlns:a16="http://schemas.microsoft.com/office/drawing/2014/main" id="{D2DBC0D8-D47E-A2F8-4D1E-04D257CA9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D8C192-7580-6235-CC67-998B2453507B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REVEALED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E8C600-CFF1-FBB8-F1C9-0B55CEFCD336}"/>
              </a:ext>
            </a:extLst>
          </p:cNvPr>
          <p:cNvSpPr txBox="1"/>
          <p:nvPr/>
        </p:nvSpPr>
        <p:spPr>
          <a:xfrm>
            <a:off x="0" y="1323439"/>
            <a:ext cx="1219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79646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Why Would the Prophecy Be Fulfilled?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6:9-11; 16:4-7; 18:21-24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19:1-9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500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Impact" panose="020B0806030902050204" pitchFamily="34" charset="0"/>
              </a:rPr>
              <a:t>Revelation 17:5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Jeremiah 51:54-58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500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Impact" panose="020B0806030902050204" pitchFamily="34" charset="0"/>
              </a:rPr>
              <a:t>Revelation 14:8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11:8</a:t>
            </a:r>
          </a:p>
        </p:txBody>
      </p:sp>
    </p:spTree>
    <p:extLst>
      <p:ext uri="{BB962C8B-B14F-4D97-AF65-F5344CB8AC3E}">
        <p14:creationId xmlns:p14="http://schemas.microsoft.com/office/powerpoint/2010/main" val="19213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bstract geometric background. Explosion power design with crushing surface. 3d illustration.">
            <a:extLst>
              <a:ext uri="{FF2B5EF4-FFF2-40B4-BE49-F238E27FC236}">
                <a16:creationId xmlns:a16="http://schemas.microsoft.com/office/drawing/2014/main" id="{D2DBC0D8-D47E-A2F8-4D1E-04D257CA9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D8C192-7580-6235-CC67-998B2453507B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REVEALED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E8C600-CFF1-FBB8-F1C9-0B55CEFCD336}"/>
              </a:ext>
            </a:extLst>
          </p:cNvPr>
          <p:cNvSpPr txBox="1"/>
          <p:nvPr/>
        </p:nvSpPr>
        <p:spPr>
          <a:xfrm>
            <a:off x="0" y="1323439"/>
            <a:ext cx="1219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79646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Why Would the Prophecy Be Fulfilled?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6:9-11; 16:4-7; 18:21-24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19:1-9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17:5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Jeremiah 51:54-58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14:8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11:8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63C466-5B2E-4979-EE0F-F9132EBAF6B9}"/>
              </a:ext>
            </a:extLst>
          </p:cNvPr>
          <p:cNvSpPr txBox="1"/>
          <p:nvPr/>
        </p:nvSpPr>
        <p:spPr>
          <a:xfrm>
            <a:off x="6666271" y="3429000"/>
            <a:ext cx="552572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arabicPeriod" startAt="5"/>
            </a:pPr>
            <a:r>
              <a:rPr lang="en-US" sz="3500" dirty="0">
                <a:solidFill>
                  <a:schemeClr val="accent6"/>
                </a:solidFill>
                <a:effectLst>
                  <a:glow rad="127000">
                    <a:schemeClr val="tx1"/>
                  </a:glow>
                </a:effectLst>
                <a:latin typeface="Impact" panose="020B0806030902050204" pitchFamily="34" charset="0"/>
              </a:rPr>
              <a:t>Revelation 21:2</a:t>
            </a:r>
          </a:p>
          <a:p>
            <a:pPr marL="914400" indent="-914400">
              <a:buFont typeface="+mj-lt"/>
              <a:buAutoNum type="arabicPeriod" startAt="5"/>
            </a:pPr>
            <a:r>
              <a:rPr lang="en-US" sz="3500" dirty="0">
                <a:solidFill>
                  <a:schemeClr val="accent6"/>
                </a:solidFill>
                <a:effectLst>
                  <a:glow rad="127000">
                    <a:schemeClr val="tx1"/>
                  </a:glow>
                </a:effectLst>
                <a:latin typeface="Impact" panose="020B0806030902050204" pitchFamily="34" charset="0"/>
              </a:rPr>
              <a:t>Galatians 4:21-31</a:t>
            </a:r>
          </a:p>
          <a:p>
            <a:pPr marL="914400" indent="-914400">
              <a:buFont typeface="+mj-lt"/>
              <a:buAutoNum type="arabicPeriod" startAt="5"/>
            </a:pPr>
            <a:r>
              <a:rPr lang="en-US" sz="3500" dirty="0">
                <a:solidFill>
                  <a:schemeClr val="accent6"/>
                </a:solidFill>
                <a:effectLst>
                  <a:glow rad="127000">
                    <a:schemeClr val="tx1"/>
                  </a:glow>
                </a:effectLst>
                <a:latin typeface="Impact" panose="020B0806030902050204" pitchFamily="34" charset="0"/>
              </a:rPr>
              <a:t>Ephesians 5:25-27</a:t>
            </a:r>
          </a:p>
        </p:txBody>
      </p:sp>
    </p:spTree>
    <p:extLst>
      <p:ext uri="{BB962C8B-B14F-4D97-AF65-F5344CB8AC3E}">
        <p14:creationId xmlns:p14="http://schemas.microsoft.com/office/powerpoint/2010/main" val="326757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bstract geometric background. Explosion power design with crushing surface. 3d illustration.">
            <a:extLst>
              <a:ext uri="{FF2B5EF4-FFF2-40B4-BE49-F238E27FC236}">
                <a16:creationId xmlns:a16="http://schemas.microsoft.com/office/drawing/2014/main" id="{D2DBC0D8-D47E-A2F8-4D1E-04D257CA9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D8C192-7580-6235-CC67-998B2453507B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REVEALED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E8C600-CFF1-FBB8-F1C9-0B55CEFCD336}"/>
              </a:ext>
            </a:extLst>
          </p:cNvPr>
          <p:cNvSpPr txBox="1"/>
          <p:nvPr/>
        </p:nvSpPr>
        <p:spPr>
          <a:xfrm>
            <a:off x="0" y="1323439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79646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Why Would the Prophecy Be Fulfilled?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6:9-11; 16:4-7; 18:21-24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19:1-9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17:5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Jeremiah 51:54-58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14:8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11:8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3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Matthew 23:29-35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63C466-5B2E-4979-EE0F-F9132EBAF6B9}"/>
              </a:ext>
            </a:extLst>
          </p:cNvPr>
          <p:cNvSpPr txBox="1"/>
          <p:nvPr/>
        </p:nvSpPr>
        <p:spPr>
          <a:xfrm>
            <a:off x="6666271" y="3429000"/>
            <a:ext cx="552572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21:2</a:t>
            </a: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Galatians 4:21-31</a:t>
            </a: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Ephesians 5:25-27</a:t>
            </a:r>
          </a:p>
        </p:txBody>
      </p:sp>
    </p:spTree>
    <p:extLst>
      <p:ext uri="{BB962C8B-B14F-4D97-AF65-F5344CB8AC3E}">
        <p14:creationId xmlns:p14="http://schemas.microsoft.com/office/powerpoint/2010/main" val="1848220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bstract geometric background. Explosion power design with crushing surface. 3d illustration.">
            <a:extLst>
              <a:ext uri="{FF2B5EF4-FFF2-40B4-BE49-F238E27FC236}">
                <a16:creationId xmlns:a16="http://schemas.microsoft.com/office/drawing/2014/main" id="{D2DBC0D8-D47E-A2F8-4D1E-04D257CA9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D8C192-7580-6235-CC67-998B2453507B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REVEALED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E8C600-CFF1-FBB8-F1C9-0B55CEFCD336}"/>
              </a:ext>
            </a:extLst>
          </p:cNvPr>
          <p:cNvSpPr txBox="1"/>
          <p:nvPr/>
        </p:nvSpPr>
        <p:spPr>
          <a:xfrm>
            <a:off x="0" y="1323439"/>
            <a:ext cx="12192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79646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When Would the Prophecy Be Fulfilled?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1:1, 3; 22:6-7, 12, 20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22:10; Daniel 8:26; 12:4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Impact" panose="020B0806030902050204" pitchFamily="34" charset="0"/>
              </a:rPr>
              <a:t>Matthew 23:36; 24:32-34; (Mark 13:30; Luke 11:50-51)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103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bstract geometric background. Explosion power design with crushing surface. 3d illustration.">
            <a:extLst>
              <a:ext uri="{FF2B5EF4-FFF2-40B4-BE49-F238E27FC236}">
                <a16:creationId xmlns:a16="http://schemas.microsoft.com/office/drawing/2014/main" id="{D2DBC0D8-D47E-A2F8-4D1E-04D257CA9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D8C192-7580-6235-CC67-998B2453507B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REVEALED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E8C600-CFF1-FBB8-F1C9-0B55CEFCD336}"/>
              </a:ext>
            </a:extLst>
          </p:cNvPr>
          <p:cNvSpPr txBox="1"/>
          <p:nvPr/>
        </p:nvSpPr>
        <p:spPr>
          <a:xfrm>
            <a:off x="0" y="1323439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79646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Where Would the Prophecy Be Fulfilled?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11:1-2, 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Impact" panose="020B0806030902050204" pitchFamily="34" charset="0"/>
              </a:rPr>
              <a:t>Matthew 23:37-24:31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561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bstract geometric background. Explosion power design with crushing surface. 3d illustration.">
            <a:extLst>
              <a:ext uri="{FF2B5EF4-FFF2-40B4-BE49-F238E27FC236}">
                <a16:creationId xmlns:a16="http://schemas.microsoft.com/office/drawing/2014/main" id="{D2DBC0D8-D47E-A2F8-4D1E-04D257CA9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D8C192-7580-6235-CC67-998B2453507B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REVEALED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E8C600-CFF1-FBB8-F1C9-0B55CEFCD336}"/>
              </a:ext>
            </a:extLst>
          </p:cNvPr>
          <p:cNvSpPr txBox="1"/>
          <p:nvPr/>
        </p:nvSpPr>
        <p:spPr>
          <a:xfrm>
            <a:off x="0" y="1323439"/>
            <a:ext cx="12192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lang="en-US" sz="6000" cap="small" dirty="0">
                <a:solidFill>
                  <a:prstClr val="black"/>
                </a:solidFill>
                <a:effectLst>
                  <a:glow rad="127000">
                    <a:srgbClr val="F79646"/>
                  </a:glow>
                </a:effectLst>
                <a:latin typeface="Impact" panose="020B0806030902050204" pitchFamily="34" charset="0"/>
              </a:rPr>
              <a:t>How Long</a:t>
            </a: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79646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 Would the Fulfillment of the Prophecy Last?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11:1-3; 13:5; 12:6, 14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Impact" panose="020B0806030902050204" pitchFamily="34" charset="0"/>
              </a:rPr>
              <a:t>Daniel 7:21-25; 12:7, 11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500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Impact" panose="020B0806030902050204" pitchFamily="34" charset="0"/>
              </a:rPr>
              <a:t>Daniel 11:31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500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Impact" panose="020B0806030902050204" pitchFamily="34" charset="0"/>
              </a:rPr>
              <a:t>Matthew 24:15-16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3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Josephus, The Jewish War 1:1 (32)</a:t>
            </a:r>
          </a:p>
        </p:txBody>
      </p:sp>
    </p:spTree>
    <p:extLst>
      <p:ext uri="{BB962C8B-B14F-4D97-AF65-F5344CB8AC3E}">
        <p14:creationId xmlns:p14="http://schemas.microsoft.com/office/powerpoint/2010/main" val="40623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bstract geometric background. Explosion power design with crushing surface. 3d illustration.">
            <a:extLst>
              <a:ext uri="{FF2B5EF4-FFF2-40B4-BE49-F238E27FC236}">
                <a16:creationId xmlns:a16="http://schemas.microsoft.com/office/drawing/2014/main" id="{D2DBC0D8-D47E-A2F8-4D1E-04D257CA9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D8C192-7580-6235-CC67-998B2453507B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REVEALED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E8C600-CFF1-FBB8-F1C9-0B55CEFCD336}"/>
              </a:ext>
            </a:extLst>
          </p:cNvPr>
          <p:cNvSpPr txBox="1"/>
          <p:nvPr/>
        </p:nvSpPr>
        <p:spPr>
          <a:xfrm>
            <a:off x="0" y="1323439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cap="small" dirty="0" err="1">
                <a:solidFill>
                  <a:prstClr val="black"/>
                </a:solidFill>
                <a:effectLst>
                  <a:glow rad="127000">
                    <a:srgbClr val="F79646"/>
                  </a:glow>
                </a:effectLst>
                <a:latin typeface="Impact" panose="020B0806030902050204" pitchFamily="34" charset="0"/>
              </a:rPr>
              <a:t>Conclus</a:t>
            </a: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79646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21:8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Impact" panose="020B0806030902050204" pitchFamily="34" charset="0"/>
              </a:rPr>
              <a:t>Revelation 22:17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7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Widescreen</PresentationFormat>
  <Paragraphs>56</Paragraphs>
  <Slides>9</Slides>
  <Notes>0</Notes>
  <HiddenSlides>9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Impact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211</cp:revision>
  <dcterms:created xsi:type="dcterms:W3CDTF">2023-05-27T00:35:32Z</dcterms:created>
  <dcterms:modified xsi:type="dcterms:W3CDTF">2023-10-29T16:24:02Z</dcterms:modified>
</cp:coreProperties>
</file>