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12411" r:id="rId2"/>
    <p:sldId id="12412" r:id="rId3"/>
    <p:sldId id="12413" r:id="rId4"/>
    <p:sldId id="12414" r:id="rId5"/>
    <p:sldId id="12415" r:id="rId6"/>
    <p:sldId id="12416" r:id="rId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00CC"/>
    <a:srgbClr val="FFCCCC"/>
    <a:srgbClr val="FFCC99"/>
    <a:srgbClr val="000099"/>
    <a:srgbClr val="33CC33"/>
    <a:srgbClr val="FFCC00"/>
    <a:srgbClr val="003399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0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9/4/2022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2286" y="2400657"/>
            <a:ext cx="9141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“Rightly Dividing the Word of Truth”</a:t>
            </a:r>
          </a:p>
        </p:txBody>
      </p:sp>
    </p:spTree>
    <p:extLst>
      <p:ext uri="{BB962C8B-B14F-4D97-AF65-F5344CB8AC3E}">
        <p14:creationId xmlns:p14="http://schemas.microsoft.com/office/powerpoint/2010/main" val="13770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small" spc="0" normalizeH="0" noProof="0" dirty="0">
              <a:ln>
                <a:noFill/>
              </a:ln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small" spc="0" normalizeH="0" noProof="0" dirty="0">
                <a:ln>
                  <a:noFill/>
                </a:ln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Introduction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Timothy 2:15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1</a:t>
            </a:r>
            <a:r>
              <a:rPr kumimoji="0" lang="en-US" sz="4000" b="0" i="0" u="none" strike="noStrike" kern="1200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Timothy 1:8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Peter 3:16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4:1-11</a:t>
            </a:r>
          </a:p>
        </p:txBody>
      </p:sp>
    </p:spTree>
    <p:extLst>
      <p:ext uri="{BB962C8B-B14F-4D97-AF65-F5344CB8AC3E}">
        <p14:creationId xmlns:p14="http://schemas.microsoft.com/office/powerpoint/2010/main" val="42848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Figures of Speech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13:34-35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Galatians 4:21-26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John 16:25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Matthew 16:5-12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13:24-30, 36-43; Revelation 1:12-16, 20</a:t>
            </a:r>
          </a:p>
        </p:txBody>
      </p:sp>
    </p:spTree>
    <p:extLst>
      <p:ext uri="{BB962C8B-B14F-4D97-AF65-F5344CB8AC3E}">
        <p14:creationId xmlns:p14="http://schemas.microsoft.com/office/powerpoint/2010/main" val="27621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Fulfillment of Promises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Colossians 1:26; Ephesians 3:4-5; 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Peter 1:10-12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Matthew 6:10; Mark 9:1; Colossians 1:13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Corinthians 10:11; Hebrews 1:1-2; Acts 2:16-17</a:t>
            </a:r>
          </a:p>
        </p:txBody>
      </p:sp>
    </p:spTree>
    <p:extLst>
      <p:ext uri="{BB962C8B-B14F-4D97-AF65-F5344CB8AC3E}">
        <p14:creationId xmlns:p14="http://schemas.microsoft.com/office/powerpoint/2010/main" val="9390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Incorrect Connections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27:5; Luke 10:37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Revelation 13:1-4; 1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st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John 2:18, 22; 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Thessalonians 2:3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Contradictions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Psalm 91:11-12; Deuteronomy 6:16; Matthew 4:5-7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Genesis 1:26-28; 2:7, 18-25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27:5; Acts 1:18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Psalm 119:60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On-screen Show (4:3)</PresentationFormat>
  <Paragraphs>32</Paragraphs>
  <Slides>6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EastMarket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2237</cp:revision>
  <dcterms:created xsi:type="dcterms:W3CDTF">2021-01-24T07:03:15Z</dcterms:created>
  <dcterms:modified xsi:type="dcterms:W3CDTF">2022-09-05T05:20:07Z</dcterms:modified>
</cp:coreProperties>
</file>