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2411" r:id="rId2"/>
    <p:sldId id="12412" r:id="rId3"/>
    <p:sldId id="12413" r:id="rId4"/>
    <p:sldId id="12414" r:id="rId5"/>
    <p:sldId id="12415" r:id="rId6"/>
    <p:sldId id="12416" r:id="rId7"/>
    <p:sldId id="12417" r:id="rId8"/>
    <p:sldId id="12418" r:id="rId9"/>
    <p:sldId id="12419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Riesling" pitchFamily="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Dockens" initials="RD" lastIdx="20" clrIdx="0">
    <p:extLst>
      <p:ext uri="{19B8F6BF-5375-455C-9EA6-DF929625EA0E}">
        <p15:presenceInfo xmlns:p15="http://schemas.microsoft.com/office/powerpoint/2012/main" userId="8797cd3aa020e9a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00CC"/>
    <a:srgbClr val="FFCCCC"/>
    <a:srgbClr val="FFCC99"/>
    <a:srgbClr val="000099"/>
    <a:srgbClr val="33CC33"/>
    <a:srgbClr val="FFCC00"/>
    <a:srgbClr val="003399"/>
    <a:srgbClr val="6633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90" autoAdjust="0"/>
    <p:restoredTop sz="94485" autoAdjust="0"/>
  </p:normalViewPr>
  <p:slideViewPr>
    <p:cSldViewPr>
      <p:cViewPr varScale="1">
        <p:scale>
          <a:sx n="107" d="100"/>
          <a:sy n="107" d="100"/>
        </p:scale>
        <p:origin x="125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2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C6172-0049-4C7A-91B7-A2ECE3D37C7D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BD7BA-935F-47B7-8BE6-D81DF12DD3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3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b="0">
                <a:latin typeface="Arial" charset="0"/>
              </a:defRPr>
            </a:lvl1pPr>
          </a:lstStyle>
          <a:p>
            <a:fld id="{B763157F-30C3-4EDC-A9F5-C6EEB19B85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87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DACE5-8C23-438B-B1B5-14D22F1611B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649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1B6C-78DE-44E6-8834-976AFA83D68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165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121A3-1560-4D46-93C5-8D82638310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52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60F78-9A45-4A35-9699-89316CF4A4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02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9B114-55B9-4558-8266-1E0E01F324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57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FDDDC-E38B-48D0-A043-7D50FB94CE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595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D2304-6C06-4B7A-8A3D-2A84998BB8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922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94BCE-1511-404B-BF51-6E68D8CD23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06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815AC-0A0E-4D81-A4CB-9A625675A96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94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3024-FD0B-452D-93C0-03D3A5BE00D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1167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82732-8E61-49D6-94C3-F0F9A570061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127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94742E67-A8BC-4151-AD6D-B36AF42874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2286" y="2400657"/>
            <a:ext cx="91417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“Rightly Dividing the Word of Truth”</a:t>
            </a:r>
          </a:p>
        </p:txBody>
      </p:sp>
    </p:spTree>
    <p:extLst>
      <p:ext uri="{BB962C8B-B14F-4D97-AF65-F5344CB8AC3E}">
        <p14:creationId xmlns:p14="http://schemas.microsoft.com/office/powerpoint/2010/main" val="137701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small" spc="0" normalizeH="0" noProof="0" dirty="0">
              <a:ln>
                <a:noFill/>
              </a:ln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small" spc="0" normalizeH="0" noProof="0" dirty="0">
                <a:ln>
                  <a:noFill/>
                </a:ln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Introduction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2</a:t>
            </a:r>
            <a:r>
              <a:rPr lang="en-US" sz="4000" b="0" baseline="3000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nd</a:t>
            </a: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 Timothy 2:15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spc="0" normalizeH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1</a:t>
            </a:r>
            <a:r>
              <a:rPr kumimoji="0" lang="en-US" sz="4000" b="0" i="0" u="none" strike="noStrike" kern="1200" spc="0" normalizeH="0" baseline="3000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st</a:t>
            </a:r>
            <a:r>
              <a:rPr kumimoji="0" lang="en-US" sz="4000" b="0" i="0" u="none" strike="noStrike" kern="1200" spc="0" normalizeH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 Timothy 1:8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2</a:t>
            </a:r>
            <a:r>
              <a:rPr lang="en-US" sz="4000" b="0" baseline="3000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nd</a:t>
            </a: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 Peter 3:16</a:t>
            </a:r>
          </a:p>
          <a:p>
            <a:pPr marL="1828800" marR="0" lvl="0" indent="-9144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spc="0" normalizeH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4:1-11</a:t>
            </a:r>
          </a:p>
        </p:txBody>
      </p:sp>
    </p:spTree>
    <p:extLst>
      <p:ext uri="{BB962C8B-B14F-4D97-AF65-F5344CB8AC3E}">
        <p14:creationId xmlns:p14="http://schemas.microsoft.com/office/powerpoint/2010/main" val="42848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Figures of Speech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13:34-35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Galatians 4:21-26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John 16:25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Matthew 16:5-12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13:24-30, 36-43; Revelation 1:12-16, 20</a:t>
            </a:r>
          </a:p>
        </p:txBody>
      </p:sp>
    </p:spTree>
    <p:extLst>
      <p:ext uri="{BB962C8B-B14F-4D97-AF65-F5344CB8AC3E}">
        <p14:creationId xmlns:p14="http://schemas.microsoft.com/office/powerpoint/2010/main" val="276218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Fulfillment of Promises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Colossians 1:26; Ephesians 3:4-5; 1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 Peter 1:10-12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Matthew 6:10; Mark 9:1; Colossians 1:13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1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 Corinthians 10:11; Hebrews 1:1-2; Acts 2:16-17</a:t>
            </a:r>
          </a:p>
        </p:txBody>
      </p:sp>
    </p:spTree>
    <p:extLst>
      <p:ext uri="{BB962C8B-B14F-4D97-AF65-F5344CB8AC3E}">
        <p14:creationId xmlns:p14="http://schemas.microsoft.com/office/powerpoint/2010/main" val="9390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Incorrect Connections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27:5; Luke 10:37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Revelation 13:1-4; 1</a:t>
            </a:r>
            <a:r>
              <a:rPr lang="en-US" sz="4000" b="0" baseline="3000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st</a:t>
            </a: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 John 2:18, 22; 2</a:t>
            </a:r>
            <a:r>
              <a:rPr lang="en-US" sz="4000" b="0" baseline="3000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nd</a:t>
            </a: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 Thessalonians 2:3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3"/>
              <a:tabLst/>
              <a:defRPr/>
            </a:pPr>
            <a:endParaRPr kumimoji="0" lang="en-US" sz="5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Contradictions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Psalm 91:11-12; Deuteronomy 6:16; Matthew 4:5-7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Genesis 1:26-28; 2:7, 18-25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Matthew 27:5; Acts 1:18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Psalm 119:60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>
                <a:glow rad="1270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0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endParaRPr kumimoji="0" lang="en-US" sz="5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5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Old Testament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Hebrews 8:7-13; 10:9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Galatians 3:19, 16, 23-25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Colossians 2:14; Hebrews 9:16-17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Romans 7:1-4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Romans 15:4; 1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 Cor. 10:11</a:t>
            </a:r>
          </a:p>
        </p:txBody>
      </p:sp>
    </p:spTree>
    <p:extLst>
      <p:ext uri="{BB962C8B-B14F-4D97-AF65-F5344CB8AC3E}">
        <p14:creationId xmlns:p14="http://schemas.microsoft.com/office/powerpoint/2010/main" val="25055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endParaRPr kumimoji="0" lang="en-US" sz="5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Spiritual Gifts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1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 Corinthians 12:28-13:13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Mark 16:20; Acts 2:22; 14:3; Hebrews 2:1-4</a:t>
            </a:r>
          </a:p>
          <a:p>
            <a:pPr marL="2684463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John 20:30-31</a:t>
            </a:r>
          </a:p>
          <a:p>
            <a:pPr marL="2684463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b="0" dirty="0"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astMarket" pitchFamily="2" charset="0"/>
              </a:rPr>
              <a:t>Luke 16:30-31</a:t>
            </a:r>
          </a:p>
        </p:txBody>
      </p:sp>
    </p:spTree>
    <p:extLst>
      <p:ext uri="{BB962C8B-B14F-4D97-AF65-F5344CB8AC3E}">
        <p14:creationId xmlns:p14="http://schemas.microsoft.com/office/powerpoint/2010/main" val="9573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06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55896-008B-9EB4-D38D-002A060D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0C0F8-54ED-3629-EC10-72E31926F710}"/>
              </a:ext>
            </a:extLst>
          </p:cNvPr>
          <p:cNvSpPr txBox="1"/>
          <p:nvPr/>
        </p:nvSpPr>
        <p:spPr>
          <a:xfrm>
            <a:off x="0" y="0"/>
            <a:ext cx="9141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“RIGHTLY DIVIDING THE WORD OF TRUTH”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5704F5-3630-008B-A170-3207F2F97A83}"/>
              </a:ext>
            </a:extLst>
          </p:cNvPr>
          <p:cNvSpPr txBox="1"/>
          <p:nvPr/>
        </p:nvSpPr>
        <p:spPr>
          <a:xfrm>
            <a:off x="2286" y="1938992"/>
            <a:ext cx="91417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endParaRPr kumimoji="0" lang="en-US" sz="5000" b="0" i="0" u="none" strike="noStrike" kern="1200" cap="small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127000">
                  <a:srgbClr val="33CCC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astMarket" pitchFamily="2" charset="0"/>
              <a:ea typeface="+mn-ea"/>
              <a:cs typeface="Arial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r>
              <a:rPr kumimoji="0" lang="en-US" sz="5000" b="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127000">
                    <a:srgbClr val="33CCC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Spiritual Gifts</a:t>
            </a:r>
          </a:p>
          <a:p>
            <a:pPr marL="1828800" indent="-914400">
              <a:buFont typeface="+mj-lt"/>
              <a:buAutoNum type="alphaUcPeriod" startAt="3"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Acts 8:14-17</a:t>
            </a:r>
          </a:p>
          <a:p>
            <a:pPr marL="18288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>
                  <a:glow rad="1270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astMarket" pitchFamily="2" charset="0"/>
                <a:ea typeface="+mn-ea"/>
                <a:cs typeface="Arial" charset="0"/>
              </a:rPr>
              <a:t>Ephesians 5:18-20; Colossians 3:16-17</a:t>
            </a:r>
          </a:p>
        </p:txBody>
      </p:sp>
    </p:spTree>
    <p:extLst>
      <p:ext uri="{BB962C8B-B14F-4D97-AF65-F5344CB8AC3E}">
        <p14:creationId xmlns:p14="http://schemas.microsoft.com/office/powerpoint/2010/main" val="2466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iesling" pitchFamily="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(4:3)</PresentationFormat>
  <Paragraphs>52</Paragraphs>
  <Slides>9</Slides>
  <Notes>0</Notes>
  <HiddenSlides>9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EastMarket</vt:lpstr>
      <vt:lpstr>Riesling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Dockens</dc:creator>
  <cp:lastModifiedBy>Rachel Dockens</cp:lastModifiedBy>
  <cp:revision>2249</cp:revision>
  <dcterms:created xsi:type="dcterms:W3CDTF">2021-01-24T07:03:15Z</dcterms:created>
  <dcterms:modified xsi:type="dcterms:W3CDTF">2022-09-19T03:05:51Z</dcterms:modified>
</cp:coreProperties>
</file>