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12809" r:id="rId2"/>
    <p:sldId id="12810" r:id="rId3"/>
    <p:sldId id="12811" r:id="rId4"/>
    <p:sldId id="12812" r:id="rId5"/>
    <p:sldId id="12813" r:id="rId6"/>
    <p:sldId id="12814" r:id="rId7"/>
    <p:sldId id="12815" r:id="rId8"/>
    <p:sldId id="1281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149B6-5063-D6FF-600B-F095A6F48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1F7CA-499C-E46B-FDFA-64B51389D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B5B23-5745-6354-9547-2B9635700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9BF9A-45E3-4EEF-9F24-2EF963447693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98BC1-F48B-927C-E051-4E320919C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D93F8-C067-925F-100A-FABF31D42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4B8F-B7BA-4A5B-881D-58F8DFC3B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7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A calming pink background with subtle swirls">
            <a:extLst>
              <a:ext uri="{FF2B5EF4-FFF2-40B4-BE49-F238E27FC236}">
                <a16:creationId xmlns:a16="http://schemas.microsoft.com/office/drawing/2014/main" id="{68ED9294-B0EA-2CA6-CA8A-A782ADC23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9B8BF8-264B-A164-6D5C-07C814EB0ADE}"/>
              </a:ext>
            </a:extLst>
          </p:cNvPr>
          <p:cNvSpPr txBox="1"/>
          <p:nvPr/>
        </p:nvSpPr>
        <p:spPr>
          <a:xfrm>
            <a:off x="0" y="295964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>
                <a:solidFill>
                  <a:schemeClr val="bg1"/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“SALVATION READY TO BE REVEALED”</a:t>
            </a:r>
          </a:p>
        </p:txBody>
      </p:sp>
    </p:spTree>
    <p:extLst>
      <p:ext uri="{BB962C8B-B14F-4D97-AF65-F5344CB8AC3E}">
        <p14:creationId xmlns:p14="http://schemas.microsoft.com/office/powerpoint/2010/main" val="131713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A calming pink background with subtle swirls">
            <a:extLst>
              <a:ext uri="{FF2B5EF4-FFF2-40B4-BE49-F238E27FC236}">
                <a16:creationId xmlns:a16="http://schemas.microsoft.com/office/drawing/2014/main" id="{68ED9294-B0EA-2CA6-CA8A-A782ADC23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9B8BF8-264B-A164-6D5C-07C814EB0ADE}"/>
              </a:ext>
            </a:extLst>
          </p:cNvPr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“SALVATION READY TO BE REVEALED”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7CFCA5-1461-1109-F98C-3BC540C34220}"/>
              </a:ext>
            </a:extLst>
          </p:cNvPr>
          <p:cNvSpPr txBox="1"/>
          <p:nvPr/>
        </p:nvSpPr>
        <p:spPr>
          <a:xfrm>
            <a:off x="0" y="928048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500" dirty="0">
              <a:latin typeface="Walbaum Display SemiBold" panose="02070703090703020303" pitchFamily="18" charset="0"/>
            </a:endParaRPr>
          </a:p>
          <a:p>
            <a:r>
              <a:rPr lang="en-US" sz="4500" cap="small" dirty="0">
                <a:solidFill>
                  <a:schemeClr val="bg1"/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Introduction</a:t>
            </a:r>
          </a:p>
          <a:p>
            <a:pPr marL="2743200" lvl="2" indent="-1365250">
              <a:buFont typeface="+mj-lt"/>
              <a:buAutoNum type="alphaUcPeriod"/>
            </a:pP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Ephesians 2:8</a:t>
            </a:r>
          </a:p>
          <a:p>
            <a:pPr marL="2743200" lvl="2" indent="-1365250">
              <a:buFont typeface="+mj-lt"/>
              <a:buAutoNum type="alphaUcPeriod"/>
            </a:pP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1</a:t>
            </a:r>
            <a:r>
              <a:rPr lang="en-US" sz="4500" baseline="300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st</a:t>
            </a: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 Peter 1:5</a:t>
            </a:r>
          </a:p>
        </p:txBody>
      </p:sp>
    </p:spTree>
    <p:extLst>
      <p:ext uri="{BB962C8B-B14F-4D97-AF65-F5344CB8AC3E}">
        <p14:creationId xmlns:p14="http://schemas.microsoft.com/office/powerpoint/2010/main" val="89886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A calming pink background with subtle swirls">
            <a:extLst>
              <a:ext uri="{FF2B5EF4-FFF2-40B4-BE49-F238E27FC236}">
                <a16:creationId xmlns:a16="http://schemas.microsoft.com/office/drawing/2014/main" id="{68ED9294-B0EA-2CA6-CA8A-A782ADC23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9B8BF8-264B-A164-6D5C-07C814EB0ADE}"/>
              </a:ext>
            </a:extLst>
          </p:cNvPr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“SALVATION READY TO BE REVEALED”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7CFCA5-1461-1109-F98C-3BC540C34220}"/>
              </a:ext>
            </a:extLst>
          </p:cNvPr>
          <p:cNvSpPr txBox="1"/>
          <p:nvPr/>
        </p:nvSpPr>
        <p:spPr>
          <a:xfrm>
            <a:off x="0" y="928048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Walbaum Display SemiBold" panose="02070703090703020303" pitchFamily="18" charset="0"/>
              <a:ea typeface="+mn-ea"/>
              <a:cs typeface="+mn-cs"/>
            </a:endParaRPr>
          </a:p>
          <a:p>
            <a:pPr marL="137795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Rest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2</a:t>
            </a:r>
            <a:r>
              <a:rPr kumimoji="0" lang="en-US" sz="4500" b="0" i="0" u="none" strike="noStrike" kern="1200" cap="none" spc="0" normalizeH="0" baseline="3000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nd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 Thessalonians 1:7; Hebrews 4:9-11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Ephesians 2:10; James 2:14-26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effectLst>
                <a:glow rad="635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Walbaum Display SemiBold" panose="02070703090703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440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A calming pink background with subtle swirls">
            <a:extLst>
              <a:ext uri="{FF2B5EF4-FFF2-40B4-BE49-F238E27FC236}">
                <a16:creationId xmlns:a16="http://schemas.microsoft.com/office/drawing/2014/main" id="{68ED9294-B0EA-2CA6-CA8A-A782ADC23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9B8BF8-264B-A164-6D5C-07C814EB0ADE}"/>
              </a:ext>
            </a:extLst>
          </p:cNvPr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“SALVATION READY TO BE REVEALED”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7CFCA5-1461-1109-F98C-3BC540C34220}"/>
              </a:ext>
            </a:extLst>
          </p:cNvPr>
          <p:cNvSpPr txBox="1"/>
          <p:nvPr/>
        </p:nvSpPr>
        <p:spPr>
          <a:xfrm>
            <a:off x="0" y="928048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Walbaum Display SemiBold" panose="02070703090703020303" pitchFamily="18" charset="0"/>
              <a:ea typeface="+mn-ea"/>
              <a:cs typeface="+mn-cs"/>
            </a:endParaRPr>
          </a:p>
          <a:p>
            <a:pPr marL="137795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Immortality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John 3:16; Revelation 22:14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1</a:t>
            </a:r>
            <a:r>
              <a:rPr lang="en-US" sz="4500" baseline="300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st</a:t>
            </a: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 Corinthians 15:35-55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1</a:t>
            </a:r>
            <a:r>
              <a:rPr lang="en-US" sz="4500" baseline="300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st</a:t>
            </a: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 John 3:2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effectLst>
                <a:glow rad="635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Walbaum Display SemiBold" panose="02070703090703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393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A calming pink background with subtle swirls">
            <a:extLst>
              <a:ext uri="{FF2B5EF4-FFF2-40B4-BE49-F238E27FC236}">
                <a16:creationId xmlns:a16="http://schemas.microsoft.com/office/drawing/2014/main" id="{68ED9294-B0EA-2CA6-CA8A-A782ADC23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9B8BF8-264B-A164-6D5C-07C814EB0ADE}"/>
              </a:ext>
            </a:extLst>
          </p:cNvPr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“SALVATION READY TO BE REVEALED”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7CFCA5-1461-1109-F98C-3BC540C34220}"/>
              </a:ext>
            </a:extLst>
          </p:cNvPr>
          <p:cNvSpPr txBox="1"/>
          <p:nvPr/>
        </p:nvSpPr>
        <p:spPr>
          <a:xfrm>
            <a:off x="0" y="928048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Walbaum Display SemiBold" panose="02070703090703020303" pitchFamily="18" charset="0"/>
              <a:ea typeface="+mn-ea"/>
              <a:cs typeface="+mn-cs"/>
            </a:endParaRPr>
          </a:p>
          <a:p>
            <a:pPr marL="137795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Worship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Philippians 2:9-11; Hebrews 1:6; Revelation 19:1-6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John 4:20-24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effectLst>
                <a:glow rad="635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Walbaum Display SemiBold" panose="02070703090703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503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A calming pink background with subtle swirls">
            <a:extLst>
              <a:ext uri="{FF2B5EF4-FFF2-40B4-BE49-F238E27FC236}">
                <a16:creationId xmlns:a16="http://schemas.microsoft.com/office/drawing/2014/main" id="{68ED9294-B0EA-2CA6-CA8A-A782ADC23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9B8BF8-264B-A164-6D5C-07C814EB0ADE}"/>
              </a:ext>
            </a:extLst>
          </p:cNvPr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“SALVATION READY TO BE REVEALED”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7CFCA5-1461-1109-F98C-3BC540C34220}"/>
              </a:ext>
            </a:extLst>
          </p:cNvPr>
          <p:cNvSpPr txBox="1"/>
          <p:nvPr/>
        </p:nvSpPr>
        <p:spPr>
          <a:xfrm>
            <a:off x="0" y="928048"/>
            <a:ext cx="121920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Walbaum Display SemiBold" panose="02070703090703020303" pitchFamily="18" charset="0"/>
              <a:ea typeface="+mn-ea"/>
              <a:cs typeface="+mn-cs"/>
            </a:endParaRPr>
          </a:p>
          <a:p>
            <a:pPr marL="137795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Reign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1</a:t>
            </a:r>
            <a:r>
              <a:rPr kumimoji="0" lang="en-US" sz="4500" b="0" i="0" u="none" strike="noStrike" kern="1200" cap="none" spc="0" normalizeH="0" baseline="3000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st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 Timothy 6:15; Revelation 1:6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2</a:t>
            </a:r>
            <a:r>
              <a:rPr kumimoji="0" lang="en-US" sz="4500" b="0" i="0" u="none" strike="noStrike" kern="1200" cap="none" spc="0" normalizeH="0" baseline="3000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nd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 Timothy 2:12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1</a:t>
            </a:r>
            <a:r>
              <a:rPr lang="en-US" sz="4500" baseline="300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st</a:t>
            </a: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 Corinthians 9:24-25; 2</a:t>
            </a:r>
            <a:r>
              <a:rPr lang="en-US" sz="4500" baseline="300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nd</a:t>
            </a: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 Timothy 4:8; James 1:12; 1</a:t>
            </a:r>
            <a:r>
              <a:rPr lang="en-US" sz="4500" baseline="300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st</a:t>
            </a: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 Peter 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Revelation 3:21</a:t>
            </a:r>
          </a:p>
        </p:txBody>
      </p:sp>
    </p:spTree>
    <p:extLst>
      <p:ext uri="{BB962C8B-B14F-4D97-AF65-F5344CB8AC3E}">
        <p14:creationId xmlns:p14="http://schemas.microsoft.com/office/powerpoint/2010/main" val="396129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A calming pink background with subtle swirls">
            <a:extLst>
              <a:ext uri="{FF2B5EF4-FFF2-40B4-BE49-F238E27FC236}">
                <a16:creationId xmlns:a16="http://schemas.microsoft.com/office/drawing/2014/main" id="{68ED9294-B0EA-2CA6-CA8A-A782ADC23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9B8BF8-264B-A164-6D5C-07C814EB0ADE}"/>
              </a:ext>
            </a:extLst>
          </p:cNvPr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“SALVATION READY TO BE REVEALED”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7CFCA5-1461-1109-F98C-3BC540C34220}"/>
              </a:ext>
            </a:extLst>
          </p:cNvPr>
          <p:cNvSpPr txBox="1"/>
          <p:nvPr/>
        </p:nvSpPr>
        <p:spPr>
          <a:xfrm>
            <a:off x="0" y="928048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Walbaum Display SemiBold" panose="02070703090703020303" pitchFamily="18" charset="0"/>
              <a:ea typeface="+mn-ea"/>
              <a:cs typeface="+mn-cs"/>
            </a:endParaRPr>
          </a:p>
          <a:p>
            <a:pPr marL="137795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Wealth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Matthew 6:19-21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Revelation 21:18-21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effectLst>
                <a:glow rad="635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Walbaum Display SemiBold" panose="02070703090703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84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A calming pink background with subtle swirls">
            <a:extLst>
              <a:ext uri="{FF2B5EF4-FFF2-40B4-BE49-F238E27FC236}">
                <a16:creationId xmlns:a16="http://schemas.microsoft.com/office/drawing/2014/main" id="{68ED9294-B0EA-2CA6-CA8A-A782ADC23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9B8BF8-264B-A164-6D5C-07C814EB0ADE}"/>
              </a:ext>
            </a:extLst>
          </p:cNvPr>
          <p:cNvSpPr txBox="1"/>
          <p:nvPr/>
        </p:nvSpPr>
        <p:spPr>
          <a:xfrm>
            <a:off x="0" y="0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“SALVATION READY TO BE REVEALED”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7CFCA5-1461-1109-F98C-3BC540C34220}"/>
              </a:ext>
            </a:extLst>
          </p:cNvPr>
          <p:cNvSpPr txBox="1"/>
          <p:nvPr/>
        </p:nvSpPr>
        <p:spPr>
          <a:xfrm>
            <a:off x="0" y="928048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Walbaum Display SemiBold" panose="02070703090703020303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Conclusion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Walbaum Display SemiBold" panose="02070703090703020303" pitchFamily="18" charset="0"/>
                <a:ea typeface="+mn-ea"/>
                <a:cs typeface="+mn-cs"/>
              </a:rPr>
              <a:t>Romans 13:11-14</a:t>
            </a:r>
          </a:p>
          <a:p>
            <a:pPr marL="2743200" marR="0" lvl="2" indent="-136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prstClr val="black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baum Display SemiBold" panose="02070703090703020303" pitchFamily="18" charset="0"/>
              </a:rPr>
              <a:t>Galatians 3:27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Walbaum Display SemiBold" panose="02070703090703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798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Widescreen</PresentationFormat>
  <Paragraphs>39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Walbaum Display SemiBold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222</cp:revision>
  <dcterms:created xsi:type="dcterms:W3CDTF">2023-05-27T00:35:32Z</dcterms:created>
  <dcterms:modified xsi:type="dcterms:W3CDTF">2023-12-30T23:59:01Z</dcterms:modified>
</cp:coreProperties>
</file>