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73" r:id="rId5"/>
    <p:sldId id="27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164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1507-A533-4F2E-B984-305D4E4F5CE4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DDD7-3FE8-4583-81CB-632D5267A8B4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2273-1190-47FC-BA5A-981185797AF1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BB71-6DE2-4937-8AEC-8B1AE0DB59CF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ADD7-A3CC-46CA-B4EE-B20DC19C65C4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7653-8290-49FD-9716-A2C1CB6DA8FD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AA5-9729-4046-B4EA-C2E953FA8206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096B-8B9A-4F98-8A4A-7B031A299951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8B70-756A-47BE-81CE-FA952E7560EC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19E4-4707-4D4C-84BE-F88B0E767A80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93A0-19E1-47AC-8700-509B6BECB2CF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45DD-0F6B-4F7F-AE06-73BBDCC76E66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DAC42E-BF0D-4839-97E1-4C20C17CF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4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89241CB-5432-2A44-2297-D5399AE96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" r="9656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635E03-D54F-455F-A5AF-685FFBF3B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B14A7-D604-B3D3-B768-F8E017FE9097}"/>
              </a:ext>
            </a:extLst>
          </p:cNvPr>
          <p:cNvSpPr txBox="1"/>
          <p:nvPr/>
        </p:nvSpPr>
        <p:spPr>
          <a:xfrm>
            <a:off x="3911199" y="2767280"/>
            <a:ext cx="4369601" cy="1323439"/>
          </a:xfrm>
          <a:prstGeom prst="rect">
            <a:avLst/>
          </a:prstGeom>
          <a:gradFill>
            <a:gsLst>
              <a:gs pos="84000">
                <a:schemeClr val="accent6">
                  <a:lumMod val="60000"/>
                  <a:lumOff val="40000"/>
                </a:schemeClr>
              </a:gs>
              <a:gs pos="19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Romans 6</a:t>
            </a:r>
          </a:p>
        </p:txBody>
      </p:sp>
    </p:spTree>
    <p:extLst>
      <p:ext uri="{BB962C8B-B14F-4D97-AF65-F5344CB8AC3E}">
        <p14:creationId xmlns:p14="http://schemas.microsoft.com/office/powerpoint/2010/main" val="1665685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E050-7375-5764-F45A-70D7EC1CB601}"/>
              </a:ext>
            </a:extLst>
          </p:cNvPr>
          <p:cNvSpPr txBox="1"/>
          <p:nvPr/>
        </p:nvSpPr>
        <p:spPr>
          <a:xfrm>
            <a:off x="403412" y="1208621"/>
            <a:ext cx="370242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TAUGHT WRONG,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RIGHT?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3E48-BD21-A634-85D2-9BE57F75467D}"/>
              </a:ext>
            </a:extLst>
          </p:cNvPr>
          <p:cNvSpPr txBox="1"/>
          <p:nvPr/>
        </p:nvSpPr>
        <p:spPr>
          <a:xfrm>
            <a:off x="5045639" y="1824131"/>
            <a:ext cx="6770223" cy="186204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500" b="0" i="0" u="none" strike="noStrike" kern="1200" cap="small" spc="0" normalizeH="0" baseline="0" noProof="0" dirty="0">
                <a:ln>
                  <a:noFill/>
                </a:ln>
                <a:solidFill>
                  <a:srgbClr val="1AB39F">
                    <a:lumMod val="60000"/>
                    <a:lumOff val="40000"/>
                  </a:srgbClr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Conclusion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Romans 6:17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5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Acts 19:1-5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10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t Everything | Comfort &amp; Challenge">
            <a:extLst>
              <a:ext uri="{FF2B5EF4-FFF2-40B4-BE49-F238E27FC236}">
                <a16:creationId xmlns:a16="http://schemas.microsoft.com/office/drawing/2014/main" id="{06DC6149-EA2B-F00A-7EDC-E22E2ABB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2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E050-7375-5764-F45A-70D7EC1CB601}"/>
              </a:ext>
            </a:extLst>
          </p:cNvPr>
          <p:cNvSpPr txBox="1"/>
          <p:nvPr/>
        </p:nvSpPr>
        <p:spPr>
          <a:xfrm>
            <a:off x="403412" y="1208621"/>
            <a:ext cx="370242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TAUGHT WRONG,</a:t>
            </a:r>
          </a:p>
          <a:p>
            <a:r>
              <a:rPr lang="en-US" sz="27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  <a:p>
            <a:pPr algn="ctr"/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BAPTIZED RIGHT?</a:t>
            </a:r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E050-7375-5764-F45A-70D7EC1CB601}"/>
              </a:ext>
            </a:extLst>
          </p:cNvPr>
          <p:cNvSpPr txBox="1"/>
          <p:nvPr/>
        </p:nvSpPr>
        <p:spPr>
          <a:xfrm>
            <a:off x="403412" y="1208621"/>
            <a:ext cx="370242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TAUGHT WRONG,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RIGHT?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3E48-BD21-A634-85D2-9BE57F75467D}"/>
              </a:ext>
            </a:extLst>
          </p:cNvPr>
          <p:cNvSpPr txBox="1"/>
          <p:nvPr/>
        </p:nvSpPr>
        <p:spPr>
          <a:xfrm>
            <a:off x="5045639" y="1824131"/>
            <a:ext cx="6770223" cy="186204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500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3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6:45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3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6:1-6, 17</a:t>
            </a:r>
          </a:p>
        </p:txBody>
      </p:sp>
    </p:spTree>
    <p:extLst>
      <p:ext uri="{BB962C8B-B14F-4D97-AF65-F5344CB8AC3E}">
        <p14:creationId xmlns:p14="http://schemas.microsoft.com/office/powerpoint/2010/main" val="1106346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E050-7375-5764-F45A-70D7EC1CB601}"/>
              </a:ext>
            </a:extLst>
          </p:cNvPr>
          <p:cNvSpPr txBox="1"/>
          <p:nvPr/>
        </p:nvSpPr>
        <p:spPr>
          <a:xfrm>
            <a:off x="403412" y="1208621"/>
            <a:ext cx="370242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TAUGHT WRONG,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RIGHT?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3E48-BD21-A634-85D2-9BE57F75467D}"/>
              </a:ext>
            </a:extLst>
          </p:cNvPr>
          <p:cNvSpPr txBox="1"/>
          <p:nvPr/>
        </p:nvSpPr>
        <p:spPr>
          <a:xfrm>
            <a:off x="5045639" y="1824131"/>
            <a:ext cx="6770223" cy="30931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en-US" sz="4500" b="0" i="0" u="none" strike="noStrike" kern="1200" cap="small" spc="0" normalizeH="0" baseline="0" noProof="0" dirty="0">
                <a:ln>
                  <a:noFill/>
                </a:ln>
                <a:solidFill>
                  <a:srgbClr val="1AB39F">
                    <a:lumMod val="60000"/>
                    <a:lumOff val="40000"/>
                  </a:srgbClr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Sprinkled, Not Immersed?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John 3:23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5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Acts 8:38; Matthew 3:16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Colossians 2:12; Romans 6:4</a:t>
            </a:r>
          </a:p>
        </p:txBody>
      </p:sp>
    </p:spTree>
    <p:extLst>
      <p:ext uri="{BB962C8B-B14F-4D97-AF65-F5344CB8AC3E}">
        <p14:creationId xmlns:p14="http://schemas.microsoft.com/office/powerpoint/2010/main" val="73152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E050-7375-5764-F45A-70D7EC1CB601}"/>
              </a:ext>
            </a:extLst>
          </p:cNvPr>
          <p:cNvSpPr txBox="1"/>
          <p:nvPr/>
        </p:nvSpPr>
        <p:spPr>
          <a:xfrm>
            <a:off x="403412" y="1208621"/>
            <a:ext cx="370242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TAUGHT WRONG,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RIGHT?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3E48-BD21-A634-85D2-9BE57F75467D}"/>
              </a:ext>
            </a:extLst>
          </p:cNvPr>
          <p:cNvSpPr txBox="1"/>
          <p:nvPr/>
        </p:nvSpPr>
        <p:spPr>
          <a:xfrm>
            <a:off x="5045639" y="1824131"/>
            <a:ext cx="6770223" cy="186204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r>
              <a:rPr kumimoji="0" lang="en-US" sz="4500" b="0" i="0" u="none" strike="noStrike" kern="1200" cap="small" spc="0" normalizeH="0" baseline="0" noProof="0" dirty="0">
                <a:ln>
                  <a:noFill/>
                </a:ln>
                <a:solidFill>
                  <a:srgbClr val="1AB39F">
                    <a:lumMod val="60000"/>
                    <a:lumOff val="40000"/>
                  </a:srgbClr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Saved, then Baptized?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Mark 16:16; 1</a:t>
            </a:r>
            <a:r>
              <a:rPr kumimoji="0" lang="en-US" sz="35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Peter 3:21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5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Acts 2:38; 22:16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14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E050-7375-5764-F45A-70D7EC1CB601}"/>
              </a:ext>
            </a:extLst>
          </p:cNvPr>
          <p:cNvSpPr txBox="1"/>
          <p:nvPr/>
        </p:nvSpPr>
        <p:spPr>
          <a:xfrm>
            <a:off x="403412" y="1208621"/>
            <a:ext cx="370242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TAUGHT WRONG,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RIGHT?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3E48-BD21-A634-85D2-9BE57F75467D}"/>
              </a:ext>
            </a:extLst>
          </p:cNvPr>
          <p:cNvSpPr txBox="1"/>
          <p:nvPr/>
        </p:nvSpPr>
        <p:spPr>
          <a:xfrm>
            <a:off x="5045639" y="1824131"/>
            <a:ext cx="6770223" cy="30931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 startAt="3"/>
              <a:tabLst/>
              <a:defRPr/>
            </a:pPr>
            <a:r>
              <a:rPr kumimoji="0" lang="en-US" sz="4500" b="0" i="0" u="none" strike="noStrike" kern="1200" cap="small" spc="0" normalizeH="0" baseline="0" noProof="0" dirty="0">
                <a:ln>
                  <a:noFill/>
                </a:ln>
                <a:solidFill>
                  <a:srgbClr val="1AB39F">
                    <a:lumMod val="60000"/>
                    <a:lumOff val="40000"/>
                  </a:srgbClr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Confessed Sins Instead of Christ?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Acts 2:37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5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Romans 10:9-10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James 5:16; 1</a:t>
            </a:r>
            <a:r>
              <a:rPr kumimoji="0" lang="en-US" sz="35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John 1:9</a:t>
            </a:r>
          </a:p>
        </p:txBody>
      </p:sp>
    </p:spTree>
    <p:extLst>
      <p:ext uri="{BB962C8B-B14F-4D97-AF65-F5344CB8AC3E}">
        <p14:creationId xmlns:p14="http://schemas.microsoft.com/office/powerpoint/2010/main" val="306719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E050-7375-5764-F45A-70D7EC1CB601}"/>
              </a:ext>
            </a:extLst>
          </p:cNvPr>
          <p:cNvSpPr txBox="1"/>
          <p:nvPr/>
        </p:nvSpPr>
        <p:spPr>
          <a:xfrm>
            <a:off x="403412" y="1208621"/>
            <a:ext cx="370242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TAUGHT WRONG,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RIGHT?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3E48-BD21-A634-85D2-9BE57F75467D}"/>
              </a:ext>
            </a:extLst>
          </p:cNvPr>
          <p:cNvSpPr txBox="1"/>
          <p:nvPr/>
        </p:nvSpPr>
        <p:spPr>
          <a:xfrm>
            <a:off x="5045639" y="1824131"/>
            <a:ext cx="6770223" cy="30931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 startAt="4"/>
              <a:tabLst/>
              <a:defRPr/>
            </a:pPr>
            <a:r>
              <a:rPr kumimoji="0" lang="en-US" sz="4500" b="0" i="0" u="none" strike="noStrike" kern="1200" cap="small" spc="0" normalizeH="0" baseline="0" noProof="0" dirty="0">
                <a:ln>
                  <a:noFill/>
                </a:ln>
                <a:solidFill>
                  <a:srgbClr val="1AB39F">
                    <a:lumMod val="60000"/>
                    <a:lumOff val="40000"/>
                  </a:srgbClr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with the Holy Spirit?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Hebrews 6:1-2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5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Acts 11:15-16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Acts 10:44-48</a:t>
            </a:r>
          </a:p>
        </p:txBody>
      </p:sp>
    </p:spTree>
    <p:extLst>
      <p:ext uri="{BB962C8B-B14F-4D97-AF65-F5344CB8AC3E}">
        <p14:creationId xmlns:p14="http://schemas.microsoft.com/office/powerpoint/2010/main" val="293324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2E050-7375-5764-F45A-70D7EC1CB601}"/>
              </a:ext>
            </a:extLst>
          </p:cNvPr>
          <p:cNvSpPr txBox="1"/>
          <p:nvPr/>
        </p:nvSpPr>
        <p:spPr>
          <a:xfrm>
            <a:off x="403412" y="1208621"/>
            <a:ext cx="370242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TAUGHT WRONG,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RIGHT?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F3E48-BD21-A634-85D2-9BE57F75467D}"/>
              </a:ext>
            </a:extLst>
          </p:cNvPr>
          <p:cNvSpPr txBox="1"/>
          <p:nvPr/>
        </p:nvSpPr>
        <p:spPr>
          <a:xfrm>
            <a:off x="5045639" y="1824131"/>
            <a:ext cx="6770223" cy="36317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 startAt="5"/>
              <a:tabLst/>
              <a:defRPr/>
            </a:pPr>
            <a:r>
              <a:rPr kumimoji="0" lang="en-US" sz="4500" b="0" i="0" u="none" strike="noStrike" kern="1200" cap="small" spc="0" normalizeH="0" baseline="0" noProof="0" dirty="0">
                <a:ln>
                  <a:noFill/>
                </a:ln>
                <a:solidFill>
                  <a:srgbClr val="1AB39F">
                    <a:lumMod val="60000"/>
                    <a:lumOff val="40000"/>
                  </a:srgbClr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Baptized Outside the Body?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Ephesians 4:4; 5:23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5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Colossians 1:18, 24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1</a:t>
            </a:r>
            <a:r>
              <a:rPr kumimoji="0" lang="en-US" sz="35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Corinthians 12:13; Galatians 3:27</a:t>
            </a:r>
          </a:p>
        </p:txBody>
      </p:sp>
    </p:spTree>
    <p:extLst>
      <p:ext uri="{BB962C8B-B14F-4D97-AF65-F5344CB8AC3E}">
        <p14:creationId xmlns:p14="http://schemas.microsoft.com/office/powerpoint/2010/main" val="2434581316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{F1984D5E-6C4C-4589-B524-C3A6B06BB248}tf00804820_win32</Template>
  <TotalTime>0</TotalTime>
  <Words>149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Baskerville Old Face</vt:lpstr>
      <vt:lpstr>Calibri</vt:lpstr>
      <vt:lpstr>Corbel</vt:lpstr>
      <vt:lpstr>Wingdings 2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Dockens</dc:creator>
  <cp:lastModifiedBy>Richard Thetford</cp:lastModifiedBy>
  <cp:revision>12</cp:revision>
  <dcterms:created xsi:type="dcterms:W3CDTF">2023-01-29T03:10:58Z</dcterms:created>
  <dcterms:modified xsi:type="dcterms:W3CDTF">2023-02-14T22:52:22Z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