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752" r:id="rId2"/>
    <p:sldId id="11795" r:id="rId3"/>
    <p:sldId id="11796" r:id="rId4"/>
    <p:sldId id="11797" r:id="rId5"/>
    <p:sldId id="11798" r:id="rId6"/>
    <p:sldId id="11799" r:id="rId7"/>
    <p:sldId id="11800" r:id="rId8"/>
    <p:sldId id="11801" r:id="rId9"/>
    <p:sldId id="11806" r:id="rId10"/>
    <p:sldId id="11802" r:id="rId11"/>
    <p:sldId id="11807" r:id="rId12"/>
    <p:sldId id="11804" r:id="rId13"/>
    <p:sldId id="11805" r:id="rId14"/>
    <p:sldId id="11803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ockens" initials="RD" lastIdx="20" clrIdx="0">
    <p:extLst>
      <p:ext uri="{19B8F6BF-5375-455C-9EA6-DF929625EA0E}">
        <p15:presenceInfo xmlns:p15="http://schemas.microsoft.com/office/powerpoint/2012/main" userId="8797cd3aa020e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  <a:srgbClr val="1F3864"/>
    <a:srgbClr val="003399"/>
    <a:srgbClr val="800000"/>
    <a:srgbClr val="FF99CC"/>
    <a:srgbClr val="FFCCCC"/>
    <a:srgbClr val="CC9900"/>
    <a:srgbClr val="270060"/>
    <a:srgbClr val="46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485" autoAdjust="0"/>
  </p:normalViewPr>
  <p:slideViewPr>
    <p:cSldViewPr>
      <p:cViewPr varScale="1">
        <p:scale>
          <a:sx n="91" d="100"/>
          <a:sy n="91" d="100"/>
        </p:scale>
        <p:origin x="17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-6531" y="295964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0" cap="all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 Small Caps" panose="00000200000000000000" pitchFamily="2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371367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9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Suffering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5:17-33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Acts 6:8-14; 7:54-8:3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12:1-4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380354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10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Organized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11:29-30; 15:1-6,22-29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14:23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20:28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32116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11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Receiving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9:26-28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2</a:t>
            </a:r>
            <a:r>
              <a:rPr lang="en-US" sz="4500" b="0" baseline="3000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nd</a:t>
            </a: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 John 10-11</a:t>
            </a:r>
          </a:p>
          <a:p>
            <a:pPr marL="2743200" indent="-1366838">
              <a:buFont typeface="+mj-lt"/>
              <a:buAutoNum type="alphaUcPeriod"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Acts 18:27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38450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12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Sending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8:1, 4, 14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11:19-23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2104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Growing Church</a:t>
            </a:r>
          </a:p>
          <a:p>
            <a:pPr marL="2743200" indent="-1366838">
              <a:buFont typeface="+mj-lt"/>
              <a:buAutoNum type="alphaUcPeriod"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6:1-7</a:t>
            </a:r>
          </a:p>
          <a:p>
            <a:pPr marL="2743200" indent="-1366838">
              <a:buFont typeface="+mj-lt"/>
              <a:buAutoNum type="alphaUcPeriod"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Acts 4:1-4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2:40-41, 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18717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Respected Church</a:t>
            </a:r>
          </a:p>
          <a:p>
            <a:pPr marL="2743200" marR="0" lvl="0" indent="-13668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Acts 2:46-47</a:t>
            </a:r>
            <a:r>
              <a:rPr lang="en-US" sz="4500" b="0" baseline="-250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a</a:t>
            </a:r>
            <a:r>
              <a:rPr lang="en-US" sz="4500" b="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; 4:21; 5:13</a:t>
            </a:r>
            <a:r>
              <a:rPr lang="en-US" sz="4500" b="0" baseline="-250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b</a:t>
            </a:r>
          </a:p>
          <a:p>
            <a:pPr marL="2743200" marR="0" lvl="0" indent="-13668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1</a:t>
            </a:r>
            <a:r>
              <a:rPr lang="en-US" sz="4500" b="0" baseline="300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st</a:t>
            </a:r>
            <a:r>
              <a:rPr lang="en-US" sz="4500" b="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 Peter 2:11-12</a:t>
            </a:r>
            <a:endParaRPr kumimoji="0" lang="en-US" sz="4500" b="0" u="none" strike="noStrike" kern="1200" cap="none" spc="0" normalizeH="0" baseline="0" noProof="0" dirty="0">
              <a:ln>
                <a:noFill/>
              </a:ln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0" cap="all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 Small Caps" panose="00000200000000000000" pitchFamily="2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37501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Glad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2:46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1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st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 Corinthians 11:2</a:t>
            </a: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2, 34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" panose="00000400000000000000" pitchFamily="2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36384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Daily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2:46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Hebrews 3:12-13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" panose="00000400000000000000" pitchFamily="2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18837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United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2:46; 4:32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Romans 15:5-6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" panose="00000400000000000000" pitchFamily="2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2954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Praying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2:42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4:24; </a:t>
            </a: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12:5,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21583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Learning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2:42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Ephesians 4:11-16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2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nd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 Timothy 3:16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40186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7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Giving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2:44-45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Acts 4:32-37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" panose="00000400000000000000" pitchFamily="2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42212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sunset, outdoor, sky, nature&#10;&#10;Description automatically generated">
            <a:extLst>
              <a:ext uri="{FF2B5EF4-FFF2-40B4-BE49-F238E27FC236}">
                <a16:creationId xmlns:a16="http://schemas.microsoft.com/office/drawing/2014/main" id="{EE223F59-3FA0-40D0-9272-5BDD5932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370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BFB21-F749-4BC4-997E-22F65F1E04D3}"/>
              </a:ext>
            </a:extLst>
          </p:cNvPr>
          <p:cNvSpPr txBox="1"/>
          <p:nvPr/>
        </p:nvSpPr>
        <p:spPr>
          <a:xfrm>
            <a:off x="2286" y="938719"/>
            <a:ext cx="914171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can Small Caps" panose="00000200000000000000" pitchFamily="2" charset="0"/>
              <a:ea typeface="+mn-ea"/>
              <a:cs typeface="Arial" charset="0"/>
            </a:endParaRPr>
          </a:p>
          <a:p>
            <a:pPr marL="1376363" marR="0" lvl="0" indent="-137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Needy Church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Acts 11:27-30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ican" panose="00000400000000000000" pitchFamily="2" charset="0"/>
              </a:rPr>
              <a:t>Romans 15:25-27</a:t>
            </a:r>
          </a:p>
          <a:p>
            <a:pPr marL="2743200" marR="0" lvl="0" indent="-136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1</a:t>
            </a:r>
            <a:r>
              <a:rPr kumimoji="0" lang="en-US" sz="4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st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" panose="00000400000000000000" pitchFamily="2" charset="0"/>
                <a:ea typeface="+mn-ea"/>
                <a:cs typeface="Arial" charset="0"/>
              </a:rPr>
              <a:t> Corinthians 16:1-3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84A5-9732-495C-82EC-466BC28EA742}"/>
              </a:ext>
            </a:extLst>
          </p:cNvPr>
          <p:cNvSpPr txBox="1"/>
          <p:nvPr/>
        </p:nvSpPr>
        <p:spPr>
          <a:xfrm>
            <a:off x="2286" y="0"/>
            <a:ext cx="9141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can Small Caps" panose="00000200000000000000" pitchFamily="2" charset="0"/>
                <a:ea typeface="+mn-ea"/>
                <a:cs typeface="Arial" charset="0"/>
              </a:rPr>
              <a:t>the Model Church</a:t>
            </a:r>
          </a:p>
        </p:txBody>
      </p:sp>
    </p:spTree>
    <p:extLst>
      <p:ext uri="{BB962C8B-B14F-4D97-AF65-F5344CB8AC3E}">
        <p14:creationId xmlns:p14="http://schemas.microsoft.com/office/powerpoint/2010/main" val="39488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172</Words>
  <Application>Microsoft Office PowerPoint</Application>
  <PresentationFormat>On-screen Show (4:3)</PresentationFormat>
  <Paragraphs>72</Paragraphs>
  <Slides>14</Slides>
  <Notes>0</Notes>
  <HiddenSlides>14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Dominican</vt:lpstr>
      <vt:lpstr>Dominican Small Caps</vt:lpstr>
      <vt:lpstr>Riesling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Richard Thetford</cp:lastModifiedBy>
  <cp:revision>1351</cp:revision>
  <dcterms:created xsi:type="dcterms:W3CDTF">2021-01-24T07:03:15Z</dcterms:created>
  <dcterms:modified xsi:type="dcterms:W3CDTF">2023-02-14T22:53:17Z</dcterms:modified>
</cp:coreProperties>
</file>