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11707" r:id="rId2"/>
    <p:sldId id="11790" r:id="rId3"/>
    <p:sldId id="11791" r:id="rId4"/>
    <p:sldId id="11792" r:id="rId5"/>
    <p:sldId id="11793" r:id="rId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Dockens" initials="RD" lastIdx="20" clrIdx="0">
    <p:extLst>
      <p:ext uri="{19B8F6BF-5375-455C-9EA6-DF929625EA0E}">
        <p15:presenceInfo xmlns:p15="http://schemas.microsoft.com/office/powerpoint/2012/main" userId="8797cd3aa020e9a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66"/>
    <a:srgbClr val="1F3864"/>
    <a:srgbClr val="003399"/>
    <a:srgbClr val="800000"/>
    <a:srgbClr val="FF99CC"/>
    <a:srgbClr val="FFCCCC"/>
    <a:srgbClr val="CC9900"/>
    <a:srgbClr val="270060"/>
    <a:srgbClr val="460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09" autoAdjust="0"/>
    <p:restoredTop sz="94485" autoAdjust="0"/>
  </p:normalViewPr>
  <p:slideViewPr>
    <p:cSldViewPr>
      <p:cViewPr varScale="1">
        <p:scale>
          <a:sx n="91" d="100"/>
          <a:sy n="91" d="100"/>
        </p:scale>
        <p:origin x="175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321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C6172-0049-4C7A-91B7-A2ECE3D37C7D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BD7BA-935F-47B7-8BE6-D81DF12DD3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7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>
                <a:latin typeface="Arial" charset="0"/>
              </a:defRPr>
            </a:lvl1pPr>
          </a:lstStyle>
          <a:p>
            <a:fld id="{B763157F-30C3-4EDC-A9F5-C6EEB19B850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8784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DACE5-8C23-438B-B1B5-14D22F1611B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6493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D1B6C-78DE-44E6-8834-976AFA83D68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165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121A3-1560-4D46-93C5-8D826383102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752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60F78-9A45-4A35-9699-89316CF4A4E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02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9B114-55B9-4558-8266-1E0E01F3240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457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FDDDC-E38B-48D0-A043-7D50FB94CED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595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D2304-6C06-4B7A-8A3D-2A84998BB81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922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94BCE-1511-404B-BF51-6E68D8CD23D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806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A815AC-0A0E-4D81-A4CB-9A625675A96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943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33024-FD0B-452D-93C0-03D3A5BE00D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116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82732-8E61-49D6-94C3-F0F9A570061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127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charset="0"/>
              </a:defRPr>
            </a:lvl1pPr>
          </a:lstStyle>
          <a:p>
            <a:fld id="{94742E67-A8BC-4151-AD6D-B36AF428746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lose-up of a stone wall&#10;&#10;Description automatically generated with medium confidence">
            <a:extLst>
              <a:ext uri="{FF2B5EF4-FFF2-40B4-BE49-F238E27FC236}">
                <a16:creationId xmlns:a16="http://schemas.microsoft.com/office/drawing/2014/main" id="{AAA9184A-1610-4755-B4A2-5F8A46B6D6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3" r="22347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6A7D21-8328-40BE-A3CE-4DDA910522F5}"/>
              </a:ext>
            </a:extLst>
          </p:cNvPr>
          <p:cNvSpPr txBox="1"/>
          <p:nvPr/>
        </p:nvSpPr>
        <p:spPr>
          <a:xfrm>
            <a:off x="0" y="2228671"/>
            <a:ext cx="91254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dirty="0">
                <a:solidFill>
                  <a:srgbClr val="FF99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THE Prophesied Church</a:t>
            </a:r>
          </a:p>
        </p:txBody>
      </p:sp>
    </p:spTree>
    <p:extLst>
      <p:ext uri="{BB962C8B-B14F-4D97-AF65-F5344CB8AC3E}">
        <p14:creationId xmlns:p14="http://schemas.microsoft.com/office/powerpoint/2010/main" val="189721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 descr="A close-up of a stone wall&#10;&#10;Description automatically generated with medium confidence">
            <a:extLst>
              <a:ext uri="{FF2B5EF4-FFF2-40B4-BE49-F238E27FC236}">
                <a16:creationId xmlns:a16="http://schemas.microsoft.com/office/drawing/2014/main" id="{AAA9184A-1610-4755-B4A2-5F8A46B6D6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3" r="22347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6A7D21-8328-40BE-A3CE-4DDA910522F5}"/>
              </a:ext>
            </a:extLst>
          </p:cNvPr>
          <p:cNvSpPr txBox="1"/>
          <p:nvPr/>
        </p:nvSpPr>
        <p:spPr>
          <a:xfrm>
            <a:off x="0" y="-76200"/>
            <a:ext cx="914171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7950" marR="0" lvl="0" indent="-1377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ugustus" pitchFamily="2" charset="0"/>
                <a:ea typeface="+mn-ea"/>
                <a:cs typeface="Arial" charset="0"/>
              </a:rPr>
              <a:t>Isaiah Foretold of this Church</a:t>
            </a:r>
          </a:p>
          <a:p>
            <a:pPr marL="2743200" marR="0" lvl="0" indent="-13652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1" i="0" u="none" strike="noStrike" kern="1200" cap="none" spc="300" normalizeH="0" baseline="0" noProof="0" dirty="0">
                <a:ln>
                  <a:noFill/>
                </a:ln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ugustus" pitchFamily="2" charset="0"/>
                <a:ea typeface="+mn-ea"/>
                <a:cs typeface="Arial" charset="0"/>
              </a:rPr>
              <a:t>Isaiah 2:2-3</a:t>
            </a:r>
          </a:p>
          <a:p>
            <a:pPr marL="2743200" marR="0" lvl="0" indent="-13652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1" i="0" u="none" strike="noStrike" kern="1200" cap="none" spc="300" normalizeH="0" baseline="0" noProof="0" dirty="0">
                <a:ln>
                  <a:noFill/>
                </a:ln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ugustus" pitchFamily="2" charset="0"/>
                <a:ea typeface="+mn-ea"/>
                <a:cs typeface="Arial" charset="0"/>
              </a:rPr>
              <a:t>Hebrews 1:1-2</a:t>
            </a:r>
          </a:p>
          <a:p>
            <a:pPr marL="2743200" marR="0" lvl="0" indent="-13652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1" i="0" u="none" strike="noStrike" kern="1200" cap="none" spc="300" normalizeH="0" baseline="0" noProof="0" dirty="0">
                <a:ln>
                  <a:noFill/>
                </a:ln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ugustus" pitchFamily="2" charset="0"/>
                <a:ea typeface="+mn-ea"/>
                <a:cs typeface="Arial" charset="0"/>
              </a:rPr>
              <a:t>Acts 2:16-18</a:t>
            </a:r>
          </a:p>
          <a:p>
            <a:pPr marL="2743200" marR="0" lvl="0" indent="-13652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500" spc="300" dirty="0"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1</a:t>
            </a:r>
            <a:r>
              <a:rPr lang="en-US" sz="4500" spc="300" baseline="30000" dirty="0"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st</a:t>
            </a:r>
            <a:r>
              <a:rPr lang="en-US" sz="4500" spc="300" dirty="0"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 Timothy 3:15</a:t>
            </a:r>
          </a:p>
          <a:p>
            <a:pPr marL="2743200" marR="0" lvl="0" indent="-13652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500" spc="300" dirty="0"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Zechariah 8:3</a:t>
            </a:r>
          </a:p>
          <a:p>
            <a:pPr marL="2743200" marR="0" lvl="0" indent="-13652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500" spc="300" dirty="0"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Zechariah 1:16</a:t>
            </a:r>
          </a:p>
        </p:txBody>
      </p:sp>
    </p:spTree>
    <p:extLst>
      <p:ext uri="{BB962C8B-B14F-4D97-AF65-F5344CB8AC3E}">
        <p14:creationId xmlns:p14="http://schemas.microsoft.com/office/powerpoint/2010/main" val="9896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 descr="A close-up of a stone wall&#10;&#10;Description automatically generated with medium confidence">
            <a:extLst>
              <a:ext uri="{FF2B5EF4-FFF2-40B4-BE49-F238E27FC236}">
                <a16:creationId xmlns:a16="http://schemas.microsoft.com/office/drawing/2014/main" id="{AAA9184A-1610-4755-B4A2-5F8A46B6D6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3" r="22347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6A7D21-8328-40BE-A3CE-4DDA910522F5}"/>
              </a:ext>
            </a:extLst>
          </p:cNvPr>
          <p:cNvSpPr txBox="1"/>
          <p:nvPr/>
        </p:nvSpPr>
        <p:spPr>
          <a:xfrm>
            <a:off x="0" y="-76200"/>
            <a:ext cx="91417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7950" marR="0" lvl="0" indent="-1377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ugustus" pitchFamily="2" charset="0"/>
                <a:ea typeface="+mn-ea"/>
                <a:cs typeface="Arial" charset="0"/>
              </a:rPr>
              <a:t>Daniel Foretold of this Church</a:t>
            </a:r>
          </a:p>
          <a:p>
            <a:pPr marL="2743200" marR="0" lvl="0" indent="-1365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ugustus" pitchFamily="2" charset="0"/>
                <a:ea typeface="+mn-ea"/>
                <a:cs typeface="Arial" charset="0"/>
              </a:rPr>
              <a:t>Daniel 2:26-45</a:t>
            </a:r>
          </a:p>
          <a:p>
            <a:pPr marL="2743200" marR="0" lvl="0" indent="-1365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500" spc="300" dirty="0"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Luke 2:1; </a:t>
            </a:r>
            <a:r>
              <a:rPr kumimoji="0" lang="en-US" sz="45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ugustus" pitchFamily="2" charset="0"/>
                <a:ea typeface="+mn-ea"/>
                <a:cs typeface="Arial" charset="0"/>
              </a:rPr>
              <a:t>3:1</a:t>
            </a:r>
            <a:r>
              <a:rPr lang="en-US" sz="4500" spc="300" dirty="0"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; Acts 11:28</a:t>
            </a:r>
            <a:endParaRPr kumimoji="0" lang="en-US" sz="4500" b="1" i="0" u="none" strike="noStrike" kern="1200" cap="none" spc="30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27000">
                  <a:srgbClr val="FF99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ugustus" pitchFamily="2" charset="0"/>
              <a:ea typeface="+mn-ea"/>
              <a:cs typeface="Arial" charset="0"/>
            </a:endParaRP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kumimoji="0" lang="en-US" sz="4500" b="1" i="0" u="none" strike="noStrike" kern="1200" cap="none" spc="30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27000">
                  <a:srgbClr val="FF99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ugustus" pitchFamily="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9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 descr="A close-up of a stone wall&#10;&#10;Description automatically generated with medium confidence">
            <a:extLst>
              <a:ext uri="{FF2B5EF4-FFF2-40B4-BE49-F238E27FC236}">
                <a16:creationId xmlns:a16="http://schemas.microsoft.com/office/drawing/2014/main" id="{AAA9184A-1610-4755-B4A2-5F8A46B6D6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3" r="22347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6A7D21-8328-40BE-A3CE-4DDA910522F5}"/>
              </a:ext>
            </a:extLst>
          </p:cNvPr>
          <p:cNvSpPr txBox="1"/>
          <p:nvPr/>
        </p:nvSpPr>
        <p:spPr>
          <a:xfrm>
            <a:off x="0" y="-76200"/>
            <a:ext cx="914171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7950" marR="0" lvl="0" indent="-1377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ugustus" pitchFamily="2" charset="0"/>
                <a:ea typeface="+mn-ea"/>
                <a:cs typeface="Arial" charset="0"/>
              </a:rPr>
              <a:t>Jesus Foretold of this Church</a:t>
            </a:r>
          </a:p>
          <a:p>
            <a:pPr marL="2743200" marR="0" lvl="0" indent="-1365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ugustus" pitchFamily="2" charset="0"/>
                <a:ea typeface="+mn-ea"/>
                <a:cs typeface="Arial" charset="0"/>
              </a:rPr>
              <a:t>Matthew 16:13-18</a:t>
            </a:r>
          </a:p>
          <a:p>
            <a:pPr marL="2743200" marR="0" lvl="0" indent="-1365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500" spc="300" dirty="0"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Mark 1:14-15</a:t>
            </a:r>
          </a:p>
          <a:p>
            <a:pPr marL="2743200" marR="0" lvl="0" indent="-1365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ugustus" pitchFamily="2" charset="0"/>
                <a:ea typeface="+mn-ea"/>
                <a:cs typeface="Arial" charset="0"/>
              </a:rPr>
              <a:t>Mark 9:1</a:t>
            </a:r>
          </a:p>
          <a:p>
            <a:pPr marL="2743200" marR="0" lvl="0" indent="-1365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500" spc="300" dirty="0"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Acts 1:1-12</a:t>
            </a:r>
          </a:p>
          <a:p>
            <a:pPr marL="2743200" indent="-1365250">
              <a:buFont typeface="+mj-lt"/>
              <a:buAutoNum type="alphaUcPeriod"/>
            </a:pPr>
            <a:r>
              <a:rPr lang="en-US" sz="4500" spc="300" dirty="0"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Luke 24:44-53</a:t>
            </a:r>
            <a:endParaRPr kumimoji="0" lang="en-US" sz="4500" b="1" i="0" u="none" strike="noStrike" kern="1200" cap="none" spc="300" normalizeH="0" baseline="0" noProof="0" dirty="0">
              <a:ln>
                <a:noFill/>
              </a:ln>
              <a:effectLst>
                <a:glow rad="127000">
                  <a:srgbClr val="FF99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ugustus" pitchFamily="2" charset="0"/>
              <a:ea typeface="+mn-ea"/>
              <a:cs typeface="Arial" charset="0"/>
            </a:endParaRPr>
          </a:p>
          <a:p>
            <a:pPr marL="137795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4500" b="1" i="0" u="none" strike="noStrike" kern="1200" cap="none" spc="30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27000">
                  <a:srgbClr val="FF99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ugustus" pitchFamily="2" charset="0"/>
              <a:ea typeface="+mn-ea"/>
              <a:cs typeface="Arial" charset="0"/>
            </a:endParaRP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kumimoji="0" lang="en-US" sz="4500" b="1" i="0" u="none" strike="noStrike" kern="1200" cap="none" spc="30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27000">
                  <a:srgbClr val="FF99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ugustus" pitchFamily="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98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 descr="A close-up of a stone wall&#10;&#10;Description automatically generated with medium confidence">
            <a:extLst>
              <a:ext uri="{FF2B5EF4-FFF2-40B4-BE49-F238E27FC236}">
                <a16:creationId xmlns:a16="http://schemas.microsoft.com/office/drawing/2014/main" id="{AAA9184A-1610-4755-B4A2-5F8A46B6D6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3" r="22347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6A7D21-8328-40BE-A3CE-4DDA910522F5}"/>
              </a:ext>
            </a:extLst>
          </p:cNvPr>
          <p:cNvSpPr txBox="1"/>
          <p:nvPr/>
        </p:nvSpPr>
        <p:spPr>
          <a:xfrm>
            <a:off x="0" y="-76200"/>
            <a:ext cx="914171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7950" marR="0" lvl="0" indent="-1377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4"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ugustus" pitchFamily="2" charset="0"/>
                <a:ea typeface="+mn-ea"/>
                <a:cs typeface="Arial" charset="0"/>
              </a:rPr>
              <a:t>The Prophecies were Fulfilled</a:t>
            </a:r>
          </a:p>
          <a:p>
            <a:pPr marL="2743200" marR="0" lvl="0" indent="-1365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ugustus" pitchFamily="2" charset="0"/>
                <a:ea typeface="+mn-ea"/>
                <a:cs typeface="Arial" charset="0"/>
              </a:rPr>
              <a:t>Acts 2:1-39</a:t>
            </a:r>
          </a:p>
          <a:p>
            <a:pPr marL="4121150" marR="0" lvl="0" indent="-1377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500" spc="300" dirty="0"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Where? (5)</a:t>
            </a:r>
          </a:p>
          <a:p>
            <a:pPr marL="4121150" marR="0" lvl="0" indent="-1377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5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ugustus" pitchFamily="2" charset="0"/>
                <a:ea typeface="+mn-ea"/>
                <a:cs typeface="Arial" charset="0"/>
              </a:rPr>
              <a:t>How? (1-4,33)</a:t>
            </a:r>
          </a:p>
          <a:p>
            <a:pPr marL="4121150" marR="0" lvl="0" indent="-1377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500" spc="300" dirty="0"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Who? (5-12)</a:t>
            </a:r>
          </a:p>
          <a:p>
            <a:pPr marL="4121150" marR="0" lvl="0" indent="-1377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5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ugustus" pitchFamily="2" charset="0"/>
                <a:ea typeface="+mn-ea"/>
                <a:cs typeface="Arial" charset="0"/>
              </a:rPr>
              <a:t>What? (36-38)</a:t>
            </a:r>
          </a:p>
          <a:p>
            <a:pPr marL="2743200" marR="0" lvl="0" indent="-1365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 startAt="2"/>
              <a:tabLst/>
              <a:defRPr/>
            </a:pPr>
            <a:r>
              <a:rPr kumimoji="0" lang="en-US" sz="45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99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ugustus" pitchFamily="2" charset="0"/>
                <a:ea typeface="+mn-ea"/>
                <a:cs typeface="Arial" charset="0"/>
              </a:rPr>
              <a:t>Acts 2:41, 47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 startAt="2"/>
              <a:tabLst/>
              <a:defRPr/>
            </a:pPr>
            <a:endParaRPr kumimoji="0" lang="en-US" sz="4500" b="1" i="0" u="none" strike="noStrike" kern="1200" cap="none" spc="30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27000">
                  <a:srgbClr val="FF99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ugustus" pitchFamily="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0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iesling" pitchFamily="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iesling" pitchFamily="2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On-screen Show (4:3)</PresentationFormat>
  <Paragraphs>24</Paragraphs>
  <Slides>5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Augustus</vt:lpstr>
      <vt:lpstr>Riesling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Dockens</dc:creator>
  <cp:lastModifiedBy>Richard Thetford</cp:lastModifiedBy>
  <cp:revision>1295</cp:revision>
  <dcterms:created xsi:type="dcterms:W3CDTF">2021-01-24T07:03:15Z</dcterms:created>
  <dcterms:modified xsi:type="dcterms:W3CDTF">2023-02-14T22:53:46Z</dcterms:modified>
</cp:coreProperties>
</file>