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2783" r:id="rId2"/>
    <p:sldId id="12802" r:id="rId3"/>
    <p:sldId id="12803" r:id="rId4"/>
    <p:sldId id="12804" r:id="rId5"/>
    <p:sldId id="12805" r:id="rId6"/>
    <p:sldId id="12806" r:id="rId7"/>
    <p:sldId id="128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295964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The Relevance of the Incarnation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indent="-1028700">
              <a:buFont typeface="+mj-lt"/>
              <a:buAutoNum type="romanUcPeriod"/>
            </a:pPr>
            <a:endParaRPr lang="en-US" sz="4500" dirty="0">
              <a:solidFill>
                <a:schemeClr val="bg2">
                  <a:lumMod val="90000"/>
                </a:schemeClr>
              </a:solidFill>
              <a:latin typeface="AR JULIAN" panose="02000000000000000000" pitchFamily="2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4500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To Deny the Incarnation Is to Deny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3171329"/>
            <a:ext cx="609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lvl="2" indent="-914400">
              <a:buFont typeface="+mj-lt"/>
              <a:buAutoNum type="alphaUcPeriod"/>
            </a:pPr>
            <a:r>
              <a:rPr lang="en-US" sz="3500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1</a:t>
            </a:r>
            <a:r>
              <a:rPr lang="en-US" sz="3500" baseline="30000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st</a:t>
            </a:r>
            <a:r>
              <a:rPr lang="en-US" sz="3500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John 4:2-3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3500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chemeClr val="bg2">
                      <a:lumMod val="9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Matthew 10:32-33</a:t>
            </a:r>
          </a:p>
        </p:txBody>
      </p:sp>
    </p:spTree>
    <p:extLst>
      <p:ext uri="{BB962C8B-B14F-4D97-AF65-F5344CB8AC3E}">
        <p14:creationId xmlns:p14="http://schemas.microsoft.com/office/powerpoint/2010/main" val="375480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/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Incarnation Fulfilled God’s Promise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2401888"/>
            <a:ext cx="6096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Romans 1:1-4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2</a:t>
            </a:r>
            <a:r>
              <a:rPr lang="en-US" sz="3500" baseline="300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nd</a:t>
            </a: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Samuel 7:12-17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Acts 2:22-36</a:t>
            </a:r>
          </a:p>
        </p:txBody>
      </p:sp>
    </p:spTree>
    <p:extLst>
      <p:ext uri="{BB962C8B-B14F-4D97-AF65-F5344CB8AC3E}">
        <p14:creationId xmlns:p14="http://schemas.microsoft.com/office/powerpoint/2010/main" val="148197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/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Incarnation Was Necessary to Conquer Death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3094385"/>
            <a:ext cx="12192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Hebrews 2:9-16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1</a:t>
            </a:r>
            <a:r>
              <a:rPr lang="en-US" sz="3500" baseline="300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st</a:t>
            </a: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Corinthians 15:20-23, 50-57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Revelation 1:18</a:t>
            </a:r>
          </a:p>
        </p:txBody>
      </p:sp>
    </p:spTree>
    <p:extLst>
      <p:ext uri="{BB962C8B-B14F-4D97-AF65-F5344CB8AC3E}">
        <p14:creationId xmlns:p14="http://schemas.microsoft.com/office/powerpoint/2010/main" val="200154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/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Incarnation Enabled Christ’s Sympathy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3094385"/>
            <a:ext cx="12192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Hebrews 2:17-18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Matthew 4:1-11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Hebrews 4:14-16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127000">
                  <a:srgbClr val="EEECE1">
                    <a:lumMod val="9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25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/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Incarnation Taught Him Submission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2401888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Hebrews 5:5-11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John 5:30; 6:38; 8:28-29; 14:31; 15:10; 17:4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 Corinthians 11:3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Philippians 2:5-8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>
                <a:glow rad="127000">
                  <a:srgbClr val="EEECE1">
                    <a:lumMod val="9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4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EDA645-D669-338C-9607-28418E901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51A75-2B52-CB6C-D35F-D075BAC17BB4}"/>
              </a:ext>
            </a:extLst>
          </p:cNvPr>
          <p:cNvSpPr txBox="1"/>
          <p:nvPr/>
        </p:nvSpPr>
        <p:spPr>
          <a:xfrm>
            <a:off x="0" y="0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The Relevance of the Incarnation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C89A74-EE58-79EA-3572-22E2713C7B53}"/>
              </a:ext>
            </a:extLst>
          </p:cNvPr>
          <p:cNvSpPr txBox="1"/>
          <p:nvPr/>
        </p:nvSpPr>
        <p:spPr>
          <a:xfrm>
            <a:off x="0" y="92456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/>
              <a:uLnTx/>
              <a:uFillTx/>
              <a:latin typeface="AR JULIAN" panose="02000000000000000000" pitchFamily="2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51376-5CF5-E1FE-0605-5BF8238CEB1F}"/>
              </a:ext>
            </a:extLst>
          </p:cNvPr>
          <p:cNvSpPr txBox="1"/>
          <p:nvPr/>
        </p:nvSpPr>
        <p:spPr>
          <a:xfrm>
            <a:off x="0" y="2401888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Colossians 2:21-23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1</a:t>
            </a:r>
            <a:r>
              <a:rPr lang="en-US" sz="3500" baseline="300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st</a:t>
            </a:r>
            <a:r>
              <a:rPr lang="en-US" sz="3500" dirty="0"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JULIAN" panose="02000000000000000000" pitchFamily="2" charset="0"/>
              </a:rPr>
              <a:t> Corinthians 15:1-4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 Corinthians 11:23-26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glow rad="127000">
                    <a:srgbClr val="EEECE1">
                      <a:lumMod val="9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JULIAN" panose="02000000000000000000" pitchFamily="2" charset="0"/>
                <a:ea typeface="+mn-ea"/>
                <a:cs typeface="+mn-cs"/>
              </a:rPr>
              <a:t>Romans 6:3-6</a:t>
            </a:r>
          </a:p>
        </p:txBody>
      </p:sp>
    </p:spTree>
    <p:extLst>
      <p:ext uri="{BB962C8B-B14F-4D97-AF65-F5344CB8AC3E}">
        <p14:creationId xmlns:p14="http://schemas.microsoft.com/office/powerpoint/2010/main" val="123257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38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 JULIAN</vt:lpstr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201</cp:revision>
  <dcterms:created xsi:type="dcterms:W3CDTF">2023-05-27T00:35:32Z</dcterms:created>
  <dcterms:modified xsi:type="dcterms:W3CDTF">2023-12-24T16:42:19Z</dcterms:modified>
</cp:coreProperties>
</file>