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sldIdLst>
    <p:sldId id="12830" r:id="rId2"/>
    <p:sldId id="12863" r:id="rId3"/>
    <p:sldId id="12856" r:id="rId4"/>
    <p:sldId id="12857" r:id="rId5"/>
    <p:sldId id="12858" r:id="rId6"/>
    <p:sldId id="12859" r:id="rId7"/>
    <p:sldId id="12860" r:id="rId8"/>
    <p:sldId id="12861" r:id="rId9"/>
    <p:sldId id="128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49B6-5063-D6FF-600B-F095A6F48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1F7CA-499C-E46B-FDFA-64B51389D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5B23-5745-6354-9547-2B963570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98BC1-F48B-927C-E051-4E320919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D93F8-C067-925F-100A-FABF31D4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Graphic by Design Creativega · Creative Fabrica">
            <a:extLst>
              <a:ext uri="{FF2B5EF4-FFF2-40B4-BE49-F238E27FC236}">
                <a16:creationId xmlns:a16="http://schemas.microsoft.com/office/drawing/2014/main" id="{BEF28C54-FAC8-C3B9-AAF1-36A740F2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AA3A9-EED0-617A-65EC-DA2C70476B3D}"/>
              </a:ext>
            </a:extLst>
          </p:cNvPr>
          <p:cNvSpPr txBox="1"/>
          <p:nvPr/>
        </p:nvSpPr>
        <p:spPr>
          <a:xfrm>
            <a:off x="0" y="2998113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glow rad="190500">
                    <a:schemeClr val="accent2">
                      <a:lumMod val="75000"/>
                    </a:scheme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THE SINS OF THE SEVEN CHURCHES</a:t>
            </a:r>
          </a:p>
        </p:txBody>
      </p:sp>
    </p:spTree>
    <p:extLst>
      <p:ext uri="{BB962C8B-B14F-4D97-AF65-F5344CB8AC3E}">
        <p14:creationId xmlns:p14="http://schemas.microsoft.com/office/powerpoint/2010/main" val="160629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Graphic by Design Creativega · Creative Fabrica">
            <a:extLst>
              <a:ext uri="{FF2B5EF4-FFF2-40B4-BE49-F238E27FC236}">
                <a16:creationId xmlns:a16="http://schemas.microsoft.com/office/drawing/2014/main" id="{BEF28C54-FAC8-C3B9-AAF1-36A740F2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AA3A9-EED0-617A-65EC-DA2C70476B3D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C0504D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THE SINS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ED55B-47DD-69BA-B334-E64EFF08FE94}"/>
              </a:ext>
            </a:extLst>
          </p:cNvPr>
          <p:cNvSpPr txBox="1"/>
          <p:nvPr/>
        </p:nvSpPr>
        <p:spPr>
          <a:xfrm>
            <a:off x="0" y="863600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90500">
                  <a:srgbClr val="9BBB59">
                    <a:lumMod val="75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9BBB59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Introduction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Revelation 1:4, 12-13, 20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Revelation 2:1-3:22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90500">
                  <a:srgbClr val="8064A2">
                    <a:lumMod val="75000"/>
                  </a:srgbClr>
                </a:glow>
              </a:effectLst>
              <a:uLnTx/>
              <a:uFillTx/>
              <a:latin typeface="Doulos SIL" panose="02000500070000020004" pitchFamily="2" charset="0"/>
              <a:ea typeface="Doulos SIL" panose="02000500070000020004" pitchFamily="2" charset="0"/>
              <a:cs typeface="Doulos SIL" panose="0200050007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6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Graphic by Design Creativega · Creative Fabrica">
            <a:extLst>
              <a:ext uri="{FF2B5EF4-FFF2-40B4-BE49-F238E27FC236}">
                <a16:creationId xmlns:a16="http://schemas.microsoft.com/office/drawing/2014/main" id="{BEF28C54-FAC8-C3B9-AAF1-36A740F2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AA3A9-EED0-617A-65EC-DA2C70476B3D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90500">
                    <a:schemeClr val="accent2">
                      <a:lumMod val="75000"/>
                    </a:scheme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THE SINS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ED55B-47DD-69BA-B334-E64EFF08FE94}"/>
              </a:ext>
            </a:extLst>
          </p:cNvPr>
          <p:cNvSpPr txBox="1"/>
          <p:nvPr/>
        </p:nvSpPr>
        <p:spPr>
          <a:xfrm>
            <a:off x="0" y="863600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solidFill>
                <a:schemeClr val="bg1"/>
              </a:solidFill>
              <a:effectLst>
                <a:glow rad="190500">
                  <a:schemeClr val="accent3">
                    <a:lumMod val="75000"/>
                  </a:schemeClr>
                </a:glow>
              </a:effectLst>
            </a:endParaRPr>
          </a:p>
          <a:p>
            <a:pPr marL="1371600" indent="-1371600">
              <a:buFont typeface="+mj-lt"/>
              <a:buAutoNum type="romanUcPeriod"/>
            </a:pPr>
            <a:r>
              <a:rPr lang="en-US" sz="5000" b="1" cap="small" dirty="0">
                <a:solidFill>
                  <a:schemeClr val="bg1"/>
                </a:solidFill>
                <a:effectLst>
                  <a:glow rad="190500">
                    <a:schemeClr val="accent3">
                      <a:lumMod val="75000"/>
                    </a:scheme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Abandoned First Love</a:t>
            </a:r>
          </a:p>
          <a:p>
            <a:pPr marL="2286000" lvl="2" indent="-914400">
              <a:buFont typeface="+mj-lt"/>
              <a:buAutoNum type="alphaUcPeriod"/>
            </a:pPr>
            <a:r>
              <a:rPr lang="en-US" sz="5000" b="1" dirty="0">
                <a:solidFill>
                  <a:schemeClr val="bg1"/>
                </a:solidFill>
                <a:effectLst>
                  <a:glow rad="190500">
                    <a:schemeClr val="accent4">
                      <a:lumMod val="75000"/>
                    </a:scheme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Revelation 2:4</a:t>
            </a:r>
          </a:p>
          <a:p>
            <a:pPr marL="2286000" lvl="2" indent="-914400">
              <a:buFont typeface="+mj-lt"/>
              <a:buAutoNum type="alphaUcPeriod"/>
            </a:pPr>
            <a:r>
              <a:rPr lang="en-US" sz="5000" b="1" dirty="0">
                <a:solidFill>
                  <a:schemeClr val="bg1"/>
                </a:solidFill>
                <a:effectLst>
                  <a:glow rad="190500">
                    <a:schemeClr val="accent4">
                      <a:lumMod val="75000"/>
                    </a:scheme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Colossians 3:14</a:t>
            </a:r>
          </a:p>
          <a:p>
            <a:pPr marL="2286000" lvl="2" indent="-914400">
              <a:buFont typeface="+mj-lt"/>
              <a:buAutoNum type="alphaUcPeriod"/>
            </a:pPr>
            <a:r>
              <a:rPr lang="en-US" sz="5000" b="1" dirty="0">
                <a:solidFill>
                  <a:schemeClr val="bg1"/>
                </a:solidFill>
                <a:effectLst>
                  <a:glow rad="190500">
                    <a:schemeClr val="accent4">
                      <a:lumMod val="75000"/>
                    </a:scheme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Matthew 22:34-40</a:t>
            </a:r>
          </a:p>
        </p:txBody>
      </p:sp>
    </p:spTree>
    <p:extLst>
      <p:ext uri="{BB962C8B-B14F-4D97-AF65-F5344CB8AC3E}">
        <p14:creationId xmlns:p14="http://schemas.microsoft.com/office/powerpoint/2010/main" val="379012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Graphic by Design Creativega · Creative Fabrica">
            <a:extLst>
              <a:ext uri="{FF2B5EF4-FFF2-40B4-BE49-F238E27FC236}">
                <a16:creationId xmlns:a16="http://schemas.microsoft.com/office/drawing/2014/main" id="{BEF28C54-FAC8-C3B9-AAF1-36A740F2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AA3A9-EED0-617A-65EC-DA2C70476B3D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C0504D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THE SINS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ED55B-47DD-69BA-B334-E64EFF08FE94}"/>
              </a:ext>
            </a:extLst>
          </p:cNvPr>
          <p:cNvSpPr txBox="1"/>
          <p:nvPr/>
        </p:nvSpPr>
        <p:spPr>
          <a:xfrm>
            <a:off x="0" y="86360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90500">
                  <a:srgbClr val="9BBB59">
                    <a:lumMod val="75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9BBB59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Idolatry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Revelation 2:14, 20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Acts 15:20-21, 29; 21:25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1</a:t>
            </a:r>
            <a:r>
              <a:rPr kumimoji="0" lang="en-US" sz="5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st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Corinthians 10:14-22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1</a:t>
            </a:r>
            <a:r>
              <a:rPr lang="en-US" sz="5000" b="1" baseline="30000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st</a:t>
            </a: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Corinthians 8:1-13; 10:23-33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90500">
                  <a:srgbClr val="8064A2">
                    <a:lumMod val="75000"/>
                  </a:srgbClr>
                </a:glow>
              </a:effectLst>
              <a:uLnTx/>
              <a:uFillTx/>
              <a:latin typeface="Doulos SIL" panose="02000500070000020004" pitchFamily="2" charset="0"/>
              <a:ea typeface="Doulos SIL" panose="02000500070000020004" pitchFamily="2" charset="0"/>
              <a:cs typeface="Doulos SIL" panose="0200050007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7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Graphic by Design Creativega · Creative Fabrica">
            <a:extLst>
              <a:ext uri="{FF2B5EF4-FFF2-40B4-BE49-F238E27FC236}">
                <a16:creationId xmlns:a16="http://schemas.microsoft.com/office/drawing/2014/main" id="{BEF28C54-FAC8-C3B9-AAF1-36A740F2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AA3A9-EED0-617A-65EC-DA2C70476B3D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C0504D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THE SINS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ED55B-47DD-69BA-B334-E64EFF08FE94}"/>
              </a:ext>
            </a:extLst>
          </p:cNvPr>
          <p:cNvSpPr txBox="1"/>
          <p:nvPr/>
        </p:nvSpPr>
        <p:spPr>
          <a:xfrm>
            <a:off x="0" y="863600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9BBB59">
                    <a:lumMod val="75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9BBB59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Sexual Immorality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Revelation 2:14, 20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1</a:t>
            </a:r>
            <a:r>
              <a:rPr lang="en-US" sz="5000" b="1" baseline="30000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st</a:t>
            </a: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Thessalonians 4:3-8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1</a:t>
            </a:r>
            <a:r>
              <a:rPr kumimoji="0" lang="en-US" sz="5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st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Corinthians 5:1-13</a:t>
            </a:r>
          </a:p>
        </p:txBody>
      </p:sp>
    </p:spTree>
    <p:extLst>
      <p:ext uri="{BB962C8B-B14F-4D97-AF65-F5344CB8AC3E}">
        <p14:creationId xmlns:p14="http://schemas.microsoft.com/office/powerpoint/2010/main" val="305814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Graphic by Design Creativega · Creative Fabrica">
            <a:extLst>
              <a:ext uri="{FF2B5EF4-FFF2-40B4-BE49-F238E27FC236}">
                <a16:creationId xmlns:a16="http://schemas.microsoft.com/office/drawing/2014/main" id="{BEF28C54-FAC8-C3B9-AAF1-36A740F2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AA3A9-EED0-617A-65EC-DA2C70476B3D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C0504D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THE SINS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ED55B-47DD-69BA-B334-E64EFF08FE94}"/>
              </a:ext>
            </a:extLst>
          </p:cNvPr>
          <p:cNvSpPr txBox="1"/>
          <p:nvPr/>
        </p:nvSpPr>
        <p:spPr>
          <a:xfrm>
            <a:off x="0" y="863600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9BBB59">
                    <a:lumMod val="75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9BBB59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False Doctrine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Revelation 2:15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Romans 6:17; 1</a:t>
            </a:r>
            <a:r>
              <a:rPr lang="en-US" sz="5000" b="1" baseline="30000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st</a:t>
            </a: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Timothy 4:16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Romans 16:17; Ephesians 4:14</a:t>
            </a:r>
          </a:p>
        </p:txBody>
      </p:sp>
    </p:spTree>
    <p:extLst>
      <p:ext uri="{BB962C8B-B14F-4D97-AF65-F5344CB8AC3E}">
        <p14:creationId xmlns:p14="http://schemas.microsoft.com/office/powerpoint/2010/main" val="56059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Graphic by Design Creativega · Creative Fabrica">
            <a:extLst>
              <a:ext uri="{FF2B5EF4-FFF2-40B4-BE49-F238E27FC236}">
                <a16:creationId xmlns:a16="http://schemas.microsoft.com/office/drawing/2014/main" id="{BEF28C54-FAC8-C3B9-AAF1-36A740F2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AA3A9-EED0-617A-65EC-DA2C70476B3D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C0504D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THE SINS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ED55B-47DD-69BA-B334-E64EFF08FE94}"/>
              </a:ext>
            </a:extLst>
          </p:cNvPr>
          <p:cNvSpPr txBox="1"/>
          <p:nvPr/>
        </p:nvSpPr>
        <p:spPr>
          <a:xfrm>
            <a:off x="0" y="86360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9BBB59">
                    <a:lumMod val="75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5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9BBB59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False Prophecy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Revelation 2:20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1</a:t>
            </a:r>
            <a:r>
              <a:rPr lang="en-US" sz="5000" b="1" baseline="30000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st</a:t>
            </a: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John 4:1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Deuteronomy 13:1-5; 18:20-22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1</a:t>
            </a:r>
            <a:r>
              <a:rPr lang="en-US" sz="5000" b="1" baseline="30000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st</a:t>
            </a: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 Corinthians 13:8-9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90500">
                  <a:srgbClr val="8064A2">
                    <a:lumMod val="75000"/>
                  </a:srgbClr>
                </a:glow>
              </a:effectLst>
              <a:uLnTx/>
              <a:uFillTx/>
              <a:latin typeface="Doulos SIL" panose="02000500070000020004" pitchFamily="2" charset="0"/>
              <a:ea typeface="Doulos SIL" panose="02000500070000020004" pitchFamily="2" charset="0"/>
              <a:cs typeface="Doulos SIL" panose="0200050007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6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Graphic by Design Creativega · Creative Fabrica">
            <a:extLst>
              <a:ext uri="{FF2B5EF4-FFF2-40B4-BE49-F238E27FC236}">
                <a16:creationId xmlns:a16="http://schemas.microsoft.com/office/drawing/2014/main" id="{BEF28C54-FAC8-C3B9-AAF1-36A740F2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AA3A9-EED0-617A-65EC-DA2C70476B3D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C0504D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THE SINS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ED55B-47DD-69BA-B334-E64EFF08FE94}"/>
              </a:ext>
            </a:extLst>
          </p:cNvPr>
          <p:cNvSpPr txBox="1"/>
          <p:nvPr/>
        </p:nvSpPr>
        <p:spPr>
          <a:xfrm>
            <a:off x="0" y="863600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9BBB59">
                    <a:lumMod val="75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9BBB59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Deadness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Revelation 3:1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Ephesians 2:1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James 2:26</a:t>
            </a:r>
          </a:p>
        </p:txBody>
      </p:sp>
    </p:spTree>
    <p:extLst>
      <p:ext uri="{BB962C8B-B14F-4D97-AF65-F5344CB8AC3E}">
        <p14:creationId xmlns:p14="http://schemas.microsoft.com/office/powerpoint/2010/main" val="98827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Graphic by Design Creativega · Creative Fabrica">
            <a:extLst>
              <a:ext uri="{FF2B5EF4-FFF2-40B4-BE49-F238E27FC236}">
                <a16:creationId xmlns:a16="http://schemas.microsoft.com/office/drawing/2014/main" id="{BEF28C54-FAC8-C3B9-AAF1-36A740F2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AA3A9-EED0-617A-65EC-DA2C70476B3D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C0504D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THE SINS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ED55B-47DD-69BA-B334-E64EFF08FE94}"/>
              </a:ext>
            </a:extLst>
          </p:cNvPr>
          <p:cNvSpPr txBox="1"/>
          <p:nvPr/>
        </p:nvSpPr>
        <p:spPr>
          <a:xfrm>
            <a:off x="0" y="863600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9BBB59">
                    <a:lumMod val="75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7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9BBB59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Lukewarmth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Revelation 3:15-17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Romans 12:11</a:t>
            </a:r>
          </a:p>
          <a:p>
            <a:pPr marL="22860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8064A2">
                      <a:lumMod val="75000"/>
                    </a:srgbClr>
                  </a:glow>
                </a:effectLst>
                <a:uLnTx/>
                <a:uFillTx/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Matthew 25:14-30</a:t>
            </a:r>
          </a:p>
        </p:txBody>
      </p:sp>
    </p:spTree>
    <p:extLst>
      <p:ext uri="{BB962C8B-B14F-4D97-AF65-F5344CB8AC3E}">
        <p14:creationId xmlns:p14="http://schemas.microsoft.com/office/powerpoint/2010/main" val="3610574290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Doulos SIL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219</cp:revision>
  <dcterms:created xsi:type="dcterms:W3CDTF">2023-05-27T00:35:32Z</dcterms:created>
  <dcterms:modified xsi:type="dcterms:W3CDTF">2023-11-28T17:13:26Z</dcterms:modified>
</cp:coreProperties>
</file>