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6"/>
  </p:notesMasterIdLst>
  <p:handoutMasterIdLst>
    <p:handoutMasterId r:id="rId27"/>
  </p:handoutMasterIdLst>
  <p:sldIdLst>
    <p:sldId id="274" r:id="rId2"/>
    <p:sldId id="11801" r:id="rId3"/>
    <p:sldId id="11782" r:id="rId4"/>
    <p:sldId id="11776" r:id="rId5"/>
    <p:sldId id="11783" r:id="rId6"/>
    <p:sldId id="11799" r:id="rId7"/>
    <p:sldId id="11784" r:id="rId8"/>
    <p:sldId id="11802" r:id="rId9"/>
    <p:sldId id="11785" r:id="rId10"/>
    <p:sldId id="11803" r:id="rId11"/>
    <p:sldId id="11786" r:id="rId12"/>
    <p:sldId id="11804" r:id="rId13"/>
    <p:sldId id="11787" r:id="rId14"/>
    <p:sldId id="11805" r:id="rId15"/>
    <p:sldId id="11789" r:id="rId16"/>
    <p:sldId id="11806" r:id="rId17"/>
    <p:sldId id="11794" r:id="rId18"/>
    <p:sldId id="11807" r:id="rId19"/>
    <p:sldId id="11793" r:id="rId20"/>
    <p:sldId id="11808" r:id="rId21"/>
    <p:sldId id="11792" r:id="rId22"/>
    <p:sldId id="11809" r:id="rId23"/>
    <p:sldId id="11791" r:id="rId24"/>
    <p:sldId id="11810" r:id="rId2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Riesling" pitchFamily="2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chel Dockens" initials="RD" lastIdx="20" clrIdx="0">
    <p:extLst>
      <p:ext uri="{19B8F6BF-5375-455C-9EA6-DF929625EA0E}">
        <p15:presenceInfo xmlns:p15="http://schemas.microsoft.com/office/powerpoint/2012/main" userId="8797cd3aa020e9a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FFCC66"/>
    <a:srgbClr val="800000"/>
    <a:srgbClr val="FFFF66"/>
    <a:srgbClr val="FF9900"/>
    <a:srgbClr val="FF99CC"/>
    <a:srgbClr val="FFCCCC"/>
    <a:srgbClr val="CC9900"/>
    <a:srgbClr val="270060"/>
    <a:srgbClr val="4600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09" autoAdjust="0"/>
    <p:restoredTop sz="94485" autoAdjust="0"/>
  </p:normalViewPr>
  <p:slideViewPr>
    <p:cSldViewPr>
      <p:cViewPr varScale="1">
        <p:scale>
          <a:sx n="91" d="100"/>
          <a:sy n="91" d="100"/>
        </p:scale>
        <p:origin x="1756" y="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4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21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C6172-0049-4C7A-91B7-A2ECE3D37C7D}" type="datetimeFigureOut">
              <a:rPr lang="en-US" smtClean="0"/>
              <a:t>2/14/2023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BD7BA-935F-47B7-8BE6-D81DF12DD36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7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b="0">
                <a:latin typeface="Arial" charset="0"/>
              </a:defRPr>
            </a:lvl1pPr>
          </a:lstStyle>
          <a:p>
            <a:fld id="{B763157F-30C3-4EDC-A9F5-C6EEB19B850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8784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6520D33-A03B-4817-B5B7-14BC5E0DDD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FAF3BA-88B2-4167-B52D-0667662250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A119933-E3B2-4A8E-8544-01126D0F20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86C1FD-60C6-4123-9043-55EEC12C1C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0037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4AC0DD-9718-4603-9783-D7D32B3CE9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5C7C1A-0AB1-4755-9242-EB0E721780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E90BF5-E3E4-482F-BE21-B219B85815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4720E6-2310-4CA9-991A-B3E442BEFF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6963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C24C84-8796-4E07-97A1-029ADBB3B8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42DB29-5BFD-4A59-8382-9C17BAAD78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105797-5A53-425F-9E59-6E37E49000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21E00A-E166-41CE-BAFE-E2C5A01278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393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C8D996-55D8-4156-BCA2-3486D3C16B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B1222EE-DBBF-4908-9B77-2485F352A3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B203993-F3DC-4475-B461-A71A635A53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5CE997-0C7D-41E4-9543-202562DB0E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6154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EEBFA35-29F6-42D6-932D-2FFAC86A56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DA7533-3E6A-426E-B480-23484DE0D0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D33DD31-BE79-47D8-8A00-874FCFE554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F9091F-9015-472B-92F0-5BACFE4932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963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819332-AA1D-4DE7-A294-40771775C7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86BC6D-61A9-48A9-A9DB-8A2B94DE60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E2B934-237F-4603-8F4C-4777AC457A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1C3663-97B1-4AF3-98A5-0CB5BB4820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6006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D309E3A-C7DB-431F-B8FB-7A17AD316D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09A7457-7FA8-4A69-AE8C-8327BF0FF6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AFD2A3C-985C-47A8-9962-F028D4C454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B29994-DD43-44B7-89DE-C5BBCCC4C4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643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B083C10-B2D6-430E-AA4C-51C5751E56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A2F59BF-46A8-45A8-A2F4-734629088D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23BA610-7686-4FE3-9A65-571949FB89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28500B-5A84-4828-8CAB-ED9B2DC7A7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1520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E1951B8-D355-4A39-9A75-1E4C0117DA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9BF7A42-E9A3-42B4-8604-668FF6E79A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C55A803-FB8E-465B-B3CA-129776C843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44F196-D208-479F-AFE6-558BC32613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5651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0D12A3-C093-4527-9649-D141A179A0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22EA46-2ECB-46C8-9808-FCC52B4A59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162D6F-552B-4DAB-B7B9-95293FCF62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7633F6-CBF8-427A-B466-F667A78C8A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3070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E42713-BC44-4A2B-BFEC-03E841643B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572574-03F2-4D77-B431-6E898321F8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7BC0F2-A03A-4975-8CB0-AED5A9A5DC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9226B5-58D5-496C-8C28-550FD63089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4959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E59592D-A0CA-4E2F-8650-C48AD728D0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EB08DA9-799C-4CB7-B016-8C52B6C64B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F50D16C-71EB-4A83-866F-93237B0FE8B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0ADFBFC-DD51-4C1D-A3AF-19131C63EDA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38250D0-5C6F-4169-839D-6259D5BB129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F6D5915-EE3E-48A8-B8B2-E5AD83A52E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7629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nk flower with green leaves&#10;&#10;Description automatically generated with low confidence">
            <a:extLst>
              <a:ext uri="{FF2B5EF4-FFF2-40B4-BE49-F238E27FC236}">
                <a16:creationId xmlns:a16="http://schemas.microsoft.com/office/drawing/2014/main" id="{ED520B2D-12EF-48DE-9718-18B709F59A2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0" b="19080"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noFill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98DA23A-567E-4621-AD62-27FE2DBC419F}"/>
              </a:ext>
            </a:extLst>
          </p:cNvPr>
          <p:cNvSpPr txBox="1"/>
          <p:nvPr/>
        </p:nvSpPr>
        <p:spPr>
          <a:xfrm>
            <a:off x="-1" y="0"/>
            <a:ext cx="91418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Amasis MT Pro Black" panose="02040A04050005020304" pitchFamily="18" charset="0"/>
              </a:rPr>
              <a:t>The Sum of Peace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1C7204-A4D2-4E83-B62E-9784C0092F11}"/>
              </a:ext>
            </a:extLst>
          </p:cNvPr>
          <p:cNvSpPr txBox="1"/>
          <p:nvPr/>
        </p:nvSpPr>
        <p:spPr>
          <a:xfrm>
            <a:off x="0" y="1015663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cap="small" dirty="0">
                <a:effectLst>
                  <a:glow rad="127000">
                    <a:schemeClr val="bg1"/>
                  </a:glow>
                </a:effectLst>
                <a:latin typeface="Amasis MT Pro Black" panose="02040A04050005020304" pitchFamily="18" charset="0"/>
              </a:rPr>
              <a:t>Introduction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9BC665-D158-40D0-A7A4-DEFE5E2DDAA0}"/>
              </a:ext>
            </a:extLst>
          </p:cNvPr>
          <p:cNvSpPr txBox="1"/>
          <p:nvPr/>
        </p:nvSpPr>
        <p:spPr>
          <a:xfrm>
            <a:off x="-2157" y="1911531"/>
            <a:ext cx="91439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r">
              <a:buFont typeface="+mj-lt"/>
              <a:buAutoNum type="alphaUcPeriod"/>
            </a:pPr>
            <a:r>
              <a:rPr lang="en-US" sz="450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Amasis MT Pro Black" panose="02040A04050005020304" pitchFamily="18" charset="0"/>
              </a:rPr>
              <a:t>John 14:27; 16:33</a:t>
            </a:r>
          </a:p>
          <a:p>
            <a:pPr marL="914400" indent="-914400" algn="r">
              <a:buFont typeface="+mj-lt"/>
              <a:buAutoNum type="alphaUcPeriod"/>
            </a:pPr>
            <a:r>
              <a:rPr lang="en-US" sz="450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Amasis MT Pro Black" panose="02040A04050005020304" pitchFamily="18" charset="0"/>
              </a:rPr>
              <a:t>Ephesians 2:1-18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nk flower with green leaves&#10;&#10;Description automatically generated with low confidence">
            <a:extLst>
              <a:ext uri="{FF2B5EF4-FFF2-40B4-BE49-F238E27FC236}">
                <a16:creationId xmlns:a16="http://schemas.microsoft.com/office/drawing/2014/main" id="{ED520B2D-12EF-48DE-9718-18B709F59A2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0" b="19080"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1C7204-A4D2-4E83-B62E-9784C0092F11}"/>
              </a:ext>
            </a:extLst>
          </p:cNvPr>
          <p:cNvSpPr txBox="1"/>
          <p:nvPr/>
        </p:nvSpPr>
        <p:spPr>
          <a:xfrm>
            <a:off x="-2179" y="1015663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50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Add God’s Love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9BC665-D158-40D0-A7A4-DEFE5E2DDAA0}"/>
              </a:ext>
            </a:extLst>
          </p:cNvPr>
          <p:cNvSpPr txBox="1"/>
          <p:nvPr/>
        </p:nvSpPr>
        <p:spPr>
          <a:xfrm>
            <a:off x="2179" y="1877437"/>
            <a:ext cx="914398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Ephesians 2:4</a:t>
            </a:r>
          </a:p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Romans 8:35-39</a:t>
            </a:r>
          </a:p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Romans 5:8; 1</a:t>
            </a:r>
            <a:r>
              <a:rPr kumimoji="0" lang="en-US" sz="4500" b="1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st</a:t>
            </a: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 John 3:16; 4:9-10</a:t>
            </a:r>
          </a:p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1</a:t>
            </a:r>
            <a:r>
              <a:rPr lang="en-US" sz="4500" baseline="300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st</a:t>
            </a:r>
            <a:r>
              <a:rPr lang="en-US" sz="45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 John 4:8, 16</a:t>
            </a: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127000">
                  <a:srgbClr val="000000"/>
                </a:glow>
              </a:effectLst>
              <a:uLnTx/>
              <a:uFillTx/>
              <a:latin typeface="Amasis MT Pro Black" panose="02040A04050005020304" pitchFamily="18" charset="0"/>
              <a:ea typeface="+mn-ea"/>
              <a:cs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9C894A-94E9-4287-B78A-59698B06BB7F}"/>
              </a:ext>
            </a:extLst>
          </p:cNvPr>
          <p:cNvSpPr txBox="1"/>
          <p:nvPr/>
        </p:nvSpPr>
        <p:spPr>
          <a:xfrm>
            <a:off x="-1" y="0"/>
            <a:ext cx="91418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The Sum of Peace</a:t>
            </a:r>
          </a:p>
        </p:txBody>
      </p:sp>
    </p:spTree>
    <p:extLst>
      <p:ext uri="{BB962C8B-B14F-4D97-AF65-F5344CB8AC3E}">
        <p14:creationId xmlns:p14="http://schemas.microsoft.com/office/powerpoint/2010/main" val="224829317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nk flower with green leaves&#10;&#10;Description automatically generated with low confidence">
            <a:extLst>
              <a:ext uri="{FF2B5EF4-FFF2-40B4-BE49-F238E27FC236}">
                <a16:creationId xmlns:a16="http://schemas.microsoft.com/office/drawing/2014/main" id="{ED520B2D-12EF-48DE-9718-18B709F59A2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0" b="19080"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1C7204-A4D2-4E83-B62E-9784C0092F11}"/>
              </a:ext>
            </a:extLst>
          </p:cNvPr>
          <p:cNvSpPr txBox="1"/>
          <p:nvPr/>
        </p:nvSpPr>
        <p:spPr>
          <a:xfrm>
            <a:off x="-2177" y="0"/>
            <a:ext cx="9144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Trespasses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Sins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Lusts of the Flesh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God’s Mercy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God’s Love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God’s Grace</a:t>
            </a:r>
          </a:p>
        </p:txBody>
      </p:sp>
    </p:spTree>
    <p:extLst>
      <p:ext uri="{BB962C8B-B14F-4D97-AF65-F5344CB8AC3E}">
        <p14:creationId xmlns:p14="http://schemas.microsoft.com/office/powerpoint/2010/main" val="4282631739"/>
      </p:ext>
    </p:extLst>
  </p:cSld>
  <p:clrMapOvr>
    <a:masterClrMapping/>
  </p:clrMapOvr>
  <p:transition spd="slow">
    <p:circl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nk flower with green leaves&#10;&#10;Description automatically generated with low confidence">
            <a:extLst>
              <a:ext uri="{FF2B5EF4-FFF2-40B4-BE49-F238E27FC236}">
                <a16:creationId xmlns:a16="http://schemas.microsoft.com/office/drawing/2014/main" id="{ED520B2D-12EF-48DE-9718-18B709F59A2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0" b="19080"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1C7204-A4D2-4E83-B62E-9784C0092F11}"/>
              </a:ext>
            </a:extLst>
          </p:cNvPr>
          <p:cNvSpPr txBox="1"/>
          <p:nvPr/>
        </p:nvSpPr>
        <p:spPr>
          <a:xfrm>
            <a:off x="-2179" y="1015663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6"/>
              <a:tabLst/>
              <a:defRPr/>
            </a:pPr>
            <a:r>
              <a:rPr kumimoji="0" lang="en-US" sz="50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Add God’s Grace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9BC665-D158-40D0-A7A4-DEFE5E2DDAA0}"/>
              </a:ext>
            </a:extLst>
          </p:cNvPr>
          <p:cNvSpPr txBox="1"/>
          <p:nvPr/>
        </p:nvSpPr>
        <p:spPr>
          <a:xfrm>
            <a:off x="2179" y="1877437"/>
            <a:ext cx="914398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Ephesians 2:5, 7-8</a:t>
            </a:r>
          </a:p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2</a:t>
            </a:r>
            <a:r>
              <a:rPr lang="en-US" sz="4500" baseline="300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nd</a:t>
            </a:r>
            <a:r>
              <a:rPr lang="en-US" sz="45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 Corinthians 8:9</a:t>
            </a:r>
          </a:p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1</a:t>
            </a:r>
            <a:r>
              <a:rPr kumimoji="0" lang="en-US" sz="4500" b="1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st</a:t>
            </a: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 Corinthians 15:9-10; 1</a:t>
            </a:r>
            <a:r>
              <a:rPr kumimoji="0" lang="en-US" sz="4500" b="1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st</a:t>
            </a: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 Timothy 1:12-16</a:t>
            </a:r>
          </a:p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Titus 2:11-13</a:t>
            </a: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127000">
                  <a:srgbClr val="000000"/>
                </a:glow>
              </a:effectLst>
              <a:uLnTx/>
              <a:uFillTx/>
              <a:latin typeface="Amasis MT Pro Black" panose="02040A04050005020304" pitchFamily="18" charset="0"/>
              <a:ea typeface="+mn-ea"/>
              <a:cs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9C894A-94E9-4287-B78A-59698B06BB7F}"/>
              </a:ext>
            </a:extLst>
          </p:cNvPr>
          <p:cNvSpPr txBox="1"/>
          <p:nvPr/>
        </p:nvSpPr>
        <p:spPr>
          <a:xfrm>
            <a:off x="-1" y="0"/>
            <a:ext cx="91418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The Sum of Peace</a:t>
            </a:r>
          </a:p>
        </p:txBody>
      </p:sp>
    </p:spTree>
    <p:extLst>
      <p:ext uri="{BB962C8B-B14F-4D97-AF65-F5344CB8AC3E}">
        <p14:creationId xmlns:p14="http://schemas.microsoft.com/office/powerpoint/2010/main" val="335517979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nk flower with green leaves&#10;&#10;Description automatically generated with low confidence">
            <a:extLst>
              <a:ext uri="{FF2B5EF4-FFF2-40B4-BE49-F238E27FC236}">
                <a16:creationId xmlns:a16="http://schemas.microsoft.com/office/drawing/2014/main" id="{ED520B2D-12EF-48DE-9718-18B709F59A2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0" b="19080"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1C7204-A4D2-4E83-B62E-9784C0092F11}"/>
              </a:ext>
            </a:extLst>
          </p:cNvPr>
          <p:cNvSpPr txBox="1"/>
          <p:nvPr/>
        </p:nvSpPr>
        <p:spPr>
          <a:xfrm>
            <a:off x="-2177" y="0"/>
            <a:ext cx="91440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Trespasses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Sins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Lusts of the Flesh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God’s Mercy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God’s Love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God’s Grace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400" cap="small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Amasis MT Pro Black" panose="02040A04050005020304" pitchFamily="18" charset="0"/>
              </a:rPr>
              <a:t>+ Our Faith</a:t>
            </a:r>
            <a:endParaRPr kumimoji="0" lang="en-US" sz="3400" b="1" i="0" u="none" strike="noStrike" kern="1200" cap="small" spc="0" normalizeH="0" baseline="0" noProof="0" dirty="0">
              <a:ln>
                <a:noFill/>
              </a:ln>
              <a:solidFill>
                <a:srgbClr val="000000"/>
              </a:solidFill>
              <a:effectLst>
                <a:glow rad="127000">
                  <a:srgbClr val="FFFFFF"/>
                </a:glow>
              </a:effectLst>
              <a:uLnTx/>
              <a:uFillTx/>
              <a:latin typeface="Amasis MT Pro Black" panose="02040A04050005020304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908777"/>
      </p:ext>
    </p:extLst>
  </p:cSld>
  <p:clrMapOvr>
    <a:masterClrMapping/>
  </p:clrMapOvr>
  <p:transition spd="slow">
    <p:circl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nk flower with green leaves&#10;&#10;Description automatically generated with low confidence">
            <a:extLst>
              <a:ext uri="{FF2B5EF4-FFF2-40B4-BE49-F238E27FC236}">
                <a16:creationId xmlns:a16="http://schemas.microsoft.com/office/drawing/2014/main" id="{ED520B2D-12EF-48DE-9718-18B709F59A2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0" b="19080"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1C7204-A4D2-4E83-B62E-9784C0092F11}"/>
              </a:ext>
            </a:extLst>
          </p:cNvPr>
          <p:cNvSpPr txBox="1"/>
          <p:nvPr/>
        </p:nvSpPr>
        <p:spPr>
          <a:xfrm>
            <a:off x="-2179" y="1015663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7"/>
              <a:tabLst/>
              <a:defRPr/>
            </a:pPr>
            <a:r>
              <a:rPr kumimoji="0" lang="en-US" sz="50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Add Our Faith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9BC665-D158-40D0-A7A4-DEFE5E2DDAA0}"/>
              </a:ext>
            </a:extLst>
          </p:cNvPr>
          <p:cNvSpPr txBox="1"/>
          <p:nvPr/>
        </p:nvSpPr>
        <p:spPr>
          <a:xfrm>
            <a:off x="2179" y="1877437"/>
            <a:ext cx="91439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Ephesians 2:8</a:t>
            </a:r>
          </a:p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1</a:t>
            </a:r>
            <a:r>
              <a:rPr lang="en-US" sz="4500" baseline="300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st</a:t>
            </a:r>
            <a:r>
              <a:rPr lang="en-US" sz="45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 Peter 1:9; Romans 5:1-2</a:t>
            </a:r>
          </a:p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2</a:t>
            </a:r>
            <a:r>
              <a:rPr kumimoji="0" lang="en-US" sz="4500" b="1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nd</a:t>
            </a: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 Corinthians 5:7; Hebrews 11:1</a:t>
            </a:r>
          </a:p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Romans 10:17</a:t>
            </a:r>
          </a:p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Acts 6:17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9C894A-94E9-4287-B78A-59698B06BB7F}"/>
              </a:ext>
            </a:extLst>
          </p:cNvPr>
          <p:cNvSpPr txBox="1"/>
          <p:nvPr/>
        </p:nvSpPr>
        <p:spPr>
          <a:xfrm>
            <a:off x="-1" y="0"/>
            <a:ext cx="91418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The Sum of Peace</a:t>
            </a:r>
          </a:p>
        </p:txBody>
      </p:sp>
    </p:spTree>
    <p:extLst>
      <p:ext uri="{BB962C8B-B14F-4D97-AF65-F5344CB8AC3E}">
        <p14:creationId xmlns:p14="http://schemas.microsoft.com/office/powerpoint/2010/main" val="2597538846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nk flower with green leaves&#10;&#10;Description automatically generated with low confidence">
            <a:extLst>
              <a:ext uri="{FF2B5EF4-FFF2-40B4-BE49-F238E27FC236}">
                <a16:creationId xmlns:a16="http://schemas.microsoft.com/office/drawing/2014/main" id="{ED520B2D-12EF-48DE-9718-18B709F59A2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0" b="19080"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1C7204-A4D2-4E83-B62E-9784C0092F11}"/>
              </a:ext>
            </a:extLst>
          </p:cNvPr>
          <p:cNvSpPr txBox="1"/>
          <p:nvPr/>
        </p:nvSpPr>
        <p:spPr>
          <a:xfrm>
            <a:off x="-2177" y="0"/>
            <a:ext cx="9144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Trespasses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Sins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Lusts of the Flesh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God’s Mercy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God’s Love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God’s Grace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Our Faith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400" cap="small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Amasis MT Pro Black" panose="02040A04050005020304" pitchFamily="18" charset="0"/>
              </a:rPr>
              <a:t>- Our Works of Merit</a:t>
            </a:r>
            <a:endParaRPr kumimoji="0" lang="en-US" sz="3400" b="1" i="0" u="none" strike="noStrike" kern="1200" cap="small" spc="0" normalizeH="0" baseline="0" noProof="0" dirty="0">
              <a:ln>
                <a:noFill/>
              </a:ln>
              <a:solidFill>
                <a:srgbClr val="000000"/>
              </a:solidFill>
              <a:effectLst>
                <a:glow rad="127000">
                  <a:srgbClr val="FFFFFF"/>
                </a:glow>
              </a:effectLst>
              <a:uLnTx/>
              <a:uFillTx/>
              <a:latin typeface="Amasis MT Pro Black" panose="02040A04050005020304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748754"/>
      </p:ext>
    </p:extLst>
  </p:cSld>
  <p:clrMapOvr>
    <a:masterClrMapping/>
  </p:clrMapOvr>
  <p:transition spd="slow">
    <p:circl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nk flower with green leaves&#10;&#10;Description automatically generated with low confidence">
            <a:extLst>
              <a:ext uri="{FF2B5EF4-FFF2-40B4-BE49-F238E27FC236}">
                <a16:creationId xmlns:a16="http://schemas.microsoft.com/office/drawing/2014/main" id="{ED520B2D-12EF-48DE-9718-18B709F59A2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0" b="19080"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1C7204-A4D2-4E83-B62E-9784C0092F11}"/>
              </a:ext>
            </a:extLst>
          </p:cNvPr>
          <p:cNvSpPr txBox="1"/>
          <p:nvPr/>
        </p:nvSpPr>
        <p:spPr>
          <a:xfrm>
            <a:off x="-2179" y="1015663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8"/>
              <a:tabLst/>
              <a:defRPr/>
            </a:pPr>
            <a:r>
              <a:rPr kumimoji="0" lang="en-US" sz="50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Subtract Our Works of Merit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9BC665-D158-40D0-A7A4-DEFE5E2DDAA0}"/>
              </a:ext>
            </a:extLst>
          </p:cNvPr>
          <p:cNvSpPr txBox="1"/>
          <p:nvPr/>
        </p:nvSpPr>
        <p:spPr>
          <a:xfrm>
            <a:off x="2179" y="2644170"/>
            <a:ext cx="914398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Ephesians 2:9</a:t>
            </a:r>
          </a:p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2</a:t>
            </a:r>
            <a:r>
              <a:rPr lang="en-US" sz="4500" baseline="300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nd</a:t>
            </a:r>
            <a:r>
              <a:rPr lang="en-US" sz="45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 Timothy 1:9; Titus 3:5</a:t>
            </a:r>
          </a:p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Romans 11:6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9C894A-94E9-4287-B78A-59698B06BB7F}"/>
              </a:ext>
            </a:extLst>
          </p:cNvPr>
          <p:cNvSpPr txBox="1"/>
          <p:nvPr/>
        </p:nvSpPr>
        <p:spPr>
          <a:xfrm>
            <a:off x="-1" y="0"/>
            <a:ext cx="91418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The Sum of Peace</a:t>
            </a:r>
          </a:p>
        </p:txBody>
      </p:sp>
    </p:spTree>
    <p:extLst>
      <p:ext uri="{BB962C8B-B14F-4D97-AF65-F5344CB8AC3E}">
        <p14:creationId xmlns:p14="http://schemas.microsoft.com/office/powerpoint/2010/main" val="294025795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nk flower with green leaves&#10;&#10;Description automatically generated with low confidence">
            <a:extLst>
              <a:ext uri="{FF2B5EF4-FFF2-40B4-BE49-F238E27FC236}">
                <a16:creationId xmlns:a16="http://schemas.microsoft.com/office/drawing/2014/main" id="{ED520B2D-12EF-48DE-9718-18B709F59A2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0" b="19080"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1C7204-A4D2-4E83-B62E-9784C0092F11}"/>
              </a:ext>
            </a:extLst>
          </p:cNvPr>
          <p:cNvSpPr txBox="1"/>
          <p:nvPr/>
        </p:nvSpPr>
        <p:spPr>
          <a:xfrm>
            <a:off x="-2177" y="0"/>
            <a:ext cx="9144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Trespasses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Sins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Lusts of the Flesh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God’s Mercy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God’s Love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God’s Grace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Our Faith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Works of Merit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Our Works in Christ</a:t>
            </a:r>
          </a:p>
        </p:txBody>
      </p:sp>
    </p:spTree>
    <p:extLst>
      <p:ext uri="{BB962C8B-B14F-4D97-AF65-F5344CB8AC3E}">
        <p14:creationId xmlns:p14="http://schemas.microsoft.com/office/powerpoint/2010/main" val="2807954577"/>
      </p:ext>
    </p:extLst>
  </p:cSld>
  <p:clrMapOvr>
    <a:masterClrMapping/>
  </p:clrMapOvr>
  <p:transition spd="slow">
    <p:circl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nk flower with green leaves&#10;&#10;Description automatically generated with low confidence">
            <a:extLst>
              <a:ext uri="{FF2B5EF4-FFF2-40B4-BE49-F238E27FC236}">
                <a16:creationId xmlns:a16="http://schemas.microsoft.com/office/drawing/2014/main" id="{ED520B2D-12EF-48DE-9718-18B709F59A2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0" b="19080"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1C7204-A4D2-4E83-B62E-9784C0092F11}"/>
              </a:ext>
            </a:extLst>
          </p:cNvPr>
          <p:cNvSpPr txBox="1"/>
          <p:nvPr/>
        </p:nvSpPr>
        <p:spPr>
          <a:xfrm>
            <a:off x="-2179" y="1015663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9"/>
              <a:tabLst/>
              <a:defRPr/>
            </a:pPr>
            <a:r>
              <a:rPr kumimoji="0" lang="en-US" sz="50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Add Our Works in Christ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9BC665-D158-40D0-A7A4-DEFE5E2DDAA0}"/>
              </a:ext>
            </a:extLst>
          </p:cNvPr>
          <p:cNvSpPr txBox="1"/>
          <p:nvPr/>
        </p:nvSpPr>
        <p:spPr>
          <a:xfrm>
            <a:off x="2179" y="2644170"/>
            <a:ext cx="91439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Ephesians 2:10</a:t>
            </a:r>
          </a:p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James 2:14-26</a:t>
            </a:r>
          </a:p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Hebrews 10:24-25</a:t>
            </a:r>
          </a:p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1</a:t>
            </a:r>
            <a:r>
              <a:rPr lang="en-US" sz="4500" baseline="300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st</a:t>
            </a:r>
            <a:r>
              <a:rPr lang="en-US" sz="45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 John 3:18</a:t>
            </a: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127000">
                  <a:srgbClr val="000000"/>
                </a:glow>
              </a:effectLst>
              <a:uLnTx/>
              <a:uFillTx/>
              <a:latin typeface="Amasis MT Pro Black" panose="02040A04050005020304" pitchFamily="18" charset="0"/>
              <a:ea typeface="+mn-ea"/>
              <a:cs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9C894A-94E9-4287-B78A-59698B06BB7F}"/>
              </a:ext>
            </a:extLst>
          </p:cNvPr>
          <p:cNvSpPr txBox="1"/>
          <p:nvPr/>
        </p:nvSpPr>
        <p:spPr>
          <a:xfrm>
            <a:off x="-1" y="0"/>
            <a:ext cx="91418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The Sum of Peace</a:t>
            </a:r>
          </a:p>
        </p:txBody>
      </p:sp>
    </p:spTree>
    <p:extLst>
      <p:ext uri="{BB962C8B-B14F-4D97-AF65-F5344CB8AC3E}">
        <p14:creationId xmlns:p14="http://schemas.microsoft.com/office/powerpoint/2010/main" val="3486153782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nk flower with green leaves&#10;&#10;Description automatically generated with low confidence">
            <a:extLst>
              <a:ext uri="{FF2B5EF4-FFF2-40B4-BE49-F238E27FC236}">
                <a16:creationId xmlns:a16="http://schemas.microsoft.com/office/drawing/2014/main" id="{ED520B2D-12EF-48DE-9718-18B709F59A2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0" b="19080"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1C7204-A4D2-4E83-B62E-9784C0092F11}"/>
              </a:ext>
            </a:extLst>
          </p:cNvPr>
          <p:cNvSpPr txBox="1"/>
          <p:nvPr/>
        </p:nvSpPr>
        <p:spPr>
          <a:xfrm>
            <a:off x="-2177" y="0"/>
            <a:ext cx="9144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Trespasses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Sins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Lusts of the Flesh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God’s Mercy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God’s Love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God’s Grace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Our Faith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Works of Merit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Our Works in Christ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Christ’s Blood</a:t>
            </a:r>
          </a:p>
        </p:txBody>
      </p:sp>
    </p:spTree>
    <p:extLst>
      <p:ext uri="{BB962C8B-B14F-4D97-AF65-F5344CB8AC3E}">
        <p14:creationId xmlns:p14="http://schemas.microsoft.com/office/powerpoint/2010/main" val="1437274901"/>
      </p:ext>
    </p:extLst>
  </p:cSld>
  <p:clrMapOvr>
    <a:masterClrMapping/>
  </p:clrMapOvr>
  <p:transition spd="slow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nk flower with green leaves&#10;&#10;Description automatically generated with low confidence">
            <a:extLst>
              <a:ext uri="{FF2B5EF4-FFF2-40B4-BE49-F238E27FC236}">
                <a16:creationId xmlns:a16="http://schemas.microsoft.com/office/drawing/2014/main" id="{ED520B2D-12EF-48DE-9718-18B709F59A2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0" b="19080"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1C7204-A4D2-4E83-B62E-9784C0092F11}"/>
              </a:ext>
            </a:extLst>
          </p:cNvPr>
          <p:cNvSpPr txBox="1"/>
          <p:nvPr/>
        </p:nvSpPr>
        <p:spPr>
          <a:xfrm>
            <a:off x="-2179" y="1015663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50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Subtract Our Trespasses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9BC665-D158-40D0-A7A4-DEFE5E2DDAA0}"/>
              </a:ext>
            </a:extLst>
          </p:cNvPr>
          <p:cNvSpPr txBox="1"/>
          <p:nvPr/>
        </p:nvSpPr>
        <p:spPr>
          <a:xfrm>
            <a:off x="-4358" y="1877437"/>
            <a:ext cx="914398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Ephesians 2:1</a:t>
            </a:r>
          </a:p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Romans 5:15-17</a:t>
            </a:r>
          </a:p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Romans 4:23-25</a:t>
            </a: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127000">
                  <a:srgbClr val="000000"/>
                </a:glow>
              </a:effectLst>
              <a:uLnTx/>
              <a:uFillTx/>
              <a:latin typeface="Amasis MT Pro Black" panose="02040A04050005020304" pitchFamily="18" charset="0"/>
              <a:ea typeface="+mn-ea"/>
              <a:cs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9C894A-94E9-4287-B78A-59698B06BB7F}"/>
              </a:ext>
            </a:extLst>
          </p:cNvPr>
          <p:cNvSpPr txBox="1"/>
          <p:nvPr/>
        </p:nvSpPr>
        <p:spPr>
          <a:xfrm>
            <a:off x="-1" y="0"/>
            <a:ext cx="91418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The Sum of Peace</a:t>
            </a:r>
          </a:p>
        </p:txBody>
      </p:sp>
    </p:spTree>
    <p:extLst>
      <p:ext uri="{BB962C8B-B14F-4D97-AF65-F5344CB8AC3E}">
        <p14:creationId xmlns:p14="http://schemas.microsoft.com/office/powerpoint/2010/main" val="3034034701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nk flower with green leaves&#10;&#10;Description automatically generated with low confidence">
            <a:extLst>
              <a:ext uri="{FF2B5EF4-FFF2-40B4-BE49-F238E27FC236}">
                <a16:creationId xmlns:a16="http://schemas.microsoft.com/office/drawing/2014/main" id="{ED520B2D-12EF-48DE-9718-18B709F59A2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0" b="19080"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1C7204-A4D2-4E83-B62E-9784C0092F11}"/>
              </a:ext>
            </a:extLst>
          </p:cNvPr>
          <p:cNvSpPr txBox="1"/>
          <p:nvPr/>
        </p:nvSpPr>
        <p:spPr>
          <a:xfrm>
            <a:off x="-2179" y="1015663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marR="0" lvl="0" indent="-1028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10"/>
              <a:tabLst/>
              <a:defRPr/>
            </a:pPr>
            <a:r>
              <a:rPr kumimoji="0" lang="en-US" sz="50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Christ’s Blood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9BC665-D158-40D0-A7A4-DEFE5E2DDAA0}"/>
              </a:ext>
            </a:extLst>
          </p:cNvPr>
          <p:cNvSpPr txBox="1"/>
          <p:nvPr/>
        </p:nvSpPr>
        <p:spPr>
          <a:xfrm>
            <a:off x="20" y="1877437"/>
            <a:ext cx="914398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Ephesians 2:13</a:t>
            </a:r>
          </a:p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Hebrews 9:13-14, 22</a:t>
            </a:r>
          </a:p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1</a:t>
            </a:r>
            <a:r>
              <a:rPr kumimoji="0" lang="en-US" sz="4500" b="1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st</a:t>
            </a: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 Peter 1:18-19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9C894A-94E9-4287-B78A-59698B06BB7F}"/>
              </a:ext>
            </a:extLst>
          </p:cNvPr>
          <p:cNvSpPr txBox="1"/>
          <p:nvPr/>
        </p:nvSpPr>
        <p:spPr>
          <a:xfrm>
            <a:off x="-1" y="0"/>
            <a:ext cx="91418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The Sum of Peace</a:t>
            </a:r>
          </a:p>
        </p:txBody>
      </p:sp>
    </p:spTree>
    <p:extLst>
      <p:ext uri="{BB962C8B-B14F-4D97-AF65-F5344CB8AC3E}">
        <p14:creationId xmlns:p14="http://schemas.microsoft.com/office/powerpoint/2010/main" val="14896582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nk flower with green leaves&#10;&#10;Description automatically generated with low confidence">
            <a:extLst>
              <a:ext uri="{FF2B5EF4-FFF2-40B4-BE49-F238E27FC236}">
                <a16:creationId xmlns:a16="http://schemas.microsoft.com/office/drawing/2014/main" id="{ED520B2D-12EF-48DE-9718-18B709F59A2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0" b="19080"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1C7204-A4D2-4E83-B62E-9784C0092F11}"/>
              </a:ext>
            </a:extLst>
          </p:cNvPr>
          <p:cNvSpPr txBox="1"/>
          <p:nvPr/>
        </p:nvSpPr>
        <p:spPr>
          <a:xfrm>
            <a:off x="-2177" y="0"/>
            <a:ext cx="914400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Trespasses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Sins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Lusts of the Flesh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God’s Mercy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God’s Love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God’s Grace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Our Faith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Works of Merit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Our Works in Christ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Christ’s Blood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Moses’s Law</a:t>
            </a:r>
          </a:p>
        </p:txBody>
      </p:sp>
    </p:spTree>
    <p:extLst>
      <p:ext uri="{BB962C8B-B14F-4D97-AF65-F5344CB8AC3E}">
        <p14:creationId xmlns:p14="http://schemas.microsoft.com/office/powerpoint/2010/main" val="1503194444"/>
      </p:ext>
    </p:extLst>
  </p:cSld>
  <p:clrMapOvr>
    <a:masterClrMapping/>
  </p:clrMapOvr>
  <p:transition spd="slow">
    <p:circl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nk flower with green leaves&#10;&#10;Description automatically generated with low confidence">
            <a:extLst>
              <a:ext uri="{FF2B5EF4-FFF2-40B4-BE49-F238E27FC236}">
                <a16:creationId xmlns:a16="http://schemas.microsoft.com/office/drawing/2014/main" id="{ED520B2D-12EF-48DE-9718-18B709F59A2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0" b="19080"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1C7204-A4D2-4E83-B62E-9784C0092F11}"/>
              </a:ext>
            </a:extLst>
          </p:cNvPr>
          <p:cNvSpPr txBox="1"/>
          <p:nvPr/>
        </p:nvSpPr>
        <p:spPr>
          <a:xfrm>
            <a:off x="-2179" y="1015663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11"/>
              <a:tabLst/>
              <a:defRPr/>
            </a:pPr>
            <a:r>
              <a:rPr kumimoji="0" lang="en-US" sz="50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Subtract Moses’s Law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9BC665-D158-40D0-A7A4-DEFE5E2DDAA0}"/>
              </a:ext>
            </a:extLst>
          </p:cNvPr>
          <p:cNvSpPr txBox="1"/>
          <p:nvPr/>
        </p:nvSpPr>
        <p:spPr>
          <a:xfrm>
            <a:off x="20" y="1877437"/>
            <a:ext cx="91439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Ephesians 2:14-15</a:t>
            </a:r>
          </a:p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Hebrews 7:19; 10:1</a:t>
            </a:r>
          </a:p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Galatians 3:19-25; Romans 10:4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9C894A-94E9-4287-B78A-59698B06BB7F}"/>
              </a:ext>
            </a:extLst>
          </p:cNvPr>
          <p:cNvSpPr txBox="1"/>
          <p:nvPr/>
        </p:nvSpPr>
        <p:spPr>
          <a:xfrm>
            <a:off x="-1" y="0"/>
            <a:ext cx="91418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The Sum of Peace</a:t>
            </a:r>
          </a:p>
        </p:txBody>
      </p:sp>
    </p:spTree>
    <p:extLst>
      <p:ext uri="{BB962C8B-B14F-4D97-AF65-F5344CB8AC3E}">
        <p14:creationId xmlns:p14="http://schemas.microsoft.com/office/powerpoint/2010/main" val="562798483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nk flower with green leaves&#10;&#10;Description automatically generated with low confidence">
            <a:extLst>
              <a:ext uri="{FF2B5EF4-FFF2-40B4-BE49-F238E27FC236}">
                <a16:creationId xmlns:a16="http://schemas.microsoft.com/office/drawing/2014/main" id="{ED520B2D-12EF-48DE-9718-18B709F59A2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0" b="19080"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1C7204-A4D2-4E83-B62E-9784C0092F11}"/>
              </a:ext>
            </a:extLst>
          </p:cNvPr>
          <p:cNvSpPr txBox="1"/>
          <p:nvPr/>
        </p:nvSpPr>
        <p:spPr>
          <a:xfrm>
            <a:off x="-2177" y="0"/>
            <a:ext cx="9144000" cy="7094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Trespasses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Sins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Lusts of the Flesh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God’s Mercy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God’s Love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God’s Grace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Our Faith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Works of Merit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3400" cap="small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Amasis MT Pro Black" panose="02040A04050005020304" pitchFamily="18" charset="0"/>
              </a:rPr>
              <a:t>+ Our Works in Christ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Christ’s Blood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Moses’s Law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3400" cap="small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Amasis MT Pro Black" panose="02040A04050005020304" pitchFamily="18" charset="0"/>
              </a:rPr>
              <a:t>_________________________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3400" cap="small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Amasis MT Pro Black" panose="02040A04050005020304" pitchFamily="18" charset="0"/>
              </a:rPr>
              <a:t>Peace</a:t>
            </a:r>
            <a:endParaRPr kumimoji="0" lang="en-US" sz="3400" b="1" i="0" u="none" strike="noStrike" kern="1200" cap="small" spc="0" normalizeH="0" baseline="0" noProof="0" dirty="0">
              <a:ln>
                <a:noFill/>
              </a:ln>
              <a:solidFill>
                <a:srgbClr val="000000"/>
              </a:solidFill>
              <a:effectLst>
                <a:glow rad="127000">
                  <a:srgbClr val="FFFFFF"/>
                </a:glow>
              </a:effectLst>
              <a:uLnTx/>
              <a:uFillTx/>
              <a:latin typeface="Amasis MT Pro Black" panose="02040A04050005020304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190579"/>
      </p:ext>
    </p:extLst>
  </p:cSld>
  <p:clrMapOvr>
    <a:masterClrMapping/>
  </p:clrMapOvr>
  <p:transition spd="slow">
    <p:circl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nk flower with green leaves&#10;&#10;Description automatically generated with low confidence">
            <a:extLst>
              <a:ext uri="{FF2B5EF4-FFF2-40B4-BE49-F238E27FC236}">
                <a16:creationId xmlns:a16="http://schemas.microsoft.com/office/drawing/2014/main" id="{ED520B2D-12EF-48DE-9718-18B709F59A2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0" b="19080"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1C7204-A4D2-4E83-B62E-9784C0092F11}"/>
              </a:ext>
            </a:extLst>
          </p:cNvPr>
          <p:cNvSpPr txBox="1"/>
          <p:nvPr/>
        </p:nvSpPr>
        <p:spPr>
          <a:xfrm>
            <a:off x="-2179" y="1015663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12"/>
              <a:tabLst/>
              <a:defRPr/>
            </a:pPr>
            <a:r>
              <a:rPr kumimoji="0" lang="en-US" sz="50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The Sum Is Peace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9BC665-D158-40D0-A7A4-DEFE5E2DDAA0}"/>
              </a:ext>
            </a:extLst>
          </p:cNvPr>
          <p:cNvSpPr txBox="1"/>
          <p:nvPr/>
        </p:nvSpPr>
        <p:spPr>
          <a:xfrm>
            <a:off x="20" y="1877437"/>
            <a:ext cx="914398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Ephesians 2:15-18</a:t>
            </a:r>
          </a:p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Isaiah 26:3</a:t>
            </a:r>
          </a:p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Romans 5:1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9C894A-94E9-4287-B78A-59698B06BB7F}"/>
              </a:ext>
            </a:extLst>
          </p:cNvPr>
          <p:cNvSpPr txBox="1"/>
          <p:nvPr/>
        </p:nvSpPr>
        <p:spPr>
          <a:xfrm>
            <a:off x="-1" y="0"/>
            <a:ext cx="91418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The Sum of Peace</a:t>
            </a:r>
          </a:p>
        </p:txBody>
      </p:sp>
    </p:spTree>
    <p:extLst>
      <p:ext uri="{BB962C8B-B14F-4D97-AF65-F5344CB8AC3E}">
        <p14:creationId xmlns:p14="http://schemas.microsoft.com/office/powerpoint/2010/main" val="329774129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nk flower with green leaves&#10;&#10;Description automatically generated with low confidence">
            <a:extLst>
              <a:ext uri="{FF2B5EF4-FFF2-40B4-BE49-F238E27FC236}">
                <a16:creationId xmlns:a16="http://schemas.microsoft.com/office/drawing/2014/main" id="{ED520B2D-12EF-48DE-9718-18B709F59A2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0" b="19080"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1C7204-A4D2-4E83-B62E-9784C0092F11}"/>
              </a:ext>
            </a:extLst>
          </p:cNvPr>
          <p:cNvSpPr txBox="1"/>
          <p:nvPr/>
        </p:nvSpPr>
        <p:spPr>
          <a:xfrm>
            <a:off x="-2177" y="0"/>
            <a:ext cx="9144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Trespasses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Sins</a:t>
            </a:r>
          </a:p>
        </p:txBody>
      </p:sp>
    </p:spTree>
    <p:extLst>
      <p:ext uri="{BB962C8B-B14F-4D97-AF65-F5344CB8AC3E}">
        <p14:creationId xmlns:p14="http://schemas.microsoft.com/office/powerpoint/2010/main" val="3078583389"/>
      </p:ext>
    </p:extLst>
  </p:cSld>
  <p:clrMapOvr>
    <a:masterClrMapping/>
  </p:clrMapOvr>
  <p:transition spd="slow"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nk flower with green leaves&#10;&#10;Description automatically generated with low confidence">
            <a:extLst>
              <a:ext uri="{FF2B5EF4-FFF2-40B4-BE49-F238E27FC236}">
                <a16:creationId xmlns:a16="http://schemas.microsoft.com/office/drawing/2014/main" id="{ED520B2D-12EF-48DE-9718-18B709F59A2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0" b="19080"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1C7204-A4D2-4E83-B62E-9784C0092F11}"/>
              </a:ext>
            </a:extLst>
          </p:cNvPr>
          <p:cNvSpPr txBox="1"/>
          <p:nvPr/>
        </p:nvSpPr>
        <p:spPr>
          <a:xfrm>
            <a:off x="-2179" y="1015663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50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Subtract Our Sins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9BC665-D158-40D0-A7A4-DEFE5E2DDAA0}"/>
              </a:ext>
            </a:extLst>
          </p:cNvPr>
          <p:cNvSpPr txBox="1"/>
          <p:nvPr/>
        </p:nvSpPr>
        <p:spPr>
          <a:xfrm>
            <a:off x="-4358" y="1877437"/>
            <a:ext cx="91439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Ephesians 2:1</a:t>
            </a:r>
          </a:p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James 4:17</a:t>
            </a:r>
          </a:p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1</a:t>
            </a:r>
            <a:r>
              <a:rPr kumimoji="0" lang="en-US" sz="4500" b="1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st</a:t>
            </a: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 John 3:4</a:t>
            </a:r>
          </a:p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1</a:t>
            </a:r>
            <a:r>
              <a:rPr lang="en-US" sz="4500" baseline="300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st</a:t>
            </a:r>
            <a:r>
              <a:rPr lang="en-US" sz="45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 John 5:17</a:t>
            </a: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127000">
                  <a:srgbClr val="000000"/>
                </a:glow>
              </a:effectLst>
              <a:uLnTx/>
              <a:uFillTx/>
              <a:latin typeface="Amasis MT Pro Black" panose="02040A04050005020304" pitchFamily="18" charset="0"/>
              <a:ea typeface="+mn-ea"/>
              <a:cs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9C894A-94E9-4287-B78A-59698B06BB7F}"/>
              </a:ext>
            </a:extLst>
          </p:cNvPr>
          <p:cNvSpPr txBox="1"/>
          <p:nvPr/>
        </p:nvSpPr>
        <p:spPr>
          <a:xfrm>
            <a:off x="-1" y="0"/>
            <a:ext cx="91418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The Sum of Peace</a:t>
            </a:r>
          </a:p>
        </p:txBody>
      </p:sp>
    </p:spTree>
    <p:extLst>
      <p:ext uri="{BB962C8B-B14F-4D97-AF65-F5344CB8AC3E}">
        <p14:creationId xmlns:p14="http://schemas.microsoft.com/office/powerpoint/2010/main" val="3970316058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nk flower with green leaves&#10;&#10;Description automatically generated with low confidence">
            <a:extLst>
              <a:ext uri="{FF2B5EF4-FFF2-40B4-BE49-F238E27FC236}">
                <a16:creationId xmlns:a16="http://schemas.microsoft.com/office/drawing/2014/main" id="{ED520B2D-12EF-48DE-9718-18B709F59A2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0" b="19080"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1C7204-A4D2-4E83-B62E-9784C0092F11}"/>
              </a:ext>
            </a:extLst>
          </p:cNvPr>
          <p:cNvSpPr txBox="1"/>
          <p:nvPr/>
        </p:nvSpPr>
        <p:spPr>
          <a:xfrm>
            <a:off x="-2177" y="0"/>
            <a:ext cx="91440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Trespasses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Sins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Lusts of the Flesh</a:t>
            </a:r>
          </a:p>
        </p:txBody>
      </p:sp>
    </p:spTree>
    <p:extLst>
      <p:ext uri="{BB962C8B-B14F-4D97-AF65-F5344CB8AC3E}">
        <p14:creationId xmlns:p14="http://schemas.microsoft.com/office/powerpoint/2010/main" val="4091163250"/>
      </p:ext>
    </p:extLst>
  </p:cSld>
  <p:clrMapOvr>
    <a:masterClrMapping/>
  </p:clrMapOvr>
  <p:transition spd="slow"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nk flower with green leaves&#10;&#10;Description automatically generated with low confidence">
            <a:extLst>
              <a:ext uri="{FF2B5EF4-FFF2-40B4-BE49-F238E27FC236}">
                <a16:creationId xmlns:a16="http://schemas.microsoft.com/office/drawing/2014/main" id="{ED520B2D-12EF-48DE-9718-18B709F59A2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0" b="19080"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1C7204-A4D2-4E83-B62E-9784C0092F11}"/>
              </a:ext>
            </a:extLst>
          </p:cNvPr>
          <p:cNvSpPr txBox="1"/>
          <p:nvPr/>
        </p:nvSpPr>
        <p:spPr>
          <a:xfrm>
            <a:off x="-2179" y="1015663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50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Subtract Our Lusts of the Flesh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9BC665-D158-40D0-A7A4-DEFE5E2DDAA0}"/>
              </a:ext>
            </a:extLst>
          </p:cNvPr>
          <p:cNvSpPr txBox="1"/>
          <p:nvPr/>
        </p:nvSpPr>
        <p:spPr>
          <a:xfrm>
            <a:off x="-4358" y="2644170"/>
            <a:ext cx="91439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Ephesians 2:3</a:t>
            </a:r>
          </a:p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1</a:t>
            </a:r>
            <a:r>
              <a:rPr lang="en-US" sz="4500" baseline="300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st</a:t>
            </a:r>
            <a:r>
              <a:rPr lang="en-US" sz="45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 John 2:16</a:t>
            </a:r>
          </a:p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Galatians 5:24; 1</a:t>
            </a:r>
            <a:r>
              <a:rPr kumimoji="0" lang="en-US" sz="4500" b="1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st</a:t>
            </a: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 Peter 4:1-2</a:t>
            </a:r>
          </a:p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Galatians 5:16; Romans 13:14</a:t>
            </a: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127000">
                  <a:srgbClr val="000000"/>
                </a:glow>
              </a:effectLst>
              <a:uLnTx/>
              <a:uFillTx/>
              <a:latin typeface="Amasis MT Pro Black" panose="02040A04050005020304" pitchFamily="18" charset="0"/>
              <a:ea typeface="+mn-ea"/>
              <a:cs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9C894A-94E9-4287-B78A-59698B06BB7F}"/>
              </a:ext>
            </a:extLst>
          </p:cNvPr>
          <p:cNvSpPr txBox="1"/>
          <p:nvPr/>
        </p:nvSpPr>
        <p:spPr>
          <a:xfrm>
            <a:off x="-1" y="0"/>
            <a:ext cx="91418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The Sum of Peace</a:t>
            </a:r>
          </a:p>
        </p:txBody>
      </p:sp>
    </p:spTree>
    <p:extLst>
      <p:ext uri="{BB962C8B-B14F-4D97-AF65-F5344CB8AC3E}">
        <p14:creationId xmlns:p14="http://schemas.microsoft.com/office/powerpoint/2010/main" val="3244087149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nk flower with green leaves&#10;&#10;Description automatically generated with low confidence">
            <a:extLst>
              <a:ext uri="{FF2B5EF4-FFF2-40B4-BE49-F238E27FC236}">
                <a16:creationId xmlns:a16="http://schemas.microsoft.com/office/drawing/2014/main" id="{ED520B2D-12EF-48DE-9718-18B709F59A2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0" b="19080"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1C7204-A4D2-4E83-B62E-9784C0092F11}"/>
              </a:ext>
            </a:extLst>
          </p:cNvPr>
          <p:cNvSpPr txBox="1"/>
          <p:nvPr/>
        </p:nvSpPr>
        <p:spPr>
          <a:xfrm>
            <a:off x="-2177" y="0"/>
            <a:ext cx="91440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Trespasses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Sins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Lusts of the Flesh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God’s Mercy</a:t>
            </a:r>
          </a:p>
        </p:txBody>
      </p:sp>
    </p:spTree>
    <p:extLst>
      <p:ext uri="{BB962C8B-B14F-4D97-AF65-F5344CB8AC3E}">
        <p14:creationId xmlns:p14="http://schemas.microsoft.com/office/powerpoint/2010/main" val="4094582388"/>
      </p:ext>
    </p:extLst>
  </p:cSld>
  <p:clrMapOvr>
    <a:masterClrMapping/>
  </p:clrMapOvr>
  <p:transition spd="slow">
    <p:circl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nk flower with green leaves&#10;&#10;Description automatically generated with low confidence">
            <a:extLst>
              <a:ext uri="{FF2B5EF4-FFF2-40B4-BE49-F238E27FC236}">
                <a16:creationId xmlns:a16="http://schemas.microsoft.com/office/drawing/2014/main" id="{ED520B2D-12EF-48DE-9718-18B709F59A2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0" b="19080"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1C7204-A4D2-4E83-B62E-9784C0092F11}"/>
              </a:ext>
            </a:extLst>
          </p:cNvPr>
          <p:cNvSpPr txBox="1"/>
          <p:nvPr/>
        </p:nvSpPr>
        <p:spPr>
          <a:xfrm>
            <a:off x="-2179" y="1015663"/>
            <a:ext cx="9144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lang="en-US" sz="5000" cap="small" dirty="0"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latin typeface="Amasis MT Pro Black" panose="02040A04050005020304" pitchFamily="18" charset="0"/>
              </a:rPr>
              <a:t>Add God’s Mercy</a:t>
            </a:r>
            <a:endParaRPr kumimoji="0" lang="en-US" sz="5000" b="1" i="0" u="none" strike="noStrike" kern="1200" cap="small" spc="0" normalizeH="0" baseline="0" noProof="0" dirty="0">
              <a:ln>
                <a:noFill/>
              </a:ln>
              <a:solidFill>
                <a:srgbClr val="000000"/>
              </a:solidFill>
              <a:effectLst>
                <a:glow rad="127000">
                  <a:srgbClr val="FFFFFF"/>
                </a:glow>
              </a:effectLst>
              <a:uLnTx/>
              <a:uFillTx/>
              <a:latin typeface="Amasis MT Pro Black" panose="02040A04050005020304" pitchFamily="18" charset="0"/>
              <a:ea typeface="+mn-ea"/>
              <a:cs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9BC665-D158-40D0-A7A4-DEFE5E2DDAA0}"/>
              </a:ext>
            </a:extLst>
          </p:cNvPr>
          <p:cNvSpPr txBox="1"/>
          <p:nvPr/>
        </p:nvSpPr>
        <p:spPr>
          <a:xfrm>
            <a:off x="2179" y="1877437"/>
            <a:ext cx="914398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Ephesians 2:4</a:t>
            </a:r>
          </a:p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dirty="0"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latin typeface="Amasis MT Pro Black" panose="02040A04050005020304" pitchFamily="18" charset="0"/>
              </a:rPr>
              <a:t>James 2:13</a:t>
            </a:r>
          </a:p>
          <a:p>
            <a:pPr marL="914400" marR="0" lvl="0" indent="-91440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Hebrews 4:16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9C894A-94E9-4287-B78A-59698B06BB7F}"/>
              </a:ext>
            </a:extLst>
          </p:cNvPr>
          <p:cNvSpPr txBox="1"/>
          <p:nvPr/>
        </p:nvSpPr>
        <p:spPr>
          <a:xfrm>
            <a:off x="-1" y="0"/>
            <a:ext cx="91418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The Sum of Peace</a:t>
            </a:r>
          </a:p>
        </p:txBody>
      </p:sp>
    </p:spTree>
    <p:extLst>
      <p:ext uri="{BB962C8B-B14F-4D97-AF65-F5344CB8AC3E}">
        <p14:creationId xmlns:p14="http://schemas.microsoft.com/office/powerpoint/2010/main" val="70997770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nk flower with green leaves&#10;&#10;Description automatically generated with low confidence">
            <a:extLst>
              <a:ext uri="{FF2B5EF4-FFF2-40B4-BE49-F238E27FC236}">
                <a16:creationId xmlns:a16="http://schemas.microsoft.com/office/drawing/2014/main" id="{ED520B2D-12EF-48DE-9718-18B709F59A2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20" b="19080"/>
          <a:stretch/>
        </p:blipFill>
        <p:spPr>
          <a:xfrm>
            <a:off x="20" y="10"/>
            <a:ext cx="9143980" cy="685799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1C7204-A4D2-4E83-B62E-9784C0092F11}"/>
              </a:ext>
            </a:extLst>
          </p:cNvPr>
          <p:cNvSpPr txBox="1"/>
          <p:nvPr/>
        </p:nvSpPr>
        <p:spPr>
          <a:xfrm>
            <a:off x="-2177" y="0"/>
            <a:ext cx="9144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Trespasses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Sins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- Our Lusts of the Flesh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God’s Mercy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1" i="0" u="none" strike="noStrike" kern="1200" cap="small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Arial" charset="0"/>
              </a:rPr>
              <a:t>+ God’s Love</a:t>
            </a:r>
          </a:p>
        </p:txBody>
      </p:sp>
    </p:spTree>
    <p:extLst>
      <p:ext uri="{BB962C8B-B14F-4D97-AF65-F5344CB8AC3E}">
        <p14:creationId xmlns:p14="http://schemas.microsoft.com/office/powerpoint/2010/main" val="2638425341"/>
      </p:ext>
    </p:extLst>
  </p:cSld>
  <p:clrMapOvr>
    <a:masterClrMapping/>
  </p:clrMapOvr>
  <p:transition spd="slow">
    <p:circle/>
  </p:transition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514</Words>
  <Application>Microsoft Office PowerPoint</Application>
  <PresentationFormat>On-screen Show (4:3)</PresentationFormat>
  <Paragraphs>149</Paragraphs>
  <Slides>24</Slides>
  <Notes>0</Notes>
  <HiddenSlides>24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Amasis MT Pro Black</vt:lpstr>
      <vt:lpstr>Arial</vt:lpstr>
      <vt:lpstr>Riesling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Richard Thetford</cp:lastModifiedBy>
  <cp:revision>1274</cp:revision>
  <dcterms:created xsi:type="dcterms:W3CDTF">2021-01-24T07:03:15Z</dcterms:created>
  <dcterms:modified xsi:type="dcterms:W3CDTF">2023-02-14T22:52:49Z</dcterms:modified>
</cp:coreProperties>
</file>