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12783" r:id="rId2"/>
    <p:sldId id="12790" r:id="rId3"/>
    <p:sldId id="12791" r:id="rId4"/>
    <p:sldId id="12792" r:id="rId5"/>
    <p:sldId id="12793" r:id="rId6"/>
    <p:sldId id="12794" r:id="rId7"/>
    <p:sldId id="12798" r:id="rId8"/>
    <p:sldId id="12799" r:id="rId9"/>
    <p:sldId id="128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299811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/>
                </a:solidFill>
                <a:effectLst>
                  <a:glow rad="127000">
                    <a:schemeClr val="accent2">
                      <a:lumMod val="50000"/>
                    </a:scheme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THE VIRTUES OF THE SEVEN CHURCHES</a:t>
            </a:r>
          </a:p>
        </p:txBody>
      </p:sp>
    </p:spTree>
    <p:extLst>
      <p:ext uri="{BB962C8B-B14F-4D97-AF65-F5344CB8AC3E}">
        <p14:creationId xmlns:p14="http://schemas.microsoft.com/office/powerpoint/2010/main" val="17698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effectLst>
                <a:glow rad="127000">
                  <a:schemeClr val="bg2"/>
                </a:glow>
              </a:effectLst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r>
              <a:rPr lang="en-US" sz="5000" b="1" cap="small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Introduction</a:t>
            </a:r>
          </a:p>
          <a:p>
            <a:pPr marL="1828800" lvl="2" indent="-914400">
              <a:buFont typeface="+mj-lt"/>
              <a:buAutoNum type="alphaUcPeriod"/>
            </a:pPr>
            <a:r>
              <a:rPr lang="en-US" sz="5000" b="1" dirty="0">
                <a:solidFill>
                  <a:schemeClr val="bg2"/>
                </a:solidFill>
                <a:effectLst>
                  <a:glow rad="127000">
                    <a:schemeClr val="accent2">
                      <a:lumMod val="50000"/>
                    </a:scheme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Revelation 1:4, 12-13, 20</a:t>
            </a:r>
          </a:p>
          <a:p>
            <a:pPr marL="1828800" lvl="2" indent="-914400">
              <a:buFont typeface="+mj-lt"/>
              <a:buAutoNum type="alphaUcPeriod"/>
            </a:pPr>
            <a:r>
              <a:rPr lang="en-US" sz="5000" b="1" dirty="0">
                <a:solidFill>
                  <a:schemeClr val="bg2"/>
                </a:solidFill>
                <a:effectLst>
                  <a:glow rad="127000">
                    <a:schemeClr val="accent2">
                      <a:lumMod val="50000"/>
                    </a:scheme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Revelation 2:1-3:22</a:t>
            </a:r>
          </a:p>
        </p:txBody>
      </p:sp>
    </p:spTree>
    <p:extLst>
      <p:ext uri="{BB962C8B-B14F-4D97-AF65-F5344CB8AC3E}">
        <p14:creationId xmlns:p14="http://schemas.microsoft.com/office/powerpoint/2010/main" val="30579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EEECE1"/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srgbClr val="EEECE1"/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Labor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Revelation 2:2-3, 19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</a:t>
            </a:r>
            <a:r>
              <a:rPr lang="en-US" sz="5000" b="1" baseline="30000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st</a:t>
            </a: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Corinthians 15:58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1</a:t>
            </a:r>
            <a:r>
              <a:rPr kumimoji="0" lang="en-US" sz="5000" b="1" i="0" u="none" strike="noStrike" kern="1200" cap="none" spc="0" normalizeH="0" baseline="3000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st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 Thessalonians 1:2-3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Revelation 14:13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>
                <a:glow rad="127000">
                  <a:srgbClr val="C0504D">
                    <a:lumMod val="50000"/>
                  </a:srgbClr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97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EEECE1"/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srgbClr val="EEECE1"/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Patience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Revelation 2:2-3, 9, 13, 19; 3:8, 10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Romans 5:3-5; James 1:2-4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Hebrews 10:36-39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Galatians 6:9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>
                <a:glow rad="127000">
                  <a:srgbClr val="C0504D">
                    <a:lumMod val="50000"/>
                  </a:srgbClr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26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EEECE1"/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srgbClr val="EEECE1"/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Intolerance toward Evil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Revelation 2:2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Romans 12:9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Ephesians 5:11</a:t>
            </a:r>
          </a:p>
        </p:txBody>
      </p:sp>
    </p:spTree>
    <p:extLst>
      <p:ext uri="{BB962C8B-B14F-4D97-AF65-F5344CB8AC3E}">
        <p14:creationId xmlns:p14="http://schemas.microsoft.com/office/powerpoint/2010/main" val="203861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EEECE1"/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srgbClr val="EEECE1"/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Tested Apostolic Claimants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Revelation 2:2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</a:t>
            </a:r>
            <a:r>
              <a:rPr lang="en-US" sz="5000" b="1" baseline="30000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nd</a:t>
            </a: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Corinthians 11:13-15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Acts 1:15-26; 1</a:t>
            </a:r>
            <a:r>
              <a:rPr kumimoji="0" lang="en-US" sz="5000" b="1" i="0" u="none" strike="noStrike" kern="1200" cap="none" spc="0" normalizeH="0" baseline="3000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st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 Corinthians 15:8</a:t>
            </a:r>
          </a:p>
        </p:txBody>
      </p:sp>
    </p:spTree>
    <p:extLst>
      <p:ext uri="{BB962C8B-B14F-4D97-AF65-F5344CB8AC3E}">
        <p14:creationId xmlns:p14="http://schemas.microsoft.com/office/powerpoint/2010/main" val="35092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EEECE1"/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srgbClr val="EEECE1"/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Love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Revelation 2:19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Hebrews 10:24</a:t>
            </a:r>
          </a:p>
        </p:txBody>
      </p:sp>
    </p:spTree>
    <p:extLst>
      <p:ext uri="{BB962C8B-B14F-4D97-AF65-F5344CB8AC3E}">
        <p14:creationId xmlns:p14="http://schemas.microsoft.com/office/powerpoint/2010/main" val="262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EEECE1"/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srgbClr val="EEECE1"/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Service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Revelation 2:19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Galatians 5:13</a:t>
            </a:r>
            <a:endParaRPr lang="en-US" sz="5000" b="1" dirty="0">
              <a:solidFill>
                <a:srgbClr val="EEECE1"/>
              </a:solidFill>
              <a:effectLst>
                <a:glow rad="127000">
                  <a:srgbClr val="C0504D">
                    <a:lumMod val="50000"/>
                  </a:srgbClr>
                </a:glow>
              </a:effectLst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John 13:3-17</a:t>
            </a:r>
          </a:p>
        </p:txBody>
      </p:sp>
    </p:spTree>
    <p:extLst>
      <p:ext uri="{BB962C8B-B14F-4D97-AF65-F5344CB8AC3E}">
        <p14:creationId xmlns:p14="http://schemas.microsoft.com/office/powerpoint/2010/main" val="35041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stract Flower">
            <a:extLst>
              <a:ext uri="{FF2B5EF4-FFF2-40B4-BE49-F238E27FC236}">
                <a16:creationId xmlns:a16="http://schemas.microsoft.com/office/drawing/2014/main" id="{291A0A6D-3AF0-ACC2-E01C-3C0E582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2C49D-B591-BF5B-0124-88C8283820A3}"/>
              </a:ext>
            </a:extLst>
          </p:cNvPr>
          <p:cNvSpPr txBox="1"/>
          <p:nvPr/>
        </p:nvSpPr>
        <p:spPr>
          <a:xfrm>
            <a:off x="0" y="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THE VIRTUES OF THE SEVEN CHURCHES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7948C-7C0B-63C4-D104-16C761058F7B}"/>
              </a:ext>
            </a:extLst>
          </p:cNvPr>
          <p:cNvSpPr txBox="1"/>
          <p:nvPr/>
        </p:nvSpPr>
        <p:spPr>
          <a:xfrm>
            <a:off x="0" y="859536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EEECE1"/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  <a:p>
            <a:pPr marL="1371600" marR="0" lvl="0" indent="-1371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7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glow rad="127000">
                    <a:srgbClr val="EEECE1"/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Faith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uLnTx/>
                <a:uFillTx/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rPr>
              <a:t>Revelation 2:19</a:t>
            </a:r>
          </a:p>
          <a:p>
            <a:pPr marL="1828800" marR="0" lvl="2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</a:t>
            </a:r>
            <a:r>
              <a:rPr lang="en-US" sz="5000" b="1" baseline="30000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st</a:t>
            </a:r>
            <a:r>
              <a:rPr lang="en-US" sz="5000" b="1" dirty="0">
                <a:solidFill>
                  <a:srgbClr val="EEECE1"/>
                </a:solidFill>
                <a:effectLst>
                  <a:glow rad="127000">
                    <a:srgbClr val="C0504D">
                      <a:lumMod val="50000"/>
                    </a:srgbClr>
                  </a:glo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Thessalonians 1:8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>
                <a:glow rad="127000">
                  <a:srgbClr val="C0504D">
                    <a:lumMod val="50000"/>
                  </a:srgbClr>
                </a:glow>
              </a:effectLst>
              <a:uLnTx/>
              <a:uFillTx/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30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48</Paragraphs>
  <Slides>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Hadassah Friedlaender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218</cp:revision>
  <dcterms:created xsi:type="dcterms:W3CDTF">2023-05-27T00:35:32Z</dcterms:created>
  <dcterms:modified xsi:type="dcterms:W3CDTF">2023-12-04T21:58:15Z</dcterms:modified>
</cp:coreProperties>
</file>