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80" r:id="rId2"/>
    <p:sldId id="3638" r:id="rId3"/>
    <p:sldId id="3639" r:id="rId4"/>
    <p:sldId id="3641" r:id="rId5"/>
    <p:sldId id="3643" r:id="rId6"/>
    <p:sldId id="3644" r:id="rId7"/>
    <p:sldId id="3645" r:id="rId8"/>
    <p:sldId id="3646" r:id="rId9"/>
  </p:sldIdLst>
  <p:sldSz cx="9144000" cy="6858000" type="screen4x3"/>
  <p:notesSz cx="7315200" cy="9601200"/>
  <p:defaultTextStyle>
    <a:defPPr>
      <a:defRPr lang="en-US"/>
    </a:defPPr>
    <a:lvl1pPr algn="l" rtl="0" eaLnBrk="0" fontAlgn="base" hangingPunct="0">
      <a:spcBef>
        <a:spcPct val="0"/>
      </a:spcBef>
      <a:spcAft>
        <a:spcPct val="0"/>
      </a:spcAft>
      <a:defRPr b="1" kern="1200">
        <a:solidFill>
          <a:schemeClr val="tx1"/>
        </a:solidFill>
        <a:latin typeface="Riesling" pitchFamily="2" charset="0"/>
        <a:ea typeface="+mn-ea"/>
        <a:cs typeface="Arial" charset="0"/>
      </a:defRPr>
    </a:lvl1pPr>
    <a:lvl2pPr marL="457200" algn="l" rtl="0" eaLnBrk="0" fontAlgn="base" hangingPunct="0">
      <a:spcBef>
        <a:spcPct val="0"/>
      </a:spcBef>
      <a:spcAft>
        <a:spcPct val="0"/>
      </a:spcAft>
      <a:defRPr b="1" kern="1200">
        <a:solidFill>
          <a:schemeClr val="tx1"/>
        </a:solidFill>
        <a:latin typeface="Riesling" pitchFamily="2" charset="0"/>
        <a:ea typeface="+mn-ea"/>
        <a:cs typeface="Arial" charset="0"/>
      </a:defRPr>
    </a:lvl2pPr>
    <a:lvl3pPr marL="914400" algn="l" rtl="0" eaLnBrk="0" fontAlgn="base" hangingPunct="0">
      <a:spcBef>
        <a:spcPct val="0"/>
      </a:spcBef>
      <a:spcAft>
        <a:spcPct val="0"/>
      </a:spcAft>
      <a:defRPr b="1" kern="1200">
        <a:solidFill>
          <a:schemeClr val="tx1"/>
        </a:solidFill>
        <a:latin typeface="Riesling" pitchFamily="2" charset="0"/>
        <a:ea typeface="+mn-ea"/>
        <a:cs typeface="Arial" charset="0"/>
      </a:defRPr>
    </a:lvl3pPr>
    <a:lvl4pPr marL="1371600" algn="l" rtl="0" eaLnBrk="0" fontAlgn="base" hangingPunct="0">
      <a:spcBef>
        <a:spcPct val="0"/>
      </a:spcBef>
      <a:spcAft>
        <a:spcPct val="0"/>
      </a:spcAft>
      <a:defRPr b="1" kern="1200">
        <a:solidFill>
          <a:schemeClr val="tx1"/>
        </a:solidFill>
        <a:latin typeface="Riesling" pitchFamily="2" charset="0"/>
        <a:ea typeface="+mn-ea"/>
        <a:cs typeface="Arial" charset="0"/>
      </a:defRPr>
    </a:lvl4pPr>
    <a:lvl5pPr marL="1828800" algn="l" rtl="0" eaLnBrk="0" fontAlgn="base" hangingPunct="0">
      <a:spcBef>
        <a:spcPct val="0"/>
      </a:spcBef>
      <a:spcAft>
        <a:spcPct val="0"/>
      </a:spcAft>
      <a:defRPr b="1" kern="1200">
        <a:solidFill>
          <a:schemeClr val="tx1"/>
        </a:solidFill>
        <a:latin typeface="Riesling" pitchFamily="2" charset="0"/>
        <a:ea typeface="+mn-ea"/>
        <a:cs typeface="Arial" charset="0"/>
      </a:defRPr>
    </a:lvl5pPr>
    <a:lvl6pPr marL="2286000" algn="l" defTabSz="914400" rtl="0" eaLnBrk="1" latinLnBrk="0" hangingPunct="1">
      <a:defRPr b="1" kern="1200">
        <a:solidFill>
          <a:schemeClr val="tx1"/>
        </a:solidFill>
        <a:latin typeface="Riesling" pitchFamily="2" charset="0"/>
        <a:ea typeface="+mn-ea"/>
        <a:cs typeface="Arial" charset="0"/>
      </a:defRPr>
    </a:lvl6pPr>
    <a:lvl7pPr marL="2743200" algn="l" defTabSz="914400" rtl="0" eaLnBrk="1" latinLnBrk="0" hangingPunct="1">
      <a:defRPr b="1" kern="1200">
        <a:solidFill>
          <a:schemeClr val="tx1"/>
        </a:solidFill>
        <a:latin typeface="Riesling" pitchFamily="2" charset="0"/>
        <a:ea typeface="+mn-ea"/>
        <a:cs typeface="Arial" charset="0"/>
      </a:defRPr>
    </a:lvl7pPr>
    <a:lvl8pPr marL="3200400" algn="l" defTabSz="914400" rtl="0" eaLnBrk="1" latinLnBrk="0" hangingPunct="1">
      <a:defRPr b="1" kern="1200">
        <a:solidFill>
          <a:schemeClr val="tx1"/>
        </a:solidFill>
        <a:latin typeface="Riesling" pitchFamily="2" charset="0"/>
        <a:ea typeface="+mn-ea"/>
        <a:cs typeface="Arial" charset="0"/>
      </a:defRPr>
    </a:lvl8pPr>
    <a:lvl9pPr marL="3657600" algn="l" defTabSz="914400" rtl="0" eaLnBrk="1" latinLnBrk="0" hangingPunct="1">
      <a:defRPr b="1" kern="1200">
        <a:solidFill>
          <a:schemeClr val="tx1"/>
        </a:solidFill>
        <a:latin typeface="Riesling" pitchFamily="2"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66CCFF"/>
    <a:srgbClr val="003300"/>
    <a:srgbClr val="336600"/>
    <a:srgbClr val="660033"/>
    <a:srgbClr val="684500"/>
    <a:srgbClr val="FFFF99"/>
    <a:srgbClr val="FF8A15"/>
    <a:srgbClr val="FFFF66"/>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90" autoAdjust="0"/>
    <p:restoredTop sz="53148" autoAdjust="0"/>
  </p:normalViewPr>
  <p:slideViewPr>
    <p:cSldViewPr>
      <p:cViewPr varScale="1">
        <p:scale>
          <a:sx n="34" d="100"/>
          <a:sy n="34" d="100"/>
        </p:scale>
        <p:origin x="804" y="72"/>
      </p:cViewPr>
      <p:guideLst>
        <p:guide orient="horz" pos="2160"/>
        <p:guide pos="2880"/>
      </p:guideLst>
    </p:cSldViewPr>
  </p:slideViewPr>
  <p:outlineViewPr>
    <p:cViewPr>
      <p:scale>
        <a:sx n="33" d="100"/>
        <a:sy n="33" d="100"/>
      </p:scale>
      <p:origin x="0" y="-842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7" d="100"/>
          <a:sy n="67" d="100"/>
        </p:scale>
        <p:origin x="321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066C6172-0049-4C7A-91B7-A2ECE3D37C7D}" type="datetimeFigureOut">
              <a:rPr lang="en-US" smtClean="0"/>
              <a:t>1/13/2018</a:t>
            </a:fld>
            <a:endParaRPr lang="en-US" dirty="0"/>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92BD7BA-935F-47B7-8BE6-D81DF12DD369}" type="slidenum">
              <a:rPr lang="en-US" smtClean="0"/>
              <a:t>‹#›</a:t>
            </a:fld>
            <a:endParaRPr lang="en-US" dirty="0"/>
          </a:p>
        </p:txBody>
      </p:sp>
    </p:spTree>
    <p:extLst>
      <p:ext uri="{BB962C8B-B14F-4D97-AF65-F5344CB8AC3E}">
        <p14:creationId xmlns:p14="http://schemas.microsoft.com/office/powerpoint/2010/main" val="347937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eaLnBrk="1" hangingPunct="1">
              <a:defRPr sz="1300" b="0">
                <a:latin typeface="Arial" charset="0"/>
                <a:cs typeface="Arial" charset="0"/>
              </a:defRPr>
            </a:lvl1pPr>
          </a:lstStyle>
          <a:p>
            <a:pPr>
              <a:defRPr/>
            </a:pPr>
            <a:endParaRPr lang="en-US" dirty="0"/>
          </a:p>
        </p:txBody>
      </p:sp>
      <p:sp>
        <p:nvSpPr>
          <p:cNvPr id="1741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b="0">
                <a:latin typeface="Arial" charset="0"/>
                <a:cs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eaLnBrk="1" hangingPunct="1">
              <a:defRPr sz="1300" b="0">
                <a:latin typeface="Arial" charset="0"/>
                <a:cs typeface="Arial" charset="0"/>
              </a:defRPr>
            </a:lvl1pPr>
          </a:lstStyle>
          <a:p>
            <a:pPr>
              <a:defRPr/>
            </a:pPr>
            <a:endParaRPr lang="en-US" dirty="0"/>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b="0">
                <a:latin typeface="Arial" charset="0"/>
              </a:defRPr>
            </a:lvl1pPr>
          </a:lstStyle>
          <a:p>
            <a:fld id="{B763157F-30C3-4EDC-A9F5-C6EEB19B8506}" type="slidenum">
              <a:rPr lang="en-US" altLang="en-US"/>
              <a:pPr/>
              <a:t>‹#›</a:t>
            </a:fld>
            <a:endParaRPr lang="en-US" altLang="en-US" dirty="0"/>
          </a:p>
        </p:txBody>
      </p:sp>
    </p:spTree>
    <p:extLst>
      <p:ext uri="{BB962C8B-B14F-4D97-AF65-F5344CB8AC3E}">
        <p14:creationId xmlns:p14="http://schemas.microsoft.com/office/powerpoint/2010/main" val="2088784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kern="1200" dirty="0">
                <a:solidFill>
                  <a:schemeClr val="tx1"/>
                </a:solidFill>
                <a:effectLst/>
                <a:latin typeface="Arial" charset="0"/>
                <a:ea typeface="+mn-ea"/>
                <a:cs typeface="Arial" charset="0"/>
              </a:rPr>
              <a:t>Writing our wills before we left for South Africa in 2015, Rachel and I had little to discuss regarding property since we own little, but the real challenge was deciding who would raise our children in the event of our mutual deaths.</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Do we choose a couple from my family and potentially offend hers?</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Do we choose a couple from her family and potentially offend mine?</a:t>
            </a:r>
          </a:p>
          <a:p>
            <a:pPr lvl="0"/>
            <a:r>
              <a:rPr lang="en-US" sz="1200" b="0" kern="1200" dirty="0">
                <a:solidFill>
                  <a:schemeClr val="tx1"/>
                </a:solidFill>
                <a:effectLst/>
                <a:latin typeface="Arial" charset="0"/>
                <a:ea typeface="+mn-ea"/>
                <a:cs typeface="Arial" charset="0"/>
              </a:rPr>
              <a:t>Do we choose a couple nearby so the children don’t move far?</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Do we choose a couple our age, raising children close to our kids?</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What matters most is that the couple we choose are faithful Christians.</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Regardless of whom we choose, no other couple is us.</a:t>
            </a:r>
            <a:endParaRPr lang="en-US" sz="1200" b="1" kern="1200" dirty="0">
              <a:solidFill>
                <a:schemeClr val="tx1"/>
              </a:solidFill>
              <a:effectLst/>
              <a:latin typeface="Arial" charset="0"/>
              <a:ea typeface="+mn-ea"/>
              <a:cs typeface="Arial" charset="0"/>
            </a:endParaRPr>
          </a:p>
          <a:p>
            <a:pPr lvl="0"/>
            <a:r>
              <a:rPr lang="en-US" sz="1200" b="0" kern="1200" dirty="0">
                <a:solidFill>
                  <a:schemeClr val="tx1"/>
                </a:solidFill>
                <a:effectLst/>
                <a:latin typeface="Arial" charset="0"/>
                <a:ea typeface="+mn-ea"/>
                <a:cs typeface="Arial" charset="0"/>
              </a:rPr>
              <a:t>Imagine, then, how it must have been for God to choose the mortal woman who would raise His only begotten Son on earth!</a:t>
            </a:r>
            <a:endParaRPr lang="en-US" sz="1200" b="1"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1</a:t>
            </a:fld>
            <a:endParaRPr lang="en-US" altLang="en-US" dirty="0"/>
          </a:p>
        </p:txBody>
      </p:sp>
    </p:spTree>
    <p:extLst>
      <p:ext uri="{BB962C8B-B14F-4D97-AF65-F5344CB8AC3E}">
        <p14:creationId xmlns:p14="http://schemas.microsoft.com/office/powerpoint/2010/main" val="117209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Presented with great responsibility, Mary unflinchingly accepted her role. She was, of course, curious how it could happen, but she didn’t object or offer excuses. She offered herself as </a:t>
            </a:r>
            <a:r>
              <a:rPr lang="en-US" sz="1200" b="0" i="1" u="none" strike="noStrike" kern="1200" dirty="0">
                <a:solidFill>
                  <a:schemeClr val="tx1"/>
                </a:solidFill>
                <a:effectLst/>
                <a:latin typeface="Arial" charset="0"/>
                <a:ea typeface="+mn-ea"/>
                <a:cs typeface="Arial" charset="0"/>
              </a:rPr>
              <a:t>“the maidservant of the Lord!”</a:t>
            </a:r>
            <a:r>
              <a:rPr lang="en-US" sz="1200" b="0" u="none" strike="noStrike" kern="1200" dirty="0">
                <a:solidFill>
                  <a:schemeClr val="tx1"/>
                </a:solidFill>
                <a:effectLst/>
                <a:latin typeface="Arial" charset="0"/>
                <a:ea typeface="+mn-ea"/>
                <a:cs typeface="Arial" charset="0"/>
              </a:rPr>
              <a:t> and said, </a:t>
            </a:r>
            <a:r>
              <a:rPr lang="en-US" sz="1200" b="0" i="1" u="none" strike="noStrike" kern="1200" dirty="0">
                <a:solidFill>
                  <a:schemeClr val="tx1"/>
                </a:solidFill>
                <a:effectLst/>
                <a:latin typeface="Arial" charset="0"/>
                <a:ea typeface="+mn-ea"/>
                <a:cs typeface="Arial" charset="0"/>
              </a:rPr>
              <a:t>“Let it be according to your word”</a:t>
            </a:r>
            <a:r>
              <a:rPr lang="en-US" sz="1200" b="0" u="none" strike="noStrike" kern="1200" dirty="0">
                <a:solidFill>
                  <a:schemeClr val="tx1"/>
                </a:solidFill>
                <a:effectLst/>
                <a:latin typeface="Arial" charset="0"/>
                <a:ea typeface="+mn-ea"/>
                <a:cs typeface="Arial" charset="0"/>
              </a:rPr>
              <a:t>. If we mean what we say when praying, </a:t>
            </a:r>
            <a:r>
              <a:rPr lang="en-US" sz="1200" b="0" i="1" u="none" strike="noStrike" kern="1200" dirty="0">
                <a:solidFill>
                  <a:schemeClr val="tx1"/>
                </a:solidFill>
                <a:effectLst/>
                <a:latin typeface="Arial" charset="0"/>
                <a:ea typeface="+mn-ea"/>
                <a:cs typeface="Arial" charset="0"/>
              </a:rPr>
              <a:t>“Your will be done on earth as it is in heaven”</a:t>
            </a:r>
            <a:r>
              <a:rPr lang="en-US" sz="1200" b="0" u="none" strike="noStrike" kern="1200" dirty="0">
                <a:solidFill>
                  <a:schemeClr val="tx1"/>
                </a:solidFill>
                <a:effectLst/>
                <a:latin typeface="Arial" charset="0"/>
                <a:ea typeface="+mn-ea"/>
                <a:cs typeface="Arial" charset="0"/>
              </a:rPr>
              <a:t> (Matthew 6:10), we will likewise accept the work God gives us to do.</a:t>
            </a:r>
            <a:endParaRPr lang="en-US" sz="1200" b="1" u="none" strike="noStrike"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2</a:t>
            </a:fld>
            <a:endParaRPr lang="en-US" altLang="en-US" dirty="0"/>
          </a:p>
        </p:txBody>
      </p:sp>
    </p:spTree>
    <p:extLst>
      <p:ext uri="{BB962C8B-B14F-4D97-AF65-F5344CB8AC3E}">
        <p14:creationId xmlns:p14="http://schemas.microsoft.com/office/powerpoint/2010/main" val="3326083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We cannot know exactly what Mary’s plans were at the time, but as a new mother, one may easily gather she intended to “nest” and settle into domestic life with her husband and child. Instead, the three of them fled under the cover of darkness to become refugees in a foreign land. Motherhood is a continual sacrifice, but those who are </a:t>
            </a:r>
            <a:r>
              <a:rPr lang="en-US" sz="1200" b="0" i="1" u="none" strike="noStrike" kern="1200" dirty="0">
                <a:solidFill>
                  <a:schemeClr val="tx1"/>
                </a:solidFill>
                <a:effectLst/>
                <a:latin typeface="Arial" charset="0"/>
                <a:ea typeface="+mn-ea"/>
                <a:cs typeface="Arial" charset="0"/>
              </a:rPr>
              <a:t>“without natural affection”</a:t>
            </a:r>
            <a:r>
              <a:rPr lang="en-US" sz="1200" b="0" u="none" strike="noStrike" kern="1200" dirty="0">
                <a:solidFill>
                  <a:schemeClr val="tx1"/>
                </a:solidFill>
                <a:effectLst/>
                <a:latin typeface="Arial" charset="0"/>
                <a:ea typeface="+mn-ea"/>
                <a:cs typeface="Arial" charset="0"/>
              </a:rPr>
              <a:t> (Romans 1:31 </a:t>
            </a:r>
            <a:r>
              <a:rPr lang="en-US" sz="1200" b="0" u="none" strike="noStrike" kern="1200" cap="small" dirty="0" err="1">
                <a:solidFill>
                  <a:schemeClr val="tx1"/>
                </a:solidFill>
                <a:effectLst/>
                <a:latin typeface="Arial" charset="0"/>
                <a:ea typeface="+mn-ea"/>
                <a:cs typeface="Arial" charset="0"/>
              </a:rPr>
              <a:t>kjv</a:t>
            </a:r>
            <a:r>
              <a:rPr lang="en-US" sz="1200" b="0" u="none" strike="noStrike" kern="1200" dirty="0">
                <a:solidFill>
                  <a:schemeClr val="tx1"/>
                </a:solidFill>
                <a:effectLst/>
                <a:latin typeface="Arial" charset="0"/>
                <a:ea typeface="+mn-ea"/>
                <a:cs typeface="Arial" charset="0"/>
              </a:rPr>
              <a:t>) put their own preferences above the needs of the child. Some abort unwanted pregnancies, shedding innocent blood. Some pursue their educational or professional goals, leaving the little ones to be raised by nannies. Motherhood must not be about the mother, though, because motherhood is about the children.</a:t>
            </a:r>
            <a:endParaRPr lang="en-US" sz="1200" b="1" u="none" strike="noStrike"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3</a:t>
            </a:fld>
            <a:endParaRPr lang="en-US" altLang="en-US" dirty="0"/>
          </a:p>
        </p:txBody>
      </p:sp>
    </p:spTree>
    <p:extLst>
      <p:ext uri="{BB962C8B-B14F-4D97-AF65-F5344CB8AC3E}">
        <p14:creationId xmlns:p14="http://schemas.microsoft.com/office/powerpoint/2010/main" val="146526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Unsurprisingly, the human mother of the Son of God didn’t always understand her boy. It’s all the more common among children who aren’t divine, especially in the adolescent years. God did not select a perfectly flawless woman for this task. She struggled some, and all moms will.</a:t>
            </a:r>
            <a:endParaRPr lang="en-US" sz="1200" b="1" u="none" strike="noStrike"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4</a:t>
            </a:fld>
            <a:endParaRPr lang="en-US" altLang="en-US" dirty="0"/>
          </a:p>
        </p:txBody>
      </p:sp>
    </p:spTree>
    <p:extLst>
      <p:ext uri="{BB962C8B-B14F-4D97-AF65-F5344CB8AC3E}">
        <p14:creationId xmlns:p14="http://schemas.microsoft.com/office/powerpoint/2010/main" val="1395333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sz="1200" b="0" u="none" strike="noStrike" kern="1200" dirty="0">
                <a:solidFill>
                  <a:schemeClr val="tx1"/>
                </a:solidFill>
                <a:effectLst/>
                <a:latin typeface="Arial" charset="0"/>
                <a:ea typeface="+mn-ea"/>
                <a:cs typeface="Arial" charset="0"/>
              </a:rPr>
              <a:t>Although this may be owing more to Jesus’ character than that of His parents, it remains that He grew up in a house where children honored and obeyed their mother and father (Colossians 3:20). To do otherwise would be catastrophic (Proverbs 20:20). Parents are responsible for training their offspring in the right ways of the Lord (Proverbs 22:6).</a:t>
            </a:r>
            <a:endParaRPr lang="en-US" sz="1200" b="1" u="none" strike="noStrike" kern="1200" dirty="0">
              <a:solidFill>
                <a:schemeClr val="tx1"/>
              </a:solidFill>
              <a:effectLst/>
              <a:latin typeface="Arial" charset="0"/>
              <a:ea typeface="+mn-ea"/>
              <a:cs typeface="Arial" charset="0"/>
            </a:endParaRPr>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5</a:t>
            </a:fld>
            <a:endParaRPr lang="en-US" altLang="en-US" dirty="0"/>
          </a:p>
        </p:txBody>
      </p:sp>
    </p:spTree>
    <p:extLst>
      <p:ext uri="{BB962C8B-B14F-4D97-AF65-F5344CB8AC3E}">
        <p14:creationId xmlns:p14="http://schemas.microsoft.com/office/powerpoint/2010/main" val="1629407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I admit I don’t fully understand the Master’s reluctance to perform this, the first of His countless miracles, but when He did so it was at the suggestion of Mary, who trusted and encouraged her Son. Children must have the opportunity to earn their parents’ trust, as parents who constantly hover over their children, never allowing them to make decisions of their own, are most likely to raise renegades who rebel at the first opportunity. There is a real danger in discouraging children (Colossians 3:21).</a:t>
            </a:r>
            <a:endParaRPr lang="en-US" sz="1200" b="1" u="none" strike="noStrike"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6</a:t>
            </a:fld>
            <a:endParaRPr lang="en-US" altLang="en-US" dirty="0"/>
          </a:p>
        </p:txBody>
      </p:sp>
    </p:spTree>
    <p:extLst>
      <p:ext uri="{BB962C8B-B14F-4D97-AF65-F5344CB8AC3E}">
        <p14:creationId xmlns:p14="http://schemas.microsoft.com/office/powerpoint/2010/main" val="4130080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Jesus made clear to His mother and siblings that discipleship takes precedence over family. He made the same point to a random person who wished to exalt Mary the way Catholics do. Mary implicitly accepted this. In fact, as Jesus was dying He entrusted her care to His apostle John, not to his brothers. The church is family (1</a:t>
            </a:r>
            <a:r>
              <a:rPr lang="en-US" sz="1200" b="0" u="none" strike="noStrike" kern="1200" baseline="30000" dirty="0">
                <a:solidFill>
                  <a:schemeClr val="tx1"/>
                </a:solidFill>
                <a:effectLst/>
                <a:latin typeface="Arial" charset="0"/>
                <a:ea typeface="+mn-ea"/>
                <a:cs typeface="Arial" charset="0"/>
              </a:rPr>
              <a:t>st</a:t>
            </a:r>
            <a:r>
              <a:rPr lang="en-US" sz="1200" b="0" u="none" strike="noStrike" kern="1200" dirty="0">
                <a:solidFill>
                  <a:schemeClr val="tx1"/>
                </a:solidFill>
                <a:effectLst/>
                <a:latin typeface="Arial" charset="0"/>
                <a:ea typeface="+mn-ea"/>
                <a:cs typeface="Arial" charset="0"/>
              </a:rPr>
              <a:t> Timothy 5:1-2), the most important relationship of all.</a:t>
            </a:r>
            <a:endParaRPr lang="en-US" sz="1200" b="1" u="none" strike="noStrike" kern="1200" dirty="0">
              <a:solidFill>
                <a:schemeClr val="tx1"/>
              </a:solidFill>
              <a:effectLst/>
              <a:latin typeface="Arial" charset="0"/>
              <a:ea typeface="+mn-ea"/>
              <a:cs typeface="Arial" charset="0"/>
            </a:endParaRPr>
          </a:p>
          <a:p>
            <a:endParaRPr lang="en-US" dirty="0"/>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7</a:t>
            </a:fld>
            <a:endParaRPr lang="en-US" altLang="en-US" dirty="0"/>
          </a:p>
        </p:txBody>
      </p:sp>
    </p:spTree>
    <p:extLst>
      <p:ext uri="{BB962C8B-B14F-4D97-AF65-F5344CB8AC3E}">
        <p14:creationId xmlns:p14="http://schemas.microsoft.com/office/powerpoint/2010/main" val="526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u="none" strike="noStrike" kern="1200" dirty="0">
                <a:solidFill>
                  <a:schemeClr val="tx1"/>
                </a:solidFill>
                <a:effectLst/>
                <a:latin typeface="Arial" charset="0"/>
                <a:ea typeface="+mn-ea"/>
                <a:cs typeface="Arial" charset="0"/>
              </a:rPr>
              <a:t>After watching her firstborn viciously slain, then risen from the dead, then ascended back to glory, Mary might have been confused or frustrated. Even though her Son was visibly in heaven, she was still bereft of her child. When Job’s children all died the same day, his wife held a terribly discouraging attitude (Job 2:9). Not Mary, though. </a:t>
            </a:r>
            <a:r>
              <a:rPr lang="en-US" sz="1200" b="0" u="none" strike="noStrike" kern="1200">
                <a:solidFill>
                  <a:schemeClr val="tx1"/>
                </a:solidFill>
                <a:effectLst/>
                <a:latin typeface="Arial" charset="0"/>
                <a:ea typeface="+mn-ea"/>
                <a:cs typeface="Arial" charset="0"/>
              </a:rPr>
              <a:t>She knew to </a:t>
            </a:r>
            <a:r>
              <a:rPr lang="en-US" sz="1200" b="0" i="1" u="none" strike="noStrike" kern="1200">
                <a:solidFill>
                  <a:schemeClr val="tx1"/>
                </a:solidFill>
                <a:effectLst/>
                <a:latin typeface="Arial" charset="0"/>
                <a:ea typeface="+mn-ea"/>
                <a:cs typeface="Arial" charset="0"/>
              </a:rPr>
              <a:t>“pray without ceasing”</a:t>
            </a:r>
            <a:r>
              <a:rPr lang="en-US" sz="1200" b="0" u="none" strike="noStrike" kern="1200">
                <a:solidFill>
                  <a:schemeClr val="tx1"/>
                </a:solidFill>
                <a:effectLst/>
                <a:latin typeface="Arial" charset="0"/>
                <a:ea typeface="+mn-ea"/>
                <a:cs typeface="Arial" charset="0"/>
              </a:rPr>
              <a:t> (1</a:t>
            </a:r>
            <a:r>
              <a:rPr lang="en-US" sz="1200" b="0" u="none" strike="noStrike" kern="1200" baseline="30000">
                <a:solidFill>
                  <a:schemeClr val="tx1"/>
                </a:solidFill>
                <a:effectLst/>
                <a:latin typeface="Arial" charset="0"/>
                <a:ea typeface="+mn-ea"/>
                <a:cs typeface="Arial" charset="0"/>
              </a:rPr>
              <a:t>st</a:t>
            </a:r>
            <a:r>
              <a:rPr lang="en-US" sz="1200" b="0" u="none" strike="noStrike" kern="1200">
                <a:solidFill>
                  <a:schemeClr val="tx1"/>
                </a:solidFill>
                <a:effectLst/>
                <a:latin typeface="Arial" charset="0"/>
                <a:ea typeface="+mn-ea"/>
                <a:cs typeface="Arial" charset="0"/>
              </a:rPr>
              <a:t> Thessalonians 5:17).</a:t>
            </a:r>
            <a:endParaRPr lang="en-US" sz="1200" b="1" u="none" strike="noStrike" kern="1200">
              <a:solidFill>
                <a:schemeClr val="tx1"/>
              </a:solidFill>
              <a:effectLst/>
              <a:latin typeface="Arial" charset="0"/>
              <a:ea typeface="+mn-ea"/>
              <a:cs typeface="Arial" charset="0"/>
            </a:endParaRPr>
          </a:p>
          <a:p>
            <a:endParaRPr lang="en-US"/>
          </a:p>
        </p:txBody>
      </p:sp>
      <p:sp>
        <p:nvSpPr>
          <p:cNvPr id="4" name="Slide Number Placeholder 3"/>
          <p:cNvSpPr>
            <a:spLocks noGrp="1"/>
          </p:cNvSpPr>
          <p:nvPr>
            <p:ph type="sldNum" sz="quarter" idx="10"/>
          </p:nvPr>
        </p:nvSpPr>
        <p:spPr/>
        <p:txBody>
          <a:bodyPr/>
          <a:lstStyle/>
          <a:p>
            <a:fld id="{B763157F-30C3-4EDC-A9F5-C6EEB19B8506}" type="slidenum">
              <a:rPr lang="en-US" altLang="en-US" smtClean="0"/>
              <a:pPr/>
              <a:t>8</a:t>
            </a:fld>
            <a:endParaRPr lang="en-US" altLang="en-US" dirty="0"/>
          </a:p>
        </p:txBody>
      </p:sp>
    </p:spTree>
    <p:extLst>
      <p:ext uri="{BB962C8B-B14F-4D97-AF65-F5344CB8AC3E}">
        <p14:creationId xmlns:p14="http://schemas.microsoft.com/office/powerpoint/2010/main" val="849734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56DACE5-8C23-438B-B1B5-14D22F1611B3}" type="slidenum">
              <a:rPr lang="en-US" altLang="en-US"/>
              <a:pPr/>
              <a:t>‹#›</a:t>
            </a:fld>
            <a:endParaRPr lang="en-US" altLang="en-US" dirty="0"/>
          </a:p>
        </p:txBody>
      </p:sp>
    </p:spTree>
    <p:extLst>
      <p:ext uri="{BB962C8B-B14F-4D97-AF65-F5344CB8AC3E}">
        <p14:creationId xmlns:p14="http://schemas.microsoft.com/office/powerpoint/2010/main" val="55649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7CD1B6C-78DE-44E6-8834-976AFA83D688}" type="slidenum">
              <a:rPr lang="en-US" altLang="en-US"/>
              <a:pPr/>
              <a:t>‹#›</a:t>
            </a:fld>
            <a:endParaRPr lang="en-US" altLang="en-US" dirty="0"/>
          </a:p>
        </p:txBody>
      </p:sp>
    </p:spTree>
    <p:extLst>
      <p:ext uri="{BB962C8B-B14F-4D97-AF65-F5344CB8AC3E}">
        <p14:creationId xmlns:p14="http://schemas.microsoft.com/office/powerpoint/2010/main" val="254165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132121A3-1560-4D46-93C5-8D826383102E}" type="slidenum">
              <a:rPr lang="en-US" altLang="en-US"/>
              <a:pPr/>
              <a:t>‹#›</a:t>
            </a:fld>
            <a:endParaRPr lang="en-US" altLang="en-US" dirty="0"/>
          </a:p>
        </p:txBody>
      </p:sp>
    </p:spTree>
    <p:extLst>
      <p:ext uri="{BB962C8B-B14F-4D97-AF65-F5344CB8AC3E}">
        <p14:creationId xmlns:p14="http://schemas.microsoft.com/office/powerpoint/2010/main" val="112752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12B60F78-9A45-4A35-9699-89316CF4A4E7}" type="slidenum">
              <a:rPr lang="en-US" altLang="en-US"/>
              <a:pPr/>
              <a:t>‹#›</a:t>
            </a:fld>
            <a:endParaRPr lang="en-US" altLang="en-US" dirty="0"/>
          </a:p>
        </p:txBody>
      </p:sp>
    </p:spTree>
    <p:extLst>
      <p:ext uri="{BB962C8B-B14F-4D97-AF65-F5344CB8AC3E}">
        <p14:creationId xmlns:p14="http://schemas.microsoft.com/office/powerpoint/2010/main" val="12302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6159B114-55B9-4558-8266-1E0E01F32404}" type="slidenum">
              <a:rPr lang="en-US" altLang="en-US"/>
              <a:pPr/>
              <a:t>‹#›</a:t>
            </a:fld>
            <a:endParaRPr lang="en-US" altLang="en-US" dirty="0"/>
          </a:p>
        </p:txBody>
      </p:sp>
    </p:spTree>
    <p:extLst>
      <p:ext uri="{BB962C8B-B14F-4D97-AF65-F5344CB8AC3E}">
        <p14:creationId xmlns:p14="http://schemas.microsoft.com/office/powerpoint/2010/main" val="413457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26CFDDDC-E38B-48D0-A043-7D50FB94CEDB}" type="slidenum">
              <a:rPr lang="en-US" altLang="en-US"/>
              <a:pPr/>
              <a:t>‹#›</a:t>
            </a:fld>
            <a:endParaRPr lang="en-US" altLang="en-US" dirty="0"/>
          </a:p>
        </p:txBody>
      </p:sp>
    </p:spTree>
    <p:extLst>
      <p:ext uri="{BB962C8B-B14F-4D97-AF65-F5344CB8AC3E}">
        <p14:creationId xmlns:p14="http://schemas.microsoft.com/office/powerpoint/2010/main" val="2855958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0BDD2304-6C06-4B7A-8A3D-2A84998BB816}" type="slidenum">
              <a:rPr lang="en-US" altLang="en-US"/>
              <a:pPr/>
              <a:t>‹#›</a:t>
            </a:fld>
            <a:endParaRPr lang="en-US" altLang="en-US" dirty="0"/>
          </a:p>
        </p:txBody>
      </p:sp>
    </p:spTree>
    <p:extLst>
      <p:ext uri="{BB962C8B-B14F-4D97-AF65-F5344CB8AC3E}">
        <p14:creationId xmlns:p14="http://schemas.microsoft.com/office/powerpoint/2010/main" val="284922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0D694BCE-1511-404B-BF51-6E68D8CD23D6}" type="slidenum">
              <a:rPr lang="en-US" altLang="en-US"/>
              <a:pPr/>
              <a:t>‹#›</a:t>
            </a:fld>
            <a:endParaRPr lang="en-US" altLang="en-US" dirty="0"/>
          </a:p>
        </p:txBody>
      </p:sp>
    </p:spTree>
    <p:extLst>
      <p:ext uri="{BB962C8B-B14F-4D97-AF65-F5344CB8AC3E}">
        <p14:creationId xmlns:p14="http://schemas.microsoft.com/office/powerpoint/2010/main" val="72806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BEA815AC-0A0E-4D81-A4CB-9A625675A96E}" type="slidenum">
              <a:rPr lang="en-US" altLang="en-US"/>
              <a:pPr/>
              <a:t>‹#›</a:t>
            </a:fld>
            <a:endParaRPr lang="en-US" altLang="en-US" dirty="0"/>
          </a:p>
        </p:txBody>
      </p:sp>
    </p:spTree>
    <p:extLst>
      <p:ext uri="{BB962C8B-B14F-4D97-AF65-F5344CB8AC3E}">
        <p14:creationId xmlns:p14="http://schemas.microsoft.com/office/powerpoint/2010/main" val="3109432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9EE33024-FD0B-452D-93C0-03D3A5BE00D8}" type="slidenum">
              <a:rPr lang="en-US" altLang="en-US"/>
              <a:pPr/>
              <a:t>‹#›</a:t>
            </a:fld>
            <a:endParaRPr lang="en-US" altLang="en-US" dirty="0"/>
          </a:p>
        </p:txBody>
      </p:sp>
    </p:spTree>
    <p:extLst>
      <p:ext uri="{BB962C8B-B14F-4D97-AF65-F5344CB8AC3E}">
        <p14:creationId xmlns:p14="http://schemas.microsoft.com/office/powerpoint/2010/main" val="56116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A6482732-8E61-49D6-94C3-F0F9A570061D}" type="slidenum">
              <a:rPr lang="en-US" altLang="en-US"/>
              <a:pPr/>
              <a:t>‹#›</a:t>
            </a:fld>
            <a:endParaRPr lang="en-US" altLang="en-US" dirty="0"/>
          </a:p>
        </p:txBody>
      </p:sp>
    </p:spTree>
    <p:extLst>
      <p:ext uri="{BB962C8B-B14F-4D97-AF65-F5344CB8AC3E}">
        <p14:creationId xmlns:p14="http://schemas.microsoft.com/office/powerpoint/2010/main" val="428127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b="0">
                <a:latin typeface="+mn-lt"/>
                <a:cs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cs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Arial" charset="0"/>
              </a:defRPr>
            </a:lvl1pPr>
          </a:lstStyle>
          <a:p>
            <a:fld id="{94742E67-A8BC-4151-AD6D-B36AF4287466}"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Tree>
    <p:extLst>
      <p:ext uri="{BB962C8B-B14F-4D97-AF65-F5344CB8AC3E}">
        <p14:creationId xmlns:p14="http://schemas.microsoft.com/office/powerpoint/2010/main" val="272465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3631763"/>
          </a:xfrm>
          <a:prstGeom prst="rect">
            <a:avLst/>
          </a:prstGeom>
          <a:noFill/>
          <a:effectLst>
            <a:glow rad="444500">
              <a:srgbClr val="993366"/>
            </a:glow>
          </a:effectLst>
        </p:spPr>
        <p:txBody>
          <a:bodyPr wrap="square" rtlCol="0">
            <a:spAutoFit/>
          </a:bodyPr>
          <a:lstStyle/>
          <a:p>
            <a:pPr marL="914400" indent="-914400">
              <a:buFont typeface="+mj-lt"/>
              <a:buAutoNum type="romanUcPeriod"/>
            </a:pPr>
            <a:endParaRPr lang="en-US" sz="6000" dirty="0">
              <a:solidFill>
                <a:schemeClr val="bg1"/>
              </a:solidFill>
              <a:effectLst>
                <a:glow rad="444500">
                  <a:srgbClr val="993366"/>
                </a:glow>
              </a:effectLst>
              <a:latin typeface="Gladifilthefte" panose="02000500000000000000" pitchFamily="2" charset="0"/>
            </a:endParaRPr>
          </a:p>
          <a:p>
            <a:pPr algn="ctr"/>
            <a:r>
              <a:rPr lang="en-US" sz="6000" dirty="0">
                <a:solidFill>
                  <a:schemeClr val="bg1"/>
                </a:solidFill>
                <a:effectLst>
                  <a:glow rad="444500">
                    <a:srgbClr val="993366"/>
                  </a:glow>
                </a:effectLst>
                <a:latin typeface="Gladifilthefte" panose="02000500000000000000" pitchFamily="2" charset="0"/>
              </a:rPr>
              <a:t>A woman who submitted to God’s plan.</a:t>
            </a:r>
          </a:p>
          <a:p>
            <a:pPr algn="ctr"/>
            <a:r>
              <a:rPr lang="en-US" sz="5000" dirty="0">
                <a:solidFill>
                  <a:srgbClr val="993366"/>
                </a:solidFill>
                <a:effectLst>
                  <a:glow>
                    <a:schemeClr val="bg1"/>
                  </a:glow>
                </a:effectLst>
                <a:latin typeface="Gladifilthefte" panose="02000500000000000000" pitchFamily="2" charset="0"/>
              </a:rPr>
              <a:t>Luke 1:26-38</a:t>
            </a:r>
          </a:p>
        </p:txBody>
      </p:sp>
    </p:spTree>
    <p:extLst>
      <p:ext uri="{BB962C8B-B14F-4D97-AF65-F5344CB8AC3E}">
        <p14:creationId xmlns:p14="http://schemas.microsoft.com/office/powerpoint/2010/main" val="51261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3631763"/>
          </a:xfrm>
          <a:prstGeom prst="rect">
            <a:avLst/>
          </a:prstGeom>
          <a:noFill/>
          <a:effectLst>
            <a:glow rad="444500">
              <a:srgbClr val="993366"/>
            </a:glow>
          </a:effectLst>
        </p:spPr>
        <p:txBody>
          <a:bodyPr wrap="square" rtlCol="0">
            <a:spAutoFit/>
          </a:bodyPr>
          <a:lstStyle/>
          <a:p>
            <a:pPr marL="914400" indent="-914400">
              <a:buFont typeface="+mj-lt"/>
              <a:buAutoNum type="romanUcPeriod" startAt="2"/>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whose own plans were set on hold.</a:t>
            </a:r>
          </a:p>
          <a:p>
            <a:pPr algn="ctr"/>
            <a:r>
              <a:rPr lang="en-US" sz="5000" dirty="0">
                <a:solidFill>
                  <a:srgbClr val="993366"/>
                </a:solidFill>
                <a:effectLst>
                  <a:glow>
                    <a:srgbClr val="FFFFFF"/>
                  </a:glow>
                </a:effectLst>
                <a:latin typeface="Gladifilthefte" panose="02000500000000000000" pitchFamily="2" charset="0"/>
              </a:rPr>
              <a:t>Matthew 2:1-18</a:t>
            </a:r>
          </a:p>
        </p:txBody>
      </p:sp>
    </p:spTree>
    <p:extLst>
      <p:ext uri="{BB962C8B-B14F-4D97-AF65-F5344CB8AC3E}">
        <p14:creationId xmlns:p14="http://schemas.microsoft.com/office/powerpoint/2010/main" val="1432155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4555093"/>
          </a:xfrm>
          <a:prstGeom prst="rect">
            <a:avLst/>
          </a:prstGeom>
          <a:noFill/>
          <a:effectLst>
            <a:glow rad="444500">
              <a:srgbClr val="993366"/>
            </a:glow>
          </a:effectLst>
        </p:spPr>
        <p:txBody>
          <a:bodyPr wrap="square" rtlCol="0">
            <a:spAutoFit/>
          </a:bodyPr>
          <a:lstStyle/>
          <a:p>
            <a:pPr marL="914400" indent="-914400">
              <a:buFont typeface="+mj-lt"/>
              <a:buAutoNum type="romanUcPeriod" startAt="4"/>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 did not always understand her child.</a:t>
            </a:r>
          </a:p>
          <a:p>
            <a:pPr algn="ctr"/>
            <a:r>
              <a:rPr lang="en-US" sz="5000" dirty="0">
                <a:solidFill>
                  <a:srgbClr val="993366"/>
                </a:solidFill>
                <a:effectLst>
                  <a:glow>
                    <a:srgbClr val="FFFFFF"/>
                  </a:glow>
                </a:effectLst>
                <a:latin typeface="Gladifilthefte" panose="02000500000000000000" pitchFamily="2" charset="0"/>
              </a:rPr>
              <a:t>Luke 2:41-50</a:t>
            </a:r>
          </a:p>
        </p:txBody>
      </p:sp>
    </p:spTree>
    <p:extLst>
      <p:ext uri="{BB962C8B-B14F-4D97-AF65-F5344CB8AC3E}">
        <p14:creationId xmlns:p14="http://schemas.microsoft.com/office/powerpoint/2010/main" val="280991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3631763"/>
          </a:xfrm>
          <a:prstGeom prst="rect">
            <a:avLst/>
          </a:prstGeom>
          <a:noFill/>
          <a:effectLst>
            <a:glow rad="444500">
              <a:srgbClr val="993366"/>
            </a:glow>
          </a:effectLst>
        </p:spPr>
        <p:txBody>
          <a:bodyPr wrap="square" rtlCol="0">
            <a:spAutoFit/>
          </a:bodyPr>
          <a:lstStyle/>
          <a:p>
            <a:pPr marL="914400" indent="-914400">
              <a:buFont typeface="+mj-lt"/>
              <a:buAutoNum type="romanUcPeriod" startAt="6"/>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 kept her child in submission.</a:t>
            </a:r>
          </a:p>
          <a:p>
            <a:pPr algn="ctr"/>
            <a:r>
              <a:rPr lang="en-US" sz="5000" dirty="0">
                <a:solidFill>
                  <a:srgbClr val="993366"/>
                </a:solidFill>
                <a:effectLst>
                  <a:glow>
                    <a:srgbClr val="FFFFFF"/>
                  </a:glow>
                </a:effectLst>
                <a:latin typeface="Gladifilthefte" panose="02000500000000000000" pitchFamily="2" charset="0"/>
              </a:rPr>
              <a:t>Luke 2:51-52</a:t>
            </a:r>
          </a:p>
        </p:txBody>
      </p:sp>
    </p:spTree>
    <p:extLst>
      <p:ext uri="{BB962C8B-B14F-4D97-AF65-F5344CB8AC3E}">
        <p14:creationId xmlns:p14="http://schemas.microsoft.com/office/powerpoint/2010/main" val="3824439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3631763"/>
          </a:xfrm>
          <a:prstGeom prst="rect">
            <a:avLst/>
          </a:prstGeom>
          <a:noFill/>
          <a:effectLst>
            <a:glow rad="444500">
              <a:srgbClr val="993366"/>
            </a:glow>
          </a:effectLst>
        </p:spPr>
        <p:txBody>
          <a:bodyPr wrap="square" rtlCol="0">
            <a:spAutoFit/>
          </a:bodyPr>
          <a:lstStyle/>
          <a:p>
            <a:pPr marL="914400" indent="-914400">
              <a:buFont typeface="+mj-lt"/>
              <a:buAutoNum type="romanUcPeriod" startAt="6"/>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 trusted and encouraged her child.</a:t>
            </a:r>
          </a:p>
          <a:p>
            <a:pPr algn="ctr"/>
            <a:r>
              <a:rPr lang="en-US" sz="5000" dirty="0">
                <a:solidFill>
                  <a:srgbClr val="993366"/>
                </a:solidFill>
                <a:effectLst>
                  <a:glow>
                    <a:srgbClr val="FFFFFF"/>
                  </a:glow>
                </a:effectLst>
                <a:latin typeface="Gladifilthefte" panose="02000500000000000000" pitchFamily="2" charset="0"/>
              </a:rPr>
              <a:t>John 2:1-12</a:t>
            </a:r>
          </a:p>
        </p:txBody>
      </p:sp>
    </p:spTree>
    <p:extLst>
      <p:ext uri="{BB962C8B-B14F-4D97-AF65-F5344CB8AC3E}">
        <p14:creationId xmlns:p14="http://schemas.microsoft.com/office/powerpoint/2010/main" val="2653608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4401205"/>
          </a:xfrm>
          <a:prstGeom prst="rect">
            <a:avLst/>
          </a:prstGeom>
          <a:noFill/>
          <a:effectLst>
            <a:glow rad="444500">
              <a:srgbClr val="993366"/>
            </a:glow>
          </a:effectLst>
        </p:spPr>
        <p:txBody>
          <a:bodyPr wrap="square" rtlCol="0">
            <a:spAutoFit/>
          </a:bodyPr>
          <a:lstStyle/>
          <a:p>
            <a:pPr marL="914400" indent="-914400">
              <a:buFont typeface="+mj-lt"/>
              <a:buAutoNum type="romanUcPeriod" startAt="6"/>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 accepted fellowship over kinship.</a:t>
            </a:r>
          </a:p>
          <a:p>
            <a:pPr algn="ctr"/>
            <a:r>
              <a:rPr lang="en-US" sz="5000" dirty="0">
                <a:solidFill>
                  <a:srgbClr val="993366"/>
                </a:solidFill>
                <a:effectLst>
                  <a:glow>
                    <a:srgbClr val="FFFFFF"/>
                  </a:glow>
                </a:effectLst>
                <a:latin typeface="Gladifilthefte" panose="02000500000000000000" pitchFamily="2" charset="0"/>
              </a:rPr>
              <a:t>Luke 8:19-21; 11:27-28</a:t>
            </a:r>
          </a:p>
          <a:p>
            <a:pPr algn="ctr"/>
            <a:r>
              <a:rPr lang="en-US" sz="5000" dirty="0">
                <a:solidFill>
                  <a:srgbClr val="993366"/>
                </a:solidFill>
                <a:effectLst>
                  <a:glow>
                    <a:srgbClr val="FFFFFF"/>
                  </a:glow>
                </a:effectLst>
                <a:latin typeface="Gladifilthefte" panose="02000500000000000000" pitchFamily="2" charset="0"/>
              </a:rPr>
              <a:t>John 19:25-27</a:t>
            </a:r>
          </a:p>
        </p:txBody>
      </p:sp>
    </p:spTree>
    <p:extLst>
      <p:ext uri="{BB962C8B-B14F-4D97-AF65-F5344CB8AC3E}">
        <p14:creationId xmlns:p14="http://schemas.microsoft.com/office/powerpoint/2010/main" val="263729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0"/>
            <a:ext cx="6858000" cy="6858000"/>
          </a:xfrm>
          <a:prstGeom prst="rect">
            <a:avLst/>
          </a:prstGeom>
        </p:spPr>
      </p:pic>
      <p:sp>
        <p:nvSpPr>
          <p:cNvPr id="3" name="TextBox 2"/>
          <p:cNvSpPr txBox="1"/>
          <p:nvPr/>
        </p:nvSpPr>
        <p:spPr>
          <a:xfrm>
            <a:off x="0" y="0"/>
            <a:ext cx="6934200" cy="2246769"/>
          </a:xfrm>
          <a:prstGeom prst="rect">
            <a:avLst/>
          </a:prstGeom>
          <a:noFill/>
        </p:spPr>
        <p:txBody>
          <a:bodyPr wrap="square" rtlCol="0">
            <a:spAutoFit/>
          </a:bodyPr>
          <a:lstStyle/>
          <a:p>
            <a:pPr algn="ctr"/>
            <a:r>
              <a:rPr lang="en-US" sz="7000" dirty="0">
                <a:solidFill>
                  <a:srgbClr val="993366"/>
                </a:solidFill>
                <a:latin typeface="Gladifilthefte" panose="02000500000000000000" pitchFamily="2" charset="0"/>
              </a:rPr>
              <a:t>The Woman G</a:t>
            </a:r>
            <a:r>
              <a:rPr lang="en-US" sz="7000" cap="small" dirty="0">
                <a:solidFill>
                  <a:srgbClr val="993366"/>
                </a:solidFill>
                <a:latin typeface="Gladifilthefte" panose="02000500000000000000" pitchFamily="2" charset="0"/>
              </a:rPr>
              <a:t>od</a:t>
            </a:r>
            <a:r>
              <a:rPr lang="en-US" sz="7000" dirty="0">
                <a:solidFill>
                  <a:srgbClr val="993366"/>
                </a:solidFill>
                <a:latin typeface="Gladifilthefte" panose="02000500000000000000" pitchFamily="2" charset="0"/>
              </a:rPr>
              <a:t> Chose</a:t>
            </a:r>
          </a:p>
          <a:p>
            <a:pPr algn="ctr"/>
            <a:r>
              <a:rPr lang="en-US" sz="7000" dirty="0">
                <a:solidFill>
                  <a:srgbClr val="993366"/>
                </a:solidFill>
                <a:latin typeface="Gladifilthefte" panose="02000500000000000000" pitchFamily="2" charset="0"/>
              </a:rPr>
              <a:t>To Raise </a:t>
            </a:r>
            <a:r>
              <a:rPr lang="en-US" sz="7000" cap="small" dirty="0">
                <a:solidFill>
                  <a:srgbClr val="993366"/>
                </a:solidFill>
                <a:latin typeface="Gladifilthefte" panose="02000500000000000000" pitchFamily="2" charset="0"/>
              </a:rPr>
              <a:t>His Son</a:t>
            </a:r>
          </a:p>
        </p:txBody>
      </p:sp>
      <p:sp>
        <p:nvSpPr>
          <p:cNvPr id="4" name="TextBox 3"/>
          <p:cNvSpPr txBox="1"/>
          <p:nvPr/>
        </p:nvSpPr>
        <p:spPr>
          <a:xfrm>
            <a:off x="0" y="2209800"/>
            <a:ext cx="6934200" cy="3631763"/>
          </a:xfrm>
          <a:prstGeom prst="rect">
            <a:avLst/>
          </a:prstGeom>
          <a:noFill/>
          <a:effectLst>
            <a:glow rad="444500">
              <a:srgbClr val="993366"/>
            </a:glow>
          </a:effectLst>
        </p:spPr>
        <p:txBody>
          <a:bodyPr wrap="square" rtlCol="0">
            <a:spAutoFit/>
          </a:bodyPr>
          <a:lstStyle/>
          <a:p>
            <a:pPr marL="914400" indent="-914400">
              <a:buFont typeface="+mj-lt"/>
              <a:buAutoNum type="romanUcPeriod" startAt="6"/>
            </a:pPr>
            <a:endParaRPr lang="en-US" sz="6000" dirty="0">
              <a:solidFill>
                <a:srgbClr val="FFFFFF"/>
              </a:solidFill>
              <a:effectLst>
                <a:glow rad="444500">
                  <a:srgbClr val="993366"/>
                </a:glow>
              </a:effectLst>
              <a:latin typeface="Gladifilthefte" panose="02000500000000000000" pitchFamily="2" charset="0"/>
            </a:endParaRPr>
          </a:p>
          <a:p>
            <a:pPr algn="ctr"/>
            <a:r>
              <a:rPr lang="en-US" sz="6000" dirty="0">
                <a:solidFill>
                  <a:srgbClr val="FFFFFF"/>
                </a:solidFill>
                <a:effectLst>
                  <a:glow rad="444500">
                    <a:srgbClr val="993366"/>
                  </a:glow>
                </a:effectLst>
                <a:latin typeface="Gladifilthefte" panose="02000500000000000000" pitchFamily="2" charset="0"/>
              </a:rPr>
              <a:t>A woman who kept praying.</a:t>
            </a:r>
          </a:p>
          <a:p>
            <a:pPr algn="ctr"/>
            <a:r>
              <a:rPr lang="en-US" sz="5000" dirty="0">
                <a:solidFill>
                  <a:srgbClr val="993366"/>
                </a:solidFill>
                <a:effectLst>
                  <a:glow>
                    <a:srgbClr val="FFFFFF"/>
                  </a:glow>
                </a:effectLst>
                <a:latin typeface="Gladifilthefte" panose="02000500000000000000" pitchFamily="2" charset="0"/>
              </a:rPr>
              <a:t>Acts 1:9-14</a:t>
            </a:r>
          </a:p>
        </p:txBody>
      </p:sp>
    </p:spTree>
    <p:extLst>
      <p:ext uri="{BB962C8B-B14F-4D97-AF65-F5344CB8AC3E}">
        <p14:creationId xmlns:p14="http://schemas.microsoft.com/office/powerpoint/2010/main" val="34037033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Riesling" pitchFamily="2"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TC103457485[[fn=Mesh]]</Template>
  <TotalTime>82375</TotalTime>
  <Words>900</Words>
  <Application>Microsoft Office PowerPoint</Application>
  <PresentationFormat>On-screen Show (4:3)</PresentationFormat>
  <Paragraphs>61</Paragraphs>
  <Slides>8</Slides>
  <Notes>8</Notes>
  <HiddenSlides>8</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Gladifilthefte</vt:lpstr>
      <vt:lpstr>Riesling</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“Woman Of Samaria”</dc:title>
  <dc:creator>Bryan Dockens</dc:creator>
  <cp:lastModifiedBy>Rachel Dockens</cp:lastModifiedBy>
  <cp:revision>3672</cp:revision>
  <cp:lastPrinted>2015-06-23T03:07:58Z</cp:lastPrinted>
  <dcterms:created xsi:type="dcterms:W3CDTF">2012-04-22T00:49:23Z</dcterms:created>
  <dcterms:modified xsi:type="dcterms:W3CDTF">2018-01-14T04:48:18Z</dcterms:modified>
</cp:coreProperties>
</file>