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12789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68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8" y="6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BB64F4-E7D7-46D3-90A7-FEEC4034C0D7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7E70CE-8525-4B1D-B070-76B9766C06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3324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3F7A6-D542-EB29-E009-779EC10AD6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A16B6A-D53A-A1DA-DFAC-4B41AD1797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34EFAA-BA05-A09D-A02E-46101941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1620F2-374C-E489-533A-6CD83F5D2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E95AD-3CFC-41A4-992B-A0B06FA8D2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17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91C77-FB26-8E9D-3D8F-D141959A0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70EF6A0-A2F1-180C-EAED-BB1AD594DC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513AF-D048-D789-42F9-0E653C639E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033EB-EA8F-4D10-45C8-CFB812BAD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1A0A7-9C9E-CFFE-6002-99CC54BEE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83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6FEFFD-2887-8D7C-F27F-D44D1193D8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82F9C-8157-2986-9E2C-BF993FA109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39EE35-E056-4705-0F7D-141441680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269A0D-FD79-AA05-6CE0-1E66D80AA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0779F5-33D2-7449-AEDE-87E51E2F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29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DD29D6-3528-73E9-A718-9A3E2EDA08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F24D3-D3D2-3487-FAE4-E4BCCCF13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8EAB00-A408-775F-4D2C-C2EE2D218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83723-485A-3FED-57FC-2D3D12F0D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3B0A5A-DBFB-340C-ABFB-9E008BD4A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801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80B31-AE8E-C160-9E27-4092EA814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2069AC-25D4-1A87-7689-24CE4C58E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D1CFA-7D93-20C1-9824-553921F52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3ED0D-3C60-8278-1ACC-69B626453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8815EC-B78C-558E-1987-9E1EB98E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1430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1601C-525E-EEC7-EFBD-31E20FC972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81E223-E9B4-AA6F-91D8-9C5A6B9042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C411F0-7EB5-9126-F78F-D454A4EFAC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6245-0696-74D5-0C3F-DE030BDDF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CDCF05-E903-72B1-985B-B4FBC959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7897D-1989-6C01-0892-ADA029EB1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54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9664B-CD90-FE24-E079-F49784C62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8A0F7A-1B59-496C-0523-05B1E1CC66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1E289D-ED94-8951-7000-A1AEDA33C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A89A7E-6A56-3137-6CC7-14BF4D3779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5BB85F-0FCC-81AF-D658-6C3C84BB5E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2A6D9F-054A-6D6B-529B-947C04EC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A7F683-2343-229E-EA46-866DF5F06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78B74F5-B84D-D198-C0BF-0D672A66AA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70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48EC-B2E3-393D-7394-A413F9D565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5F6EC9-DCAE-2F4B-E1AE-A39DE3F73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2B94E2-C9F3-D8AB-46A5-BCB41F792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E2F2FA-3805-6F15-4437-AFC96BAF1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445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5691C-804B-42AB-FE4A-85FA33DF59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921979-6556-76ED-7578-5EB1C222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9C451B-840D-D38C-6CF2-63A3FB2DB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952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0B03-637F-4561-1881-066C26A0D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71107-99F9-5DDF-EE78-F2B4D0EE6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F84104-79F3-6F11-782C-38DFC179BA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59641A-E972-B320-4961-8C3332B5E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EE81A-A309-1DFD-416D-DCC1067ACE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FFADB5-A646-F374-4482-ADF57066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18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059B7-C44C-44C3-3838-3F76BA740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3FEC22-6EDC-BD15-EE8A-2506310B31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C1B05-9B43-E27D-1AD6-5EF2CD58E8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C2495-D891-5AB7-A81E-E266989DC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F3CA11-604A-ADE7-BBC1-6E6B1D77B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DBD2F0-3170-E171-4F71-9E6D36DF5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811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E3A9AB-DCAA-A63F-0BC9-1F2B4F0E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B06DE-DD6F-F053-0109-ABEF61E437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AC334A-0B87-D1B2-7294-F677646994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F0022-8754-4E9A-82ED-57F09FA7E74E}" type="datetimeFigureOut">
              <a:rPr lang="en-US" smtClean="0"/>
              <a:t>11/22/2023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692495-F913-3E21-5E27-B6D638D3D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F11FBB-C1F2-A6A0-611D-D8765ACA52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EB424F-2DC5-4598-8124-FAB3E7D0E4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098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 group of people in a room&#10;&#10;Description automatically generated">
            <a:extLst>
              <a:ext uri="{FF2B5EF4-FFF2-40B4-BE49-F238E27FC236}">
                <a16:creationId xmlns:a16="http://schemas.microsoft.com/office/drawing/2014/main" id="{9B5BD63E-D331-FD27-30AA-6C13299226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271159-9958-AFD5-4D75-B733EFAFF561}"/>
              </a:ext>
            </a:extLst>
          </p:cNvPr>
          <p:cNvSpPr txBox="1"/>
          <p:nvPr/>
        </p:nvSpPr>
        <p:spPr>
          <a:xfrm>
            <a:off x="0" y="2959640"/>
            <a:ext cx="12188952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“THEY UNCOVERED THE ROOF”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black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Mark 2:1-12</a:t>
            </a:r>
          </a:p>
        </p:txBody>
      </p:sp>
    </p:spTree>
    <p:extLst>
      <p:ext uri="{BB962C8B-B14F-4D97-AF65-F5344CB8AC3E}">
        <p14:creationId xmlns:p14="http://schemas.microsoft.com/office/powerpoint/2010/main" val="710070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 group of people in a room&#10;&#10;Description automatically generated">
            <a:extLst>
              <a:ext uri="{FF2B5EF4-FFF2-40B4-BE49-F238E27FC236}">
                <a16:creationId xmlns:a16="http://schemas.microsoft.com/office/drawing/2014/main" id="{9B5BD63E-D331-FD27-30AA-6C13299226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271159-9958-AFD5-4D75-B733EFAFF561}"/>
              </a:ext>
            </a:extLst>
          </p:cNvPr>
          <p:cNvSpPr txBox="1"/>
          <p:nvPr/>
        </p:nvSpPr>
        <p:spPr>
          <a:xfrm>
            <a:off x="0" y="0"/>
            <a:ext cx="12188952" cy="432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“THEY UNCOVERED THE ROOF”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black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  <a:p>
            <a:pPr marL="137795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Seeking Jesus Is Most Important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Mark 2:2-4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Matthew 2:1-11; Luke 19:1-6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Matthew 7:7; Acts 17:26-28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Hebrews 13:10-13</a:t>
            </a:r>
          </a:p>
        </p:txBody>
      </p:sp>
    </p:spTree>
    <p:extLst>
      <p:ext uri="{BB962C8B-B14F-4D97-AF65-F5344CB8AC3E}">
        <p14:creationId xmlns:p14="http://schemas.microsoft.com/office/powerpoint/2010/main" val="426889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 group of people in a room&#10;&#10;Description automatically generated">
            <a:extLst>
              <a:ext uri="{FF2B5EF4-FFF2-40B4-BE49-F238E27FC236}">
                <a16:creationId xmlns:a16="http://schemas.microsoft.com/office/drawing/2014/main" id="{9B5BD63E-D331-FD27-30AA-6C13299226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271159-9958-AFD5-4D75-B733EFAFF561}"/>
              </a:ext>
            </a:extLst>
          </p:cNvPr>
          <p:cNvSpPr txBox="1"/>
          <p:nvPr/>
        </p:nvSpPr>
        <p:spPr>
          <a:xfrm>
            <a:off x="0" y="0"/>
            <a:ext cx="1218895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“THEY UNCOVERED THE ROOF”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black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  <a:p>
            <a:pPr marL="137795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Friends Help Friends Find Jesus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Mark 2:3-4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John 1:35-49; 4:28-29, 39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1</a:t>
            </a:r>
            <a:r>
              <a:rPr kumimoji="0" lang="en-US" sz="3500" b="0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st</a:t>
            </a: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 Corinthians 15:33</a:t>
            </a:r>
          </a:p>
        </p:txBody>
      </p:sp>
    </p:spTree>
    <p:extLst>
      <p:ext uri="{BB962C8B-B14F-4D97-AF65-F5344CB8AC3E}">
        <p14:creationId xmlns:p14="http://schemas.microsoft.com/office/powerpoint/2010/main" val="181484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 group of people in a room&#10;&#10;Description automatically generated">
            <a:extLst>
              <a:ext uri="{FF2B5EF4-FFF2-40B4-BE49-F238E27FC236}">
                <a16:creationId xmlns:a16="http://schemas.microsoft.com/office/drawing/2014/main" id="{9B5BD63E-D331-FD27-30AA-6C13299226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271159-9958-AFD5-4D75-B733EFAFF561}"/>
              </a:ext>
            </a:extLst>
          </p:cNvPr>
          <p:cNvSpPr txBox="1"/>
          <p:nvPr/>
        </p:nvSpPr>
        <p:spPr>
          <a:xfrm>
            <a:off x="0" y="0"/>
            <a:ext cx="12188952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“THEY UNCOVERED THE ROOF”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black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  <a:p>
            <a:pPr marL="137795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Nameless Others Assume Costs without Credit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Mark 2:3-4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Luke 10:35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Matthew 6:1-4</a:t>
            </a:r>
          </a:p>
        </p:txBody>
      </p:sp>
    </p:spTree>
    <p:extLst>
      <p:ext uri="{BB962C8B-B14F-4D97-AF65-F5344CB8AC3E}">
        <p14:creationId xmlns:p14="http://schemas.microsoft.com/office/powerpoint/2010/main" val="3458010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A group of people in a room&#10;&#10;Description automatically generated">
            <a:extLst>
              <a:ext uri="{FF2B5EF4-FFF2-40B4-BE49-F238E27FC236}">
                <a16:creationId xmlns:a16="http://schemas.microsoft.com/office/drawing/2014/main" id="{9B5BD63E-D331-FD27-30AA-6C13299226B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80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271159-9958-AFD5-4D75-B733EFAFF561}"/>
              </a:ext>
            </a:extLst>
          </p:cNvPr>
          <p:cNvSpPr txBox="1"/>
          <p:nvPr/>
        </p:nvSpPr>
        <p:spPr>
          <a:xfrm>
            <a:off x="0" y="0"/>
            <a:ext cx="121889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“THEY UNCOVERED THE ROOF”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black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  <a:p>
            <a:pPr marL="137795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500" b="0" i="0" u="none" strike="noStrike" kern="1200" cap="small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63500">
                    <a:prstClr val="white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Jesus’ Miracles Prove Him the Savior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Mark 2:5-12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John 20:30-31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glow rad="63500">
                    <a:prstClr val="black"/>
                  </a:glow>
                </a:effectLst>
                <a:uLnTx/>
                <a:uFillTx/>
                <a:latin typeface="Amasis MT Pro Black" panose="02040A04050005020304" pitchFamily="18" charset="0"/>
                <a:ea typeface="+mn-ea"/>
                <a:cs typeface="+mn-cs"/>
              </a:rPr>
              <a:t>Acts 2:22-39</a:t>
            </a:r>
          </a:p>
          <a:p>
            <a:pPr marL="2743200" marR="0" lvl="0" indent="-13779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endParaRPr kumimoji="0" lang="en-US" sz="35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glow rad="63500">
                  <a:prstClr val="black"/>
                </a:glow>
              </a:effectLst>
              <a:uLnTx/>
              <a:uFillTx/>
              <a:latin typeface="Amasis MT Pro Black" panose="02040A0405000502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24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</Words>
  <Application>Microsoft Office PowerPoint</Application>
  <PresentationFormat>Widescreen</PresentationFormat>
  <Paragraphs>28</Paragraphs>
  <Slides>5</Slides>
  <Notes>0</Notes>
  <HiddenSlides>5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Amasis MT Pro Black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Rachel Dockens</cp:lastModifiedBy>
  <cp:revision>199</cp:revision>
  <dcterms:created xsi:type="dcterms:W3CDTF">2023-05-27T00:35:32Z</dcterms:created>
  <dcterms:modified xsi:type="dcterms:W3CDTF">2023-11-22T17:11:32Z</dcterms:modified>
</cp:coreProperties>
</file>