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2306" r:id="rId2"/>
    <p:sldId id="12309" r:id="rId3"/>
    <p:sldId id="12310" r:id="rId4"/>
    <p:sldId id="12311" r:id="rId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Dockens" initials="RD" lastIdx="20" clrIdx="0">
    <p:extLst>
      <p:ext uri="{19B8F6BF-5375-455C-9EA6-DF929625EA0E}">
        <p15:presenceInfo xmlns:p15="http://schemas.microsoft.com/office/powerpoint/2012/main" userId="8797cd3aa020e9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CC99"/>
    <a:srgbClr val="000099"/>
    <a:srgbClr val="0000CC"/>
    <a:srgbClr val="33CC33"/>
    <a:srgbClr val="FFCC00"/>
    <a:srgbClr val="003399"/>
    <a:srgbClr val="663300"/>
    <a:srgbClr val="3366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90" autoAdjust="0"/>
    <p:restoredTop sz="94485" autoAdjust="0"/>
  </p:normalViewPr>
  <p:slideViewPr>
    <p:cSldViewPr>
      <p:cViewPr varScale="1">
        <p:scale>
          <a:sx n="107" d="100"/>
          <a:sy n="107" d="100"/>
        </p:scale>
        <p:origin x="12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C6172-0049-4C7A-91B7-A2ECE3D37C7D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D7BA-935F-47B7-8BE6-D81DF12DD3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</a:defRPr>
            </a:lvl1pPr>
          </a:lstStyle>
          <a:p>
            <a:fld id="{B763157F-30C3-4EDC-A9F5-C6EEB19B85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784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DACE5-8C23-438B-B1B5-14D22F1611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649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D1B6C-78DE-44E6-8834-976AFA83D6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165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121A3-1560-4D46-93C5-8D82638310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52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60F78-9A45-4A35-9699-89316CF4A4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2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9B114-55B9-4558-8266-1E0E01F324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57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DDDC-E38B-48D0-A043-7D50FB94C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59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D2304-6C06-4B7A-8A3D-2A84998BB8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922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4BCE-1511-404B-BF51-6E68D8CD23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806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815AC-0A0E-4D81-A4CB-9A625675A9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943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3024-FD0B-452D-93C0-03D3A5BE00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16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2732-8E61-49D6-94C3-F0F9A57006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127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94742E67-A8BC-4151-AD6D-B36AF42874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water, outdoor, sport, ocean&#10;&#10;Description automatically generated">
            <a:extLst>
              <a:ext uri="{FF2B5EF4-FFF2-40B4-BE49-F238E27FC236}">
                <a16:creationId xmlns:a16="http://schemas.microsoft.com/office/drawing/2014/main" id="{9E1E162E-D1F5-033E-8282-9E9B8A9DF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3" r="2483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586E11-B0E7-FDC2-08F6-674D1D939662}"/>
              </a:ext>
            </a:extLst>
          </p:cNvPr>
          <p:cNvSpPr txBox="1"/>
          <p:nvPr/>
        </p:nvSpPr>
        <p:spPr>
          <a:xfrm>
            <a:off x="2286" y="1843950"/>
            <a:ext cx="9141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spc="600" dirty="0">
                <a:solidFill>
                  <a:srgbClr val="33CCCC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eidon AOE" panose="02000606020000020004" pitchFamily="2" charset="0"/>
              </a:rPr>
              <a:t>UNACCOMPANIED</a:t>
            </a:r>
          </a:p>
          <a:p>
            <a:pPr algn="ctr"/>
            <a:r>
              <a:rPr lang="en-US" sz="10000" spc="600" dirty="0">
                <a:solidFill>
                  <a:srgbClr val="33CCCC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eidon AOE" panose="02000606020000020004" pitchFamily="2" charset="0"/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428542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picture containing water, outdoor, sport, ocean&#10;&#10;Description automatically generated">
            <a:extLst>
              <a:ext uri="{FF2B5EF4-FFF2-40B4-BE49-F238E27FC236}">
                <a16:creationId xmlns:a16="http://schemas.microsoft.com/office/drawing/2014/main" id="{9E1E162E-D1F5-033E-8282-9E9B8A9DF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3" r="2483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586E11-B0E7-FDC2-08F6-674D1D939662}"/>
              </a:ext>
            </a:extLst>
          </p:cNvPr>
          <p:cNvSpPr txBox="1"/>
          <p:nvPr/>
        </p:nvSpPr>
        <p:spPr>
          <a:xfrm>
            <a:off x="-1123" y="-4482"/>
            <a:ext cx="91417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5000" cap="small" dirty="0">
                <a:solidFill>
                  <a:srgbClr val="33CCCC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We Sing without Instruments because it Is the Only Music Authorized</a:t>
            </a:r>
          </a:p>
          <a:p>
            <a:pPr marL="1828800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small" normalizeH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</a:rPr>
              <a:t>Hebrews 2:12; 1</a:t>
            </a:r>
            <a:r>
              <a:rPr kumimoji="0" lang="en-US" sz="4000" b="1" i="0" u="none" strike="noStrike" kern="1200" cap="small" normalizeH="0" baseline="3000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</a:rPr>
              <a:t>st</a:t>
            </a:r>
            <a:r>
              <a:rPr kumimoji="0" lang="en-US" sz="4000" b="1" i="0" u="none" strike="noStrike" kern="1200" cap="small" normalizeH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</a:rPr>
              <a:t> Corinthians 14:15</a:t>
            </a:r>
          </a:p>
          <a:p>
            <a:pPr marL="1828800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cap="small" dirty="0">
                <a:solidFill>
                  <a:schemeClr val="bg1"/>
                </a:solidFill>
                <a:effectLst>
                  <a:glow rad="635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Acts 16:25; James 5:13</a:t>
            </a:r>
          </a:p>
          <a:p>
            <a:pPr marL="1828800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small" normalizeH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</a:rPr>
              <a:t>Galatians 3:15; Revelation 22:18-19</a:t>
            </a:r>
          </a:p>
        </p:txBody>
      </p:sp>
    </p:spTree>
    <p:extLst>
      <p:ext uri="{BB962C8B-B14F-4D97-AF65-F5344CB8AC3E}">
        <p14:creationId xmlns:p14="http://schemas.microsoft.com/office/powerpoint/2010/main" val="6167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picture containing water, outdoor, sport, ocean&#10;&#10;Description automatically generated">
            <a:extLst>
              <a:ext uri="{FF2B5EF4-FFF2-40B4-BE49-F238E27FC236}">
                <a16:creationId xmlns:a16="http://schemas.microsoft.com/office/drawing/2014/main" id="{9E1E162E-D1F5-033E-8282-9E9B8A9DF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3" r="2483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586E11-B0E7-FDC2-08F6-674D1D939662}"/>
              </a:ext>
            </a:extLst>
          </p:cNvPr>
          <p:cNvSpPr txBox="1"/>
          <p:nvPr/>
        </p:nvSpPr>
        <p:spPr>
          <a:xfrm>
            <a:off x="-1123" y="-4482"/>
            <a:ext cx="91417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Arial" charset="0"/>
              </a:rPr>
              <a:t>We Sing without Instruments because the Old Testament Is Not in Force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Arial" charset="0"/>
              </a:rPr>
              <a:t>Psalm 150; 1</a:t>
            </a:r>
            <a:r>
              <a:rPr kumimoji="0" lang="en-US" sz="4000" b="1" i="0" u="none" strike="noStrike" kern="1200" cap="small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Arial" charset="0"/>
              </a:rPr>
              <a:t>st</a:t>
            </a:r>
            <a:r>
              <a:rPr kumimoji="0" lang="en-US" sz="40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Arial" charset="0"/>
              </a:rPr>
              <a:t> Chronicles 15:28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cap="small" dirty="0">
                <a:solidFill>
                  <a:srgbClr val="FFFFFF"/>
                </a:solidFill>
                <a:effectLst>
                  <a:glow rad="635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Colossians 2:14; Hebrews 8:13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Arial" charset="0"/>
              </a:rPr>
              <a:t>Galatians 5:3-4; Acts 15:10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cap="small" dirty="0">
                <a:solidFill>
                  <a:srgbClr val="FFFFFF"/>
                </a:solidFill>
                <a:effectLst>
                  <a:glow rad="635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Leviticus 15:19; 19:19</a:t>
            </a:r>
            <a:endParaRPr kumimoji="0" lang="en-US" sz="40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33CCC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4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picture containing water, outdoor, sport, ocean&#10;&#10;Description automatically generated">
            <a:extLst>
              <a:ext uri="{FF2B5EF4-FFF2-40B4-BE49-F238E27FC236}">
                <a16:creationId xmlns:a16="http://schemas.microsoft.com/office/drawing/2014/main" id="{9E1E162E-D1F5-033E-8282-9E9B8A9DF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3" r="2483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586E11-B0E7-FDC2-08F6-674D1D939662}"/>
              </a:ext>
            </a:extLst>
          </p:cNvPr>
          <p:cNvSpPr txBox="1"/>
          <p:nvPr/>
        </p:nvSpPr>
        <p:spPr>
          <a:xfrm>
            <a:off x="-1123" y="-4482"/>
            <a:ext cx="9141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Arial" charset="0"/>
              </a:rPr>
              <a:t>We Sing without Instruments because Only Words Can Teach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Arial" charset="0"/>
              </a:rPr>
              <a:t>Ephesians 5:19; Colossians 3:16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cap="small" dirty="0">
                <a:solidFill>
                  <a:srgbClr val="FFFFFF"/>
                </a:solidFill>
                <a:effectLst>
                  <a:glow rad="635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Acts 5:20; 11:14</a:t>
            </a:r>
            <a:endParaRPr kumimoji="0" lang="en-US" sz="40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33CCC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On-screen Show (4:3)</PresentationFormat>
  <Paragraphs>14</Paragraphs>
  <Slides>4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Agency FB</vt:lpstr>
      <vt:lpstr>Arial</vt:lpstr>
      <vt:lpstr>Poseidon AOE</vt:lpstr>
      <vt:lpstr>Riesling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2089</cp:revision>
  <dcterms:created xsi:type="dcterms:W3CDTF">2021-01-24T07:03:15Z</dcterms:created>
  <dcterms:modified xsi:type="dcterms:W3CDTF">2022-07-11T03:22:48Z</dcterms:modified>
</cp:coreProperties>
</file>