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8"/>
  </p:notesMasterIdLst>
  <p:sldIdLst>
    <p:sldId id="12463" r:id="rId2"/>
    <p:sldId id="12464" r:id="rId3"/>
    <p:sldId id="12465" r:id="rId4"/>
    <p:sldId id="12466" r:id="rId5"/>
    <p:sldId id="12467" r:id="rId6"/>
    <p:sldId id="124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73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790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0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2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20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46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36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5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12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0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0" y="2998113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</p:spTree>
    <p:extLst>
      <p:ext uri="{BB962C8B-B14F-4D97-AF65-F5344CB8AC3E}">
        <p14:creationId xmlns:p14="http://schemas.microsoft.com/office/powerpoint/2010/main" val="34813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1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7B75-E167-0405-598D-D14B6CD94359}"/>
              </a:ext>
            </a:extLst>
          </p:cNvPr>
          <p:cNvSpPr txBox="1"/>
          <p:nvPr/>
        </p:nvSpPr>
        <p:spPr>
          <a:xfrm>
            <a:off x="-1" y="838200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0" b="1" cap="small" dirty="0">
              <a:solidFill>
                <a:srgbClr val="000000"/>
              </a:solidFill>
              <a:effectLst>
                <a:glow rad="127000">
                  <a:srgbClr val="FF7C80"/>
                </a:glow>
              </a:effectLst>
              <a:latin typeface="CgPhenixAmerican" panose="02000606030000020004" pitchFamily="2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0" b="1" cap="small" dirty="0">
                <a:solidFill>
                  <a:srgbClr val="000000"/>
                </a:solidFill>
                <a:effectLst>
                  <a:glow rad="127000">
                    <a:srgbClr val="FF7C80"/>
                  </a:glow>
                </a:effectLst>
                <a:latin typeface="CgPhenixAmerican" panose="02000606030000020004" pitchFamily="2" charset="0"/>
                <a:cs typeface="Arial" charset="0"/>
              </a:rPr>
              <a:t>Introduction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Ephesians 5:17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Ephesians 3:1-5</a:t>
            </a:r>
          </a:p>
          <a:p>
            <a:pPr marL="2743200" lvl="2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2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nd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Timothy 2:15; Ecclesiastes 12:12</a:t>
            </a:r>
          </a:p>
          <a:p>
            <a:pPr marL="2743200" lvl="2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Acts 17:11 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 startAt="3"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Corinthians 1:10</a:t>
            </a:r>
          </a:p>
        </p:txBody>
      </p:sp>
    </p:spTree>
    <p:extLst>
      <p:ext uri="{BB962C8B-B14F-4D97-AF65-F5344CB8AC3E}">
        <p14:creationId xmlns:p14="http://schemas.microsoft.com/office/powerpoint/2010/main" val="85618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-1" y="0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7B75-E167-0405-598D-D14B6CD94359}"/>
              </a:ext>
            </a:extLst>
          </p:cNvPr>
          <p:cNvSpPr txBox="1"/>
          <p:nvPr/>
        </p:nvSpPr>
        <p:spPr>
          <a:xfrm>
            <a:off x="0" y="838201"/>
            <a:ext cx="121919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0" b="1" cap="small" dirty="0">
              <a:solidFill>
                <a:srgbClr val="000000"/>
              </a:solidFill>
              <a:effectLst>
                <a:glow rad="127000">
                  <a:srgbClr val="FF7C80"/>
                </a:glow>
              </a:effectLst>
              <a:latin typeface="CgPhenixAmerican" panose="02000606030000020004" pitchFamily="2" charset="0"/>
              <a:cs typeface="Arial" charset="0"/>
            </a:endParaRP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en-US" sz="10000" b="1" cap="small" dirty="0">
                <a:solidFill>
                  <a:srgbClr val="000000"/>
                </a:solidFill>
                <a:effectLst>
                  <a:glow rad="127000">
                    <a:srgbClr val="FF7C80"/>
                  </a:glow>
                </a:effectLst>
                <a:latin typeface="CgPhenixAmerican" panose="02000606030000020004" pitchFamily="2" charset="0"/>
                <a:cs typeface="Arial" charset="0"/>
              </a:rPr>
              <a:t>Direct Statement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John 14:15, 21, 23-24; 15:14; 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John 2:3-5; 5:3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2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nd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Thessalonians 2:15; 2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nd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Peter 3:1-2</a:t>
            </a:r>
          </a:p>
        </p:txBody>
      </p:sp>
    </p:spTree>
    <p:extLst>
      <p:ext uri="{BB962C8B-B14F-4D97-AF65-F5344CB8AC3E}">
        <p14:creationId xmlns:p14="http://schemas.microsoft.com/office/powerpoint/2010/main" val="2895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7B75-E167-0405-598D-D14B6CD94359}"/>
              </a:ext>
            </a:extLst>
          </p:cNvPr>
          <p:cNvSpPr txBox="1"/>
          <p:nvPr/>
        </p:nvSpPr>
        <p:spPr>
          <a:xfrm>
            <a:off x="0" y="838201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0" b="1" cap="small" dirty="0">
              <a:solidFill>
                <a:srgbClr val="000000"/>
              </a:solidFill>
              <a:effectLst>
                <a:glow rad="127000">
                  <a:srgbClr val="FF7C80"/>
                </a:glow>
              </a:effectLst>
              <a:latin typeface="CgPhenixAmerican" panose="02000606030000020004" pitchFamily="2" charset="0"/>
              <a:cs typeface="Arial" charset="0"/>
            </a:endParaRP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en-US" sz="10000" b="1" cap="small" dirty="0">
                <a:solidFill>
                  <a:srgbClr val="000000"/>
                </a:solidFill>
                <a:effectLst>
                  <a:glow rad="127000">
                    <a:srgbClr val="FF7C80"/>
                  </a:glow>
                </a:effectLst>
                <a:latin typeface="CgPhenixAmerican" panose="02000606030000020004" pitchFamily="2" charset="0"/>
                <a:cs typeface="Arial" charset="0"/>
              </a:rPr>
              <a:t>Approved Precedent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John 13:15; 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John 2:6; 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Peter 2:21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Corinthians 4:6; 11:1-2; Philippians 3:17; 4:9; 2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nd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Timothy 1:13</a:t>
            </a:r>
          </a:p>
        </p:txBody>
      </p:sp>
    </p:spTree>
    <p:extLst>
      <p:ext uri="{BB962C8B-B14F-4D97-AF65-F5344CB8AC3E}">
        <p14:creationId xmlns:p14="http://schemas.microsoft.com/office/powerpoint/2010/main" val="74471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7B75-E167-0405-598D-D14B6CD94359}"/>
              </a:ext>
            </a:extLst>
          </p:cNvPr>
          <p:cNvSpPr txBox="1"/>
          <p:nvPr/>
        </p:nvSpPr>
        <p:spPr>
          <a:xfrm>
            <a:off x="0" y="838200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0" b="1" cap="small" dirty="0">
              <a:solidFill>
                <a:srgbClr val="000000"/>
              </a:solidFill>
              <a:effectLst>
                <a:glow rad="127000">
                  <a:srgbClr val="FF7C80"/>
                </a:glow>
              </a:effectLst>
              <a:latin typeface="CgPhenixAmerican" panose="02000606030000020004" pitchFamily="2" charset="0"/>
              <a:cs typeface="Arial" charset="0"/>
            </a:endParaRP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en-US" sz="10000" b="1" cap="small" dirty="0">
                <a:solidFill>
                  <a:srgbClr val="000000"/>
                </a:solidFill>
                <a:effectLst>
                  <a:glow rad="127000">
                    <a:srgbClr val="FF7C80"/>
                  </a:glow>
                </a:effectLst>
                <a:latin typeface="CgPhenixAmerican" panose="02000606030000020004" pitchFamily="2" charset="0"/>
                <a:cs typeface="Arial" charset="0"/>
              </a:rPr>
              <a:t>Implication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Matthew 22:23-33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Acts 10:9-29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1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st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Corinthians 15:24-28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Hebrews 11:17-19</a:t>
            </a:r>
          </a:p>
        </p:txBody>
      </p:sp>
    </p:spTree>
    <p:extLst>
      <p:ext uri="{BB962C8B-B14F-4D97-AF65-F5344CB8AC3E}">
        <p14:creationId xmlns:p14="http://schemas.microsoft.com/office/powerpoint/2010/main" val="115077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A picture containing nature, fire, dark, fireplace&#10;&#10;Description automatically generated">
            <a:extLst>
              <a:ext uri="{FF2B5EF4-FFF2-40B4-BE49-F238E27FC236}">
                <a16:creationId xmlns:a16="http://schemas.microsoft.com/office/drawing/2014/main" id="{B38D9511-7048-1BB7-195E-7B78DC15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5595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2E05D-A884-FCBE-12A1-7F2F1C43FE07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Haettenschweiler" panose="020B0706040902060204" pitchFamily="34" charset="0"/>
                <a:cs typeface="Arial" charset="0"/>
              </a:rPr>
              <a:t>“UNDERSTAND WHAT THE WILL OF THE LORD IS”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47B75-E167-0405-598D-D14B6CD94359}"/>
              </a:ext>
            </a:extLst>
          </p:cNvPr>
          <p:cNvSpPr txBox="1"/>
          <p:nvPr/>
        </p:nvSpPr>
        <p:spPr>
          <a:xfrm>
            <a:off x="0" y="838200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000" b="1" cap="small" dirty="0">
              <a:solidFill>
                <a:srgbClr val="000000"/>
              </a:solidFill>
              <a:effectLst>
                <a:glow rad="127000">
                  <a:srgbClr val="FF7C80"/>
                </a:glow>
              </a:effectLst>
              <a:latin typeface="CgPhenixAmerican" panose="02000606030000020004" pitchFamily="2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cap="small" dirty="0">
                <a:solidFill>
                  <a:srgbClr val="000000"/>
                </a:solidFill>
                <a:effectLst>
                  <a:glow rad="127000">
                    <a:srgbClr val="FF7C80"/>
                  </a:glow>
                </a:effectLst>
                <a:latin typeface="CgPhenixAmerican" panose="02000606030000020004" pitchFamily="2" charset="0"/>
                <a:cs typeface="Arial" charset="0"/>
              </a:rPr>
              <a:t>Conclusion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Acts 15:1, 6-9, 22-24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2</a:t>
            </a:r>
            <a:r>
              <a:rPr lang="en-US" sz="5000" b="1" baseline="30000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nd</a:t>
            </a: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 Peter 3:14-16</a:t>
            </a:r>
          </a:p>
          <a:p>
            <a:pPr marL="27432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Acts 8:30-31</a:t>
            </a:r>
          </a:p>
          <a:p>
            <a:pPr marL="27432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5000" b="1" dirty="0">
                <a:solidFill>
                  <a:srgbClr val="FF7C80"/>
                </a:solidFill>
                <a:effectLst>
                  <a:glow rad="127000">
                    <a:srgbClr val="000000"/>
                  </a:glow>
                </a:effectLst>
                <a:latin typeface="CgPhenixAmerican" panose="02000606030000020004" pitchFamily="2" charset="0"/>
                <a:cs typeface="Arial" charset="0"/>
              </a:rPr>
              <a:t>Nehemiah 8:8</a:t>
            </a:r>
          </a:p>
        </p:txBody>
      </p:sp>
    </p:spTree>
    <p:extLst>
      <p:ext uri="{BB962C8B-B14F-4D97-AF65-F5344CB8AC3E}">
        <p14:creationId xmlns:p14="http://schemas.microsoft.com/office/powerpoint/2010/main" val="32494857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33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CgPhenixAmerican</vt:lpstr>
      <vt:lpstr>Haettenschweiler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74</cp:revision>
  <dcterms:created xsi:type="dcterms:W3CDTF">2023-05-27T00:35:32Z</dcterms:created>
  <dcterms:modified xsi:type="dcterms:W3CDTF">2023-08-10T00:45:02Z</dcterms:modified>
</cp:coreProperties>
</file>