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1" d="100"/>
          <a:sy n="91" d="100"/>
        </p:scale>
        <p:origin x="79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4259B4-1647-029F-B742-4BA247A64B4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073BAA9-52CA-FC20-6F78-1C049B8EAA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59B648-CF04-71C2-D6A1-801B789AC2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62D53-1714-440A-B3C7-9C71966ABB17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DB025C-759B-34A9-F551-1BB44742FA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FE4988-4698-7F57-DCA9-FD54AF66BD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4AEF0-E099-46B4-9E7A-20830C635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860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1DCB1A-5678-EF7B-8539-53E807D6B5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4C4696-B922-7625-88C2-E0648A52D7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CEF79A-B207-C9C1-2FEB-55146A9F83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62D53-1714-440A-B3C7-9C71966ABB17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FC0060-509C-58DC-8A42-6775521EA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C96B6E-0268-CA93-2ABC-1E22869423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4AEF0-E099-46B4-9E7A-20830C635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868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FF0586E-EA6B-D7A8-07F5-4FDEAABDEA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22C7FC1-23D4-F155-A45D-E52BE4CD807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1FF13A-3072-D8E5-4834-F0311C29D8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62D53-1714-440A-B3C7-9C71966ABB17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74425E-C9E5-B6C5-C10C-8B4B0C002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D84019-8E9F-5F80-D382-5713C4EB4C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4AEF0-E099-46B4-9E7A-20830C635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230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C43CC1-D8A8-8880-2035-2BD2F99063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D76540-71DA-1B35-CF40-5B8D677198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BDEFAF-59E1-A30F-0E14-4237C541A4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62D53-1714-440A-B3C7-9C71966ABB17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B3B3CD-E6BD-49F0-6B27-BBE66ABCF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4B18A9-B5CE-85DF-8678-A2B51EE9D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4AEF0-E099-46B4-9E7A-20830C635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550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1B7D30-3018-BBE8-CC23-FD5963C14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82637D3-BE90-F57E-118C-0380A221B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E6F45A-4195-B6D0-4B76-F8199AA77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62D53-1714-440A-B3C7-9C71966ABB17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ABA309-71F1-4353-165F-F3C34FE400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A0E8D13-7F5F-970F-792A-C8732FCFE3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4AEF0-E099-46B4-9E7A-20830C635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3789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D40AFF-422D-E010-7C0C-8E4824B6E4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DFE51F-F9BB-A0F7-ADEC-51BC35A57B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6C20E7-B9D0-566D-9B60-F1C48B3F0A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EA14AA-9DE9-1D28-7FDB-69DF43B7AD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62D53-1714-440A-B3C7-9C71966ABB17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4539490-A400-1C5F-EE29-89A7C3298A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1BD4F14-46CC-59EC-EB3C-9A8EE03F4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4AEF0-E099-46B4-9E7A-20830C635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8387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5CEAF-69D6-7084-081A-56B36DB2C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B15B5C-25B9-C791-9F2E-49D92C1254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C19CFB-1ACA-54E2-6CD0-1993024423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0713F03-4C09-7536-4122-6195B2D596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233287A-6213-ACA5-467A-944DCDB857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2C4FB08-6E50-CB37-22B6-86D72B8C8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62D53-1714-440A-B3C7-9C71966ABB17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09C12A1-5A82-E31E-7564-0AE45CBDA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4C17413-B163-7BDD-CB24-5310D7C405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4AEF0-E099-46B4-9E7A-20830C635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9175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0ED7EC-CF5A-99B2-57C0-9F1CB9EB2B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02D6ADC-358B-27AD-5C3C-804FF1D38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62D53-1714-440A-B3C7-9C71966ABB17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029726-B9FA-22AC-F557-4DBB82F827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82D042F-2DFB-FC58-16A8-38C39E6D59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4AEF0-E099-46B4-9E7A-20830C635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4096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00AEFE-FC8C-E25F-E01B-D93F454773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62D53-1714-440A-B3C7-9C71966ABB17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8EEA08-D83E-1D8E-3AD0-D9D2B33A2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377E75-4182-E27A-618B-4DEA34292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4AEF0-E099-46B4-9E7A-20830C635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317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0F2EE7-8581-FECC-BD3A-F53427FE3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D0404E-F534-BB3C-C27F-5FDDD70CAC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72E151-F94C-55B0-395A-583B683A21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9E05CFA-D8F0-3ED1-6BEF-CED7D3A4A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62D53-1714-440A-B3C7-9C71966ABB17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6E244A-1757-D0CF-52DA-A7AA34C32E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422033-07F1-291F-DE20-A20AB91FF5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4AEF0-E099-46B4-9E7A-20830C635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11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0F390D-5F82-C7A5-F84D-82C9359D8A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55899D6-BA30-E058-6ED1-6327503D3C3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E07EFC-0378-065E-8963-B79D286E64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81F307-1552-5606-4138-924091ECFD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462D53-1714-440A-B3C7-9C71966ABB17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0D28BE-522D-B8EA-74E5-1723262AA0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24E6CA-779D-7B34-BD77-57F9BA6F6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54AEF0-E099-46B4-9E7A-20830C635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523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53E375D-A615-5779-36FA-82C3C303D6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494F44-944C-423D-D1DB-7CADD73E89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A2055F-E820-C530-17E5-0913CC99E2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462D53-1714-440A-B3C7-9C71966ABB17}" type="datetimeFigureOut">
              <a:rPr lang="en-US" smtClean="0"/>
              <a:t>2/14/2023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40F5A4-1D50-9ADF-3562-E3E70C9881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930D47-08AE-DB62-7EAA-C55EA726002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54AEF0-E099-46B4-9E7A-20830C6357D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056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ireplace Gifs GIFs | Tenor">
            <a:extLst>
              <a:ext uri="{FF2B5EF4-FFF2-40B4-BE49-F238E27FC236}">
                <a16:creationId xmlns:a16="http://schemas.microsoft.com/office/drawing/2014/main" id="{4A4DC2B2-3526-A6D4-9383-8366098ECA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4587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ireplace Gifs GIFs | Tenor">
            <a:extLst>
              <a:ext uri="{FF2B5EF4-FFF2-40B4-BE49-F238E27FC236}">
                <a16:creationId xmlns:a16="http://schemas.microsoft.com/office/drawing/2014/main" id="{4A4DC2B2-3526-A6D4-9383-8366098ECA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39739DF-C25B-8103-511B-D10CBAA83AE4}"/>
              </a:ext>
            </a:extLst>
          </p:cNvPr>
          <p:cNvSpPr txBox="1"/>
          <p:nvPr/>
        </p:nvSpPr>
        <p:spPr>
          <a:xfrm>
            <a:off x="0" y="0"/>
            <a:ext cx="12192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4500" b="1" dirty="0">
              <a:effectLst>
                <a:glow rad="127000">
                  <a:srgbClr val="FF9933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Palatino Linotype" panose="02040502050505030304" pitchFamily="18" charset="0"/>
            </a:endParaRPr>
          </a:p>
          <a:p>
            <a:pPr algn="ctr"/>
            <a:r>
              <a:rPr lang="en-US" sz="4500" b="1" dirty="0">
                <a:effectLst>
                  <a:glow rad="127000">
                    <a:srgbClr val="FF9933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“WHENEVER YOU COME TOGETHER”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0D6BCFE-27BA-1C34-186B-44015CE42B5C}"/>
              </a:ext>
            </a:extLst>
          </p:cNvPr>
          <p:cNvSpPr txBox="1"/>
          <p:nvPr/>
        </p:nvSpPr>
        <p:spPr>
          <a:xfrm>
            <a:off x="0" y="1477328"/>
            <a:ext cx="121920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4500" cap="small" dirty="0">
              <a:latin typeface="Palatino Linotype" panose="02040502050505030304" pitchFamily="18" charset="0"/>
            </a:endParaRPr>
          </a:p>
          <a:p>
            <a:r>
              <a:rPr lang="en-US" sz="4500" b="1" cap="small" dirty="0">
                <a:solidFill>
                  <a:srgbClr val="FF9933"/>
                </a:solidFill>
                <a:effectLst>
                  <a:glow rad="127000">
                    <a:schemeClr val="tx1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Introduction</a:t>
            </a:r>
          </a:p>
          <a:p>
            <a:pPr marL="1828800" indent="-968375">
              <a:buFont typeface="+mj-lt"/>
              <a:buAutoNum type="alphaUcPeriod"/>
            </a:pPr>
            <a:r>
              <a:rPr lang="en-US" sz="4500" b="1" dirty="0">
                <a:effectLst>
                  <a:glow rad="127000">
                    <a:srgbClr val="FF9933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1</a:t>
            </a:r>
            <a:r>
              <a:rPr lang="en-US" sz="4500" b="1" baseline="30000" dirty="0">
                <a:effectLst>
                  <a:glow rad="127000">
                    <a:srgbClr val="FF9933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st</a:t>
            </a:r>
            <a:r>
              <a:rPr lang="en-US" sz="4500" b="1" dirty="0">
                <a:effectLst>
                  <a:glow rad="127000">
                    <a:srgbClr val="FF9933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Corinthians 14:26</a:t>
            </a:r>
          </a:p>
          <a:p>
            <a:pPr marL="1828800" indent="-968375">
              <a:buFont typeface="+mj-lt"/>
              <a:buAutoNum type="alphaUcPeriod"/>
            </a:pPr>
            <a:r>
              <a:rPr lang="en-US" sz="4500" b="1" dirty="0">
                <a:effectLst>
                  <a:glow rad="127000">
                    <a:srgbClr val="FF9933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Hebrews 10:23-25</a:t>
            </a:r>
          </a:p>
        </p:txBody>
      </p:sp>
    </p:spTree>
    <p:extLst>
      <p:ext uri="{BB962C8B-B14F-4D97-AF65-F5344CB8AC3E}">
        <p14:creationId xmlns:p14="http://schemas.microsoft.com/office/powerpoint/2010/main" val="40420211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ireplace Gifs GIFs | Tenor">
            <a:extLst>
              <a:ext uri="{FF2B5EF4-FFF2-40B4-BE49-F238E27FC236}">
                <a16:creationId xmlns:a16="http://schemas.microsoft.com/office/drawing/2014/main" id="{4A4DC2B2-3526-A6D4-9383-8366098ECA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39739DF-C25B-8103-511B-D10CBAA83AE4}"/>
              </a:ext>
            </a:extLst>
          </p:cNvPr>
          <p:cNvSpPr txBox="1"/>
          <p:nvPr/>
        </p:nvSpPr>
        <p:spPr>
          <a:xfrm>
            <a:off x="0" y="0"/>
            <a:ext cx="12192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5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127000">
                  <a:srgbClr val="FF9933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Palatino Linotype" panose="02040502050505030304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srgbClr val="FF9933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alatino Linotype" panose="02040502050505030304" pitchFamily="18" charset="0"/>
                <a:ea typeface="+mn-ea"/>
                <a:cs typeface="+mn-cs"/>
              </a:rPr>
              <a:t>“WHENEVER YOU COME TOGETHER”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0D6BCFE-27BA-1C34-186B-44015CE42B5C}"/>
              </a:ext>
            </a:extLst>
          </p:cNvPr>
          <p:cNvSpPr txBox="1"/>
          <p:nvPr/>
        </p:nvSpPr>
        <p:spPr>
          <a:xfrm>
            <a:off x="0" y="1477328"/>
            <a:ext cx="121920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500" b="0" i="0" u="none" strike="noStrike" kern="1200" cap="small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 pitchFamily="18" charset="0"/>
              <a:ea typeface="+mn-ea"/>
              <a:cs typeface="+mn-cs"/>
            </a:endParaRPr>
          </a:p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/>
              <a:tabLst/>
              <a:defRPr/>
            </a:pPr>
            <a:r>
              <a:rPr kumimoji="0" lang="en-US" sz="4500" b="1" i="0" u="none" strike="noStrike" kern="1200" cap="small" spc="0" normalizeH="0" baseline="0" noProof="0" dirty="0">
                <a:ln>
                  <a:noFill/>
                </a:ln>
                <a:solidFill>
                  <a:srgbClr val="FF9933"/>
                </a:solidFill>
                <a:effectLst>
                  <a:glow rad="1270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alatino Linotype" panose="02040502050505030304" pitchFamily="18" charset="0"/>
                <a:ea typeface="+mn-ea"/>
                <a:cs typeface="+mn-cs"/>
              </a:rPr>
              <a:t>Coming Together Affects Our Greetings</a:t>
            </a:r>
          </a:p>
          <a:p>
            <a:pPr marL="1828800" marR="0" lvl="0" indent="-9683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srgbClr val="FF9933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alatino Linotype" panose="02040502050505030304" pitchFamily="18" charset="0"/>
                <a:ea typeface="+mn-ea"/>
                <a:cs typeface="+mn-cs"/>
              </a:rPr>
              <a:t>Romans 16:16; 1</a:t>
            </a:r>
            <a:r>
              <a:rPr kumimoji="0" lang="en-US" sz="45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srgbClr val="FF9933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alatino Linotype" panose="02040502050505030304" pitchFamily="18" charset="0"/>
                <a:ea typeface="+mn-ea"/>
                <a:cs typeface="+mn-cs"/>
              </a:rPr>
              <a:t>st</a:t>
            </a: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srgbClr val="FF9933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alatino Linotype" panose="02040502050505030304" pitchFamily="18" charset="0"/>
                <a:ea typeface="+mn-ea"/>
                <a:cs typeface="+mn-cs"/>
              </a:rPr>
              <a:t> Peter 5:14</a:t>
            </a:r>
          </a:p>
          <a:p>
            <a:pPr marL="1828800" marR="0" lvl="0" indent="-9683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500" b="1" dirty="0">
                <a:solidFill>
                  <a:prstClr val="black"/>
                </a:solidFill>
                <a:effectLst>
                  <a:glow rad="127000">
                    <a:srgbClr val="FF9933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Galatians 2:9</a:t>
            </a:r>
          </a:p>
          <a:p>
            <a:pPr marL="1828800" marR="0" lvl="0" indent="-9683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srgbClr val="FF9933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alatino Linotype" panose="02040502050505030304" pitchFamily="18" charset="0"/>
                <a:ea typeface="+mn-ea"/>
                <a:cs typeface="+mn-cs"/>
              </a:rPr>
              <a:t>Acts 20:1</a:t>
            </a:r>
          </a:p>
        </p:txBody>
      </p:sp>
    </p:spTree>
    <p:extLst>
      <p:ext uri="{BB962C8B-B14F-4D97-AF65-F5344CB8AC3E}">
        <p14:creationId xmlns:p14="http://schemas.microsoft.com/office/powerpoint/2010/main" val="902316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ireplace Gifs GIFs | Tenor">
            <a:extLst>
              <a:ext uri="{FF2B5EF4-FFF2-40B4-BE49-F238E27FC236}">
                <a16:creationId xmlns:a16="http://schemas.microsoft.com/office/drawing/2014/main" id="{4A4DC2B2-3526-A6D4-9383-8366098ECA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39739DF-C25B-8103-511B-D10CBAA83AE4}"/>
              </a:ext>
            </a:extLst>
          </p:cNvPr>
          <p:cNvSpPr txBox="1"/>
          <p:nvPr/>
        </p:nvSpPr>
        <p:spPr>
          <a:xfrm>
            <a:off x="0" y="0"/>
            <a:ext cx="12192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5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127000">
                  <a:srgbClr val="FF9933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Palatino Linotype" panose="02040502050505030304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srgbClr val="FF9933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alatino Linotype" panose="02040502050505030304" pitchFamily="18" charset="0"/>
                <a:ea typeface="+mn-ea"/>
                <a:cs typeface="+mn-cs"/>
              </a:rPr>
              <a:t>“WHENEVER YOU COME TOGETHER”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0D6BCFE-27BA-1C34-186B-44015CE42B5C}"/>
              </a:ext>
            </a:extLst>
          </p:cNvPr>
          <p:cNvSpPr txBox="1"/>
          <p:nvPr/>
        </p:nvSpPr>
        <p:spPr>
          <a:xfrm>
            <a:off x="0" y="1477328"/>
            <a:ext cx="121920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500" b="0" i="0" u="none" strike="noStrike" kern="1200" cap="small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 pitchFamily="18" charset="0"/>
              <a:ea typeface="+mn-ea"/>
              <a:cs typeface="+mn-cs"/>
            </a:endParaRPr>
          </a:p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2"/>
              <a:tabLst/>
              <a:defRPr/>
            </a:pPr>
            <a:r>
              <a:rPr kumimoji="0" lang="en-US" sz="4500" b="1" i="0" u="none" strike="noStrike" kern="1200" cap="small" spc="0" normalizeH="0" baseline="0" noProof="0" dirty="0">
                <a:ln>
                  <a:noFill/>
                </a:ln>
                <a:solidFill>
                  <a:srgbClr val="FF9933"/>
                </a:solidFill>
                <a:effectLst>
                  <a:glow rad="1270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alatino Linotype" panose="02040502050505030304" pitchFamily="18" charset="0"/>
                <a:ea typeface="+mn-ea"/>
                <a:cs typeface="+mn-cs"/>
              </a:rPr>
              <a:t>Coming Together Affects Our Comfort</a:t>
            </a:r>
          </a:p>
          <a:p>
            <a:pPr marL="1828800" marR="0" lvl="0" indent="-9683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srgbClr val="FF9933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alatino Linotype" panose="02040502050505030304" pitchFamily="18" charset="0"/>
                <a:ea typeface="+mn-ea"/>
                <a:cs typeface="+mn-cs"/>
              </a:rPr>
              <a:t>1</a:t>
            </a:r>
            <a:r>
              <a:rPr kumimoji="0" lang="en-US" sz="4500" b="1" i="0" u="none" strike="noStrike" kern="1200" cap="none" spc="0" normalizeH="0" baseline="3000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srgbClr val="FF9933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alatino Linotype" panose="02040502050505030304" pitchFamily="18" charset="0"/>
                <a:ea typeface="+mn-ea"/>
                <a:cs typeface="+mn-cs"/>
              </a:rPr>
              <a:t>st</a:t>
            </a: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srgbClr val="FF9933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alatino Linotype" panose="02040502050505030304" pitchFamily="18" charset="0"/>
                <a:ea typeface="+mn-ea"/>
                <a:cs typeface="+mn-cs"/>
              </a:rPr>
              <a:t> Thessalonians 5:11</a:t>
            </a:r>
          </a:p>
          <a:p>
            <a:pPr marL="1828800" marR="0" lvl="0" indent="-9683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500" b="1" dirty="0">
                <a:solidFill>
                  <a:prstClr val="black"/>
                </a:solidFill>
                <a:effectLst>
                  <a:glow rad="127000">
                    <a:srgbClr val="FF9933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Romans 12:15</a:t>
            </a:r>
          </a:p>
          <a:p>
            <a:pPr marL="1828800" marR="0" lvl="0" indent="-9683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srgbClr val="FF9933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alatino Linotype" panose="02040502050505030304" pitchFamily="18" charset="0"/>
                <a:ea typeface="+mn-ea"/>
                <a:cs typeface="+mn-cs"/>
              </a:rPr>
              <a:t>Acts 20:37</a:t>
            </a:r>
          </a:p>
        </p:txBody>
      </p:sp>
    </p:spTree>
    <p:extLst>
      <p:ext uri="{BB962C8B-B14F-4D97-AF65-F5344CB8AC3E}">
        <p14:creationId xmlns:p14="http://schemas.microsoft.com/office/powerpoint/2010/main" val="36362057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ireplace Gifs GIFs | Tenor">
            <a:extLst>
              <a:ext uri="{FF2B5EF4-FFF2-40B4-BE49-F238E27FC236}">
                <a16:creationId xmlns:a16="http://schemas.microsoft.com/office/drawing/2014/main" id="{4A4DC2B2-3526-A6D4-9383-8366098ECA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39739DF-C25B-8103-511B-D10CBAA83AE4}"/>
              </a:ext>
            </a:extLst>
          </p:cNvPr>
          <p:cNvSpPr txBox="1"/>
          <p:nvPr/>
        </p:nvSpPr>
        <p:spPr>
          <a:xfrm>
            <a:off x="0" y="0"/>
            <a:ext cx="12192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5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127000">
                  <a:srgbClr val="FF9933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Palatino Linotype" panose="02040502050505030304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srgbClr val="FF9933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alatino Linotype" panose="02040502050505030304" pitchFamily="18" charset="0"/>
                <a:ea typeface="+mn-ea"/>
                <a:cs typeface="+mn-cs"/>
              </a:rPr>
              <a:t>“WHENEVER YOU COME TOGETHER”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0D6BCFE-27BA-1C34-186B-44015CE42B5C}"/>
              </a:ext>
            </a:extLst>
          </p:cNvPr>
          <p:cNvSpPr txBox="1"/>
          <p:nvPr/>
        </p:nvSpPr>
        <p:spPr>
          <a:xfrm>
            <a:off x="0" y="1477328"/>
            <a:ext cx="12192000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500" b="0" i="0" u="none" strike="noStrike" kern="1200" cap="small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 pitchFamily="18" charset="0"/>
              <a:ea typeface="+mn-ea"/>
              <a:cs typeface="+mn-cs"/>
            </a:endParaRPr>
          </a:p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3"/>
              <a:tabLst/>
              <a:defRPr/>
            </a:pPr>
            <a:r>
              <a:rPr kumimoji="0" lang="en-US" sz="4500" b="1" i="0" u="none" strike="noStrike" kern="1200" cap="small" spc="0" normalizeH="0" baseline="0" noProof="0" dirty="0">
                <a:ln>
                  <a:noFill/>
                </a:ln>
                <a:solidFill>
                  <a:srgbClr val="FF9933"/>
                </a:solidFill>
                <a:effectLst>
                  <a:glow rad="1270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alatino Linotype" panose="02040502050505030304" pitchFamily="18" charset="0"/>
                <a:ea typeface="+mn-ea"/>
                <a:cs typeface="+mn-cs"/>
              </a:rPr>
              <a:t>Coming Together Affects Our Music</a:t>
            </a:r>
          </a:p>
          <a:p>
            <a:pPr marL="1828800" marR="0" lvl="0" indent="-9683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srgbClr val="FF9933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alatino Linotype" panose="02040502050505030304" pitchFamily="18" charset="0"/>
                <a:ea typeface="+mn-ea"/>
                <a:cs typeface="+mn-cs"/>
              </a:rPr>
              <a:t>James 5:13</a:t>
            </a:r>
          </a:p>
          <a:p>
            <a:pPr marL="1828800" marR="0" lvl="0" indent="-9683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srgbClr val="FF9933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alatino Linotype" panose="02040502050505030304" pitchFamily="18" charset="0"/>
                <a:ea typeface="+mn-ea"/>
                <a:cs typeface="+mn-cs"/>
              </a:rPr>
              <a:t>Ephesians 5:19</a:t>
            </a:r>
          </a:p>
          <a:p>
            <a:pPr marL="1828800" marR="0" lvl="0" indent="-9683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500" b="1" dirty="0">
                <a:solidFill>
                  <a:prstClr val="black"/>
                </a:solidFill>
                <a:effectLst>
                  <a:glow rad="127000">
                    <a:srgbClr val="FF9933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Colossians 3:16</a:t>
            </a:r>
            <a:endParaRPr kumimoji="0" lang="en-US" sz="45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127000">
                  <a:srgbClr val="FF9933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Palatino Linotype" panose="0204050205050503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422648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ireplace Gifs GIFs | Tenor">
            <a:extLst>
              <a:ext uri="{FF2B5EF4-FFF2-40B4-BE49-F238E27FC236}">
                <a16:creationId xmlns:a16="http://schemas.microsoft.com/office/drawing/2014/main" id="{4A4DC2B2-3526-A6D4-9383-8366098ECA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39739DF-C25B-8103-511B-D10CBAA83AE4}"/>
              </a:ext>
            </a:extLst>
          </p:cNvPr>
          <p:cNvSpPr txBox="1"/>
          <p:nvPr/>
        </p:nvSpPr>
        <p:spPr>
          <a:xfrm>
            <a:off x="0" y="0"/>
            <a:ext cx="12192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5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127000">
                  <a:srgbClr val="FF9933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Palatino Linotype" panose="02040502050505030304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srgbClr val="FF9933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alatino Linotype" panose="02040502050505030304" pitchFamily="18" charset="0"/>
                <a:ea typeface="+mn-ea"/>
                <a:cs typeface="+mn-cs"/>
              </a:rPr>
              <a:t>“WHENEVER YOU COME TOGETHER”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0D6BCFE-27BA-1C34-186B-44015CE42B5C}"/>
              </a:ext>
            </a:extLst>
          </p:cNvPr>
          <p:cNvSpPr txBox="1"/>
          <p:nvPr/>
        </p:nvSpPr>
        <p:spPr>
          <a:xfrm>
            <a:off x="0" y="1477328"/>
            <a:ext cx="12192000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500" b="0" i="0" u="none" strike="noStrike" kern="1200" cap="small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 pitchFamily="18" charset="0"/>
              <a:ea typeface="+mn-ea"/>
              <a:cs typeface="+mn-cs"/>
            </a:endParaRPr>
          </a:p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4"/>
              <a:tabLst/>
              <a:defRPr/>
            </a:pPr>
            <a:r>
              <a:rPr kumimoji="0" lang="en-US" sz="4500" b="1" i="0" u="none" strike="noStrike" kern="1200" cap="small" spc="0" normalizeH="0" baseline="0" noProof="0" dirty="0">
                <a:ln>
                  <a:noFill/>
                </a:ln>
                <a:solidFill>
                  <a:srgbClr val="FF9933"/>
                </a:solidFill>
                <a:effectLst>
                  <a:glow rad="1270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alatino Linotype" panose="02040502050505030304" pitchFamily="18" charset="0"/>
                <a:ea typeface="+mn-ea"/>
                <a:cs typeface="+mn-cs"/>
              </a:rPr>
              <a:t>Coming Together Affects Our Prayers</a:t>
            </a:r>
          </a:p>
          <a:p>
            <a:pPr marL="1828800" marR="0" lvl="0" indent="-9683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srgbClr val="FF9933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alatino Linotype" panose="02040502050505030304" pitchFamily="18" charset="0"/>
                <a:ea typeface="+mn-ea"/>
                <a:cs typeface="+mn-cs"/>
              </a:rPr>
              <a:t>Matthew 6:5-6</a:t>
            </a:r>
          </a:p>
          <a:p>
            <a:pPr marL="1828800" marR="0" lvl="0" indent="-9683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500" b="1" dirty="0">
                <a:solidFill>
                  <a:prstClr val="black"/>
                </a:solidFill>
                <a:effectLst>
                  <a:glow rad="127000">
                    <a:srgbClr val="FF9933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Acts 12:5, 12</a:t>
            </a:r>
          </a:p>
          <a:p>
            <a:pPr marL="1828800" marR="0" lvl="0" indent="-9683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srgbClr val="FF9933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alatino Linotype" panose="02040502050505030304" pitchFamily="18" charset="0"/>
                <a:ea typeface="+mn-ea"/>
                <a:cs typeface="+mn-cs"/>
              </a:rPr>
              <a:t>James 5:16</a:t>
            </a:r>
          </a:p>
        </p:txBody>
      </p:sp>
    </p:spTree>
    <p:extLst>
      <p:ext uri="{BB962C8B-B14F-4D97-AF65-F5344CB8AC3E}">
        <p14:creationId xmlns:p14="http://schemas.microsoft.com/office/powerpoint/2010/main" val="10717278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ireplace Gifs GIFs | Tenor">
            <a:extLst>
              <a:ext uri="{FF2B5EF4-FFF2-40B4-BE49-F238E27FC236}">
                <a16:creationId xmlns:a16="http://schemas.microsoft.com/office/drawing/2014/main" id="{4A4DC2B2-3526-A6D4-9383-8366098ECA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639739DF-C25B-8103-511B-D10CBAA83AE4}"/>
              </a:ext>
            </a:extLst>
          </p:cNvPr>
          <p:cNvSpPr txBox="1"/>
          <p:nvPr/>
        </p:nvSpPr>
        <p:spPr>
          <a:xfrm>
            <a:off x="0" y="0"/>
            <a:ext cx="12192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5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127000">
                  <a:srgbClr val="FF9933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Palatino Linotype" panose="02040502050505030304" pitchFamily="18" charset="0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srgbClr val="FF9933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alatino Linotype" panose="02040502050505030304" pitchFamily="18" charset="0"/>
                <a:ea typeface="+mn-ea"/>
                <a:cs typeface="+mn-cs"/>
              </a:rPr>
              <a:t>“WHENEVER YOU COME TOGETHER”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0D6BCFE-27BA-1C34-186B-44015CE42B5C}"/>
              </a:ext>
            </a:extLst>
          </p:cNvPr>
          <p:cNvSpPr txBox="1"/>
          <p:nvPr/>
        </p:nvSpPr>
        <p:spPr>
          <a:xfrm>
            <a:off x="0" y="1477328"/>
            <a:ext cx="12192000" cy="35548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500" b="0" i="0" u="none" strike="noStrike" kern="1200" cap="small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Palatino Linotype" panose="02040502050505030304" pitchFamily="18" charset="0"/>
              <a:ea typeface="+mn-ea"/>
              <a:cs typeface="+mn-cs"/>
            </a:endParaRPr>
          </a:p>
          <a:p>
            <a:pPr marL="914400" marR="0" lvl="0" indent="-9144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romanUcPeriod" startAt="5"/>
              <a:tabLst/>
              <a:defRPr/>
            </a:pPr>
            <a:r>
              <a:rPr kumimoji="0" lang="en-US" sz="4500" b="1" i="0" u="none" strike="noStrike" kern="1200" cap="small" spc="0" normalizeH="0" baseline="0" noProof="0" dirty="0">
                <a:ln>
                  <a:noFill/>
                </a:ln>
                <a:solidFill>
                  <a:srgbClr val="FF9933"/>
                </a:solidFill>
                <a:effectLst>
                  <a:glow rad="127000">
                    <a:prstClr val="black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alatino Linotype" panose="02040502050505030304" pitchFamily="18" charset="0"/>
                <a:ea typeface="+mn-ea"/>
                <a:cs typeface="+mn-cs"/>
              </a:rPr>
              <a:t>Coming Together Affects the Lord’s Supper</a:t>
            </a:r>
          </a:p>
          <a:p>
            <a:pPr marL="1828800" marR="0" lvl="0" indent="-9683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kumimoji="0" lang="en-US" sz="4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>
                  <a:glow rad="127000">
                    <a:srgbClr val="FF9933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Palatino Linotype" panose="02040502050505030304" pitchFamily="18" charset="0"/>
                <a:ea typeface="+mn-ea"/>
                <a:cs typeface="+mn-cs"/>
              </a:rPr>
              <a:t>Acts 20:7</a:t>
            </a:r>
          </a:p>
          <a:p>
            <a:pPr marL="1828800" marR="0" lvl="0" indent="-9683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+mj-lt"/>
              <a:buAutoNum type="alphaUcPeriod"/>
              <a:tabLst/>
              <a:defRPr/>
            </a:pPr>
            <a:r>
              <a:rPr lang="en-US" sz="4500" b="1" dirty="0">
                <a:solidFill>
                  <a:prstClr val="black"/>
                </a:solidFill>
                <a:effectLst>
                  <a:glow rad="127000">
                    <a:srgbClr val="FF9933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1</a:t>
            </a:r>
            <a:r>
              <a:rPr lang="en-US" sz="4500" b="1" baseline="30000" dirty="0">
                <a:solidFill>
                  <a:prstClr val="black"/>
                </a:solidFill>
                <a:effectLst>
                  <a:glow rad="127000">
                    <a:srgbClr val="FF9933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st</a:t>
            </a:r>
            <a:r>
              <a:rPr lang="en-US" sz="4500" b="1" dirty="0">
                <a:solidFill>
                  <a:prstClr val="black"/>
                </a:solidFill>
                <a:effectLst>
                  <a:glow rad="127000">
                    <a:srgbClr val="FF9933"/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Palatino Linotype" panose="02040502050505030304" pitchFamily="18" charset="0"/>
              </a:rPr>
              <a:t> Corinthians 11:17-33</a:t>
            </a:r>
            <a:endParaRPr kumimoji="0" lang="en-US" sz="45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>
                <a:glow rad="127000">
                  <a:srgbClr val="FF9933"/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Palatino Linotype" panose="02040502050505030304" pitchFamily="18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643009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104</Words>
  <Application>Microsoft Office PowerPoint</Application>
  <PresentationFormat>Widescreen</PresentationFormat>
  <Paragraphs>40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Palatino Linotype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Rachel Dockens</dc:creator>
  <cp:lastModifiedBy>Richard Thetford</cp:lastModifiedBy>
  <cp:revision>16</cp:revision>
  <dcterms:created xsi:type="dcterms:W3CDTF">2023-02-05T00:13:32Z</dcterms:created>
  <dcterms:modified xsi:type="dcterms:W3CDTF">2023-02-14T22:51:52Z</dcterms:modified>
</cp:coreProperties>
</file>