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sldIdLst>
    <p:sldId id="370" r:id="rId2"/>
    <p:sldId id="371" r:id="rId3"/>
    <p:sldId id="372" r:id="rId4"/>
    <p:sldId id="373" r:id="rId5"/>
    <p:sldId id="374" r:id="rId6"/>
    <p:sldId id="375" r:id="rId7"/>
    <p:sldId id="376" r:id="rId8"/>
    <p:sldId id="377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99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3" autoAdjust="0"/>
    <p:restoredTop sz="86325" autoAdjust="0"/>
  </p:normalViewPr>
  <p:slideViewPr>
    <p:cSldViewPr>
      <p:cViewPr varScale="1">
        <p:scale>
          <a:sx n="104" d="100"/>
          <a:sy n="104" d="100"/>
        </p:scale>
        <p:origin x="776" y="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6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33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466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73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02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0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09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1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05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3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29" indent="0">
              <a:buNone/>
              <a:defRPr sz="900"/>
            </a:lvl6pPr>
            <a:lvl7pPr marL="2742995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58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66" indent="0">
              <a:buNone/>
              <a:defRPr sz="2800"/>
            </a:lvl2pPr>
            <a:lvl3pPr marL="914333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29" indent="0">
              <a:buNone/>
              <a:defRPr sz="2000"/>
            </a:lvl6pPr>
            <a:lvl7pPr marL="2742995" indent="0">
              <a:buNone/>
              <a:defRPr sz="2000"/>
            </a:lvl7pPr>
            <a:lvl8pPr marL="3200160" indent="0">
              <a:buNone/>
              <a:defRPr sz="2000"/>
            </a:lvl8pPr>
            <a:lvl9pPr marL="365732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3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29" indent="0">
              <a:buNone/>
              <a:defRPr sz="900"/>
            </a:lvl6pPr>
            <a:lvl7pPr marL="2742995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65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4" tIns="45717" rIns="91434" bIns="4571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14333"/>
              <a:t>2/21/2023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14333"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17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33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5" indent="-342875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29" algn="l" defTabSz="9143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5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6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1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09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29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5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6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2A394572-C782-164A-5994-5FE267917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49" y="0"/>
            <a:ext cx="72009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8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2A394572-C782-164A-5994-5FE267917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8892"/>
            <a:ext cx="4572001" cy="32657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47D678-BEAB-5AC0-0682-C946EDF4C300}"/>
              </a:ext>
            </a:extLst>
          </p:cNvPr>
          <p:cNvSpPr txBox="1"/>
          <p:nvPr/>
        </p:nvSpPr>
        <p:spPr>
          <a:xfrm>
            <a:off x="1" y="133350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Bahnschrift SemiBold" panose="020B0502040204020203" pitchFamily="34" charset="0"/>
              </a:rPr>
              <a:t>“WHOEVER MARRIES HER WHO IS DIVORCED”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F488C-92FF-5189-3D38-EC309E348910}"/>
              </a:ext>
            </a:extLst>
          </p:cNvPr>
          <p:cNvSpPr txBox="1"/>
          <p:nvPr/>
        </p:nvSpPr>
        <p:spPr>
          <a:xfrm>
            <a:off x="4572000" y="666750"/>
            <a:ext cx="457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romanUcPeriod"/>
            </a:pPr>
            <a:r>
              <a:rPr lang="en-US" sz="3500" cap="small" dirty="0">
                <a:solidFill>
                  <a:srgbClr val="00CCFF"/>
                </a:solidFill>
                <a:latin typeface="Bahnschrift" panose="020B0502040204020203" pitchFamily="34" charset="0"/>
              </a:rPr>
              <a:t>Christ’s Law on Marriage Applies to Non-Christians</a:t>
            </a:r>
          </a:p>
          <a:p>
            <a:pPr marL="914400" indent="-457200">
              <a:buFont typeface="+mj-lt"/>
              <a:buAutoNum type="alphaUcPeriod"/>
            </a:pPr>
            <a:r>
              <a:rPr lang="en-US" sz="3500" dirty="0">
                <a:latin typeface="Bahnschrift" panose="020B0502040204020203" pitchFamily="34" charset="0"/>
              </a:rPr>
              <a:t>Matthew 5:32; 19:9; Mark 10:11-12; Luke 16:18; Romans 10:13; Matthew 7:24</a:t>
            </a:r>
          </a:p>
        </p:txBody>
      </p:sp>
    </p:spTree>
    <p:extLst>
      <p:ext uri="{BB962C8B-B14F-4D97-AF65-F5344CB8AC3E}">
        <p14:creationId xmlns:p14="http://schemas.microsoft.com/office/powerpoint/2010/main" val="1972649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2A394572-C782-164A-5994-5FE267917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8892"/>
            <a:ext cx="4572001" cy="32657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47D678-BEAB-5AC0-0682-C946EDF4C300}"/>
              </a:ext>
            </a:extLst>
          </p:cNvPr>
          <p:cNvSpPr txBox="1"/>
          <p:nvPr/>
        </p:nvSpPr>
        <p:spPr>
          <a:xfrm>
            <a:off x="1" y="133350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“WHOEVER MARRIES HER WHO IS DIVORCED”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F488C-92FF-5189-3D38-EC309E348910}"/>
              </a:ext>
            </a:extLst>
          </p:cNvPr>
          <p:cNvSpPr txBox="1"/>
          <p:nvPr/>
        </p:nvSpPr>
        <p:spPr>
          <a:xfrm>
            <a:off x="4572000" y="666750"/>
            <a:ext cx="457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3500" b="0" i="0" u="none" strike="noStrike" kern="1200" cap="small" spc="0" normalizeH="0" baseline="0" noProof="0" dirty="0">
                <a:ln>
                  <a:noFill/>
                </a:ln>
                <a:solidFill>
                  <a:srgbClr val="00CCFF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Christ’s Law on Marriage Applies to Non-Christians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Matthew 28:18; John 17:1-2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lang="en-US" sz="3500" dirty="0">
                <a:solidFill>
                  <a:prstClr val="white"/>
                </a:solidFill>
                <a:latin typeface="Bahnschrift" panose="020B0502040204020203" pitchFamily="34" charset="0"/>
              </a:rPr>
              <a:t>John 12:48</a:t>
            </a:r>
          </a:p>
        </p:txBody>
      </p:sp>
    </p:spTree>
    <p:extLst>
      <p:ext uri="{BB962C8B-B14F-4D97-AF65-F5344CB8AC3E}">
        <p14:creationId xmlns:p14="http://schemas.microsoft.com/office/powerpoint/2010/main" val="74538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2A394572-C782-164A-5994-5FE267917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8892"/>
            <a:ext cx="4572001" cy="32657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47D678-BEAB-5AC0-0682-C946EDF4C300}"/>
              </a:ext>
            </a:extLst>
          </p:cNvPr>
          <p:cNvSpPr txBox="1"/>
          <p:nvPr/>
        </p:nvSpPr>
        <p:spPr>
          <a:xfrm>
            <a:off x="1" y="133350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“WHOEVER MARRIES HER WHO IS DIVORCED”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F488C-92FF-5189-3D38-EC309E348910}"/>
              </a:ext>
            </a:extLst>
          </p:cNvPr>
          <p:cNvSpPr txBox="1"/>
          <p:nvPr/>
        </p:nvSpPr>
        <p:spPr>
          <a:xfrm>
            <a:off x="4572000" y="666750"/>
            <a:ext cx="457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3500" b="0" i="0" u="none" strike="noStrike" kern="1200" cap="small" spc="0" normalizeH="0" baseline="0" noProof="0" dirty="0">
                <a:ln>
                  <a:noFill/>
                </a:ln>
                <a:solidFill>
                  <a:srgbClr val="00CCFF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Christ’s Law on Marriage Applies to Non-Christians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4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Romans 3:23;</a:t>
            </a:r>
            <a:b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</a:b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1</a:t>
            </a:r>
            <a:r>
              <a:rPr kumimoji="0" lang="en-US" sz="35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st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John 3:4; Romans 4:15;</a:t>
            </a:r>
            <a:b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</a:b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1</a:t>
            </a:r>
            <a:r>
              <a:rPr kumimoji="0" lang="en-US" sz="35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st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Corinthians 9:21</a:t>
            </a:r>
          </a:p>
        </p:txBody>
      </p:sp>
    </p:spTree>
    <p:extLst>
      <p:ext uri="{BB962C8B-B14F-4D97-AF65-F5344CB8AC3E}">
        <p14:creationId xmlns:p14="http://schemas.microsoft.com/office/powerpoint/2010/main" val="570475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2A394572-C782-164A-5994-5FE267917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8892"/>
            <a:ext cx="4572001" cy="32657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47D678-BEAB-5AC0-0682-C946EDF4C300}"/>
              </a:ext>
            </a:extLst>
          </p:cNvPr>
          <p:cNvSpPr txBox="1"/>
          <p:nvPr/>
        </p:nvSpPr>
        <p:spPr>
          <a:xfrm>
            <a:off x="1" y="133350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“WHOEVER MARRIES HER WHO IS DIVORCED”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F488C-92FF-5189-3D38-EC309E348910}"/>
              </a:ext>
            </a:extLst>
          </p:cNvPr>
          <p:cNvSpPr txBox="1"/>
          <p:nvPr/>
        </p:nvSpPr>
        <p:spPr>
          <a:xfrm>
            <a:off x="4572000" y="666750"/>
            <a:ext cx="457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3500" b="0" i="0" u="none" strike="noStrike" kern="1200" cap="small" spc="0" normalizeH="0" baseline="0" noProof="0" dirty="0">
                <a:ln>
                  <a:noFill/>
                </a:ln>
                <a:solidFill>
                  <a:srgbClr val="00CCFF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Christ’s Law on Marriage Applies to Non-Christians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5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Mark 16:15; Romans 8:2; James 2:10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5"/>
              <a:tabLst/>
              <a:defRPr/>
            </a:pPr>
            <a:r>
              <a:rPr lang="en-US" sz="3500" dirty="0">
                <a:solidFill>
                  <a:prstClr val="white"/>
                </a:solidFill>
                <a:latin typeface="Bahnschrift" panose="020B0502040204020203" pitchFamily="34" charset="0"/>
              </a:rPr>
              <a:t>1</a:t>
            </a:r>
            <a:r>
              <a:rPr lang="en-US" sz="3500" baseline="30000" dirty="0">
                <a:solidFill>
                  <a:prstClr val="white"/>
                </a:solidFill>
                <a:latin typeface="Bahnschrift" panose="020B0502040204020203" pitchFamily="34" charset="0"/>
              </a:rPr>
              <a:t>st</a:t>
            </a:r>
            <a:r>
              <a:rPr lang="en-US" sz="3500" dirty="0">
                <a:solidFill>
                  <a:prstClr val="white"/>
                </a:solidFill>
                <a:latin typeface="Bahnschrift" panose="020B0502040204020203" pitchFamily="34" charset="0"/>
              </a:rPr>
              <a:t> Corinthians 6:9-11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03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2A394572-C782-164A-5994-5FE267917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8892"/>
            <a:ext cx="4572001" cy="32657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47D678-BEAB-5AC0-0682-C946EDF4C300}"/>
              </a:ext>
            </a:extLst>
          </p:cNvPr>
          <p:cNvSpPr txBox="1"/>
          <p:nvPr/>
        </p:nvSpPr>
        <p:spPr>
          <a:xfrm>
            <a:off x="1" y="133350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“WHOEVER MARRIES HER WHO IS DIVORCED”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F488C-92FF-5189-3D38-EC309E348910}"/>
              </a:ext>
            </a:extLst>
          </p:cNvPr>
          <p:cNvSpPr txBox="1"/>
          <p:nvPr/>
        </p:nvSpPr>
        <p:spPr>
          <a:xfrm>
            <a:off x="4572000" y="666750"/>
            <a:ext cx="457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3500" b="0" i="0" u="none" strike="noStrike" kern="1200" cap="small" spc="0" normalizeH="0" baseline="0" noProof="0" dirty="0">
                <a:ln>
                  <a:noFill/>
                </a:ln>
                <a:solidFill>
                  <a:srgbClr val="00CCFF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Repentance Applies to Sinful Marriage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Acts 2:38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prstClr val="white"/>
                </a:solidFill>
                <a:latin typeface="Bahnschrift" panose="020B0502040204020203" pitchFamily="34" charset="0"/>
              </a:rPr>
              <a:t>Matthew 12:41; Jonah 3:10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Ezra 10:1-3, 10-12, 44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prstClr val="white"/>
                </a:solidFill>
                <a:latin typeface="Bahnschrift" panose="020B0502040204020203" pitchFamily="34" charset="0"/>
              </a:rPr>
              <a:t>Luke 18:29-30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954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2A394572-C782-164A-5994-5FE267917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8892"/>
            <a:ext cx="4572001" cy="32657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47D678-BEAB-5AC0-0682-C946EDF4C300}"/>
              </a:ext>
            </a:extLst>
          </p:cNvPr>
          <p:cNvSpPr txBox="1"/>
          <p:nvPr/>
        </p:nvSpPr>
        <p:spPr>
          <a:xfrm>
            <a:off x="1" y="133350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“WHOEVER MARRIES HER WHO IS DIVORCED”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F488C-92FF-5189-3D38-EC309E348910}"/>
              </a:ext>
            </a:extLst>
          </p:cNvPr>
          <p:cNvSpPr txBox="1"/>
          <p:nvPr/>
        </p:nvSpPr>
        <p:spPr>
          <a:xfrm>
            <a:off x="4572000" y="666750"/>
            <a:ext cx="457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3500" b="0" i="0" u="none" strike="noStrike" kern="1200" cap="small" spc="0" normalizeH="0" baseline="0" noProof="0" dirty="0">
                <a:ln>
                  <a:noFill/>
                </a:ln>
                <a:solidFill>
                  <a:srgbClr val="00CCFF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Repentance Applies to Sinful Marriage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5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1</a:t>
            </a:r>
            <a:r>
              <a:rPr kumimoji="0" lang="en-US" sz="35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st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Corinthians 7:39;</a:t>
            </a:r>
            <a:b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</a:b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Romans 7:2-3;</a:t>
            </a:r>
            <a:b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</a:b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Matthew 19:3-6</a:t>
            </a:r>
          </a:p>
        </p:txBody>
      </p:sp>
    </p:spTree>
    <p:extLst>
      <p:ext uri="{BB962C8B-B14F-4D97-AF65-F5344CB8AC3E}">
        <p14:creationId xmlns:p14="http://schemas.microsoft.com/office/powerpoint/2010/main" val="903088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2A394572-C782-164A-5994-5FE267917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8892"/>
            <a:ext cx="4572001" cy="32657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47D678-BEAB-5AC0-0682-C946EDF4C300}"/>
              </a:ext>
            </a:extLst>
          </p:cNvPr>
          <p:cNvSpPr txBox="1"/>
          <p:nvPr/>
        </p:nvSpPr>
        <p:spPr>
          <a:xfrm>
            <a:off x="1" y="133350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“WHOEVER MARRIES HER WHO IS DIVORCED”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F488C-92FF-5189-3D38-EC309E348910}"/>
              </a:ext>
            </a:extLst>
          </p:cNvPr>
          <p:cNvSpPr txBox="1"/>
          <p:nvPr/>
        </p:nvSpPr>
        <p:spPr>
          <a:xfrm>
            <a:off x="4572000" y="666750"/>
            <a:ext cx="457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500" b="0" i="0" u="none" strike="noStrike" kern="1200" cap="small" spc="0" normalizeH="0" baseline="0" noProof="0" dirty="0">
                <a:ln>
                  <a:noFill/>
                </a:ln>
                <a:solidFill>
                  <a:srgbClr val="00CCFF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Conclusion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Hebrews 13:4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prstClr val="white"/>
                </a:solidFill>
                <a:latin typeface="Bahnschrift" panose="020B0502040204020203" pitchFamily="34" charset="0"/>
              </a:rPr>
              <a:t>Revelation 2:21-22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444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On-screen Show (16:9)</PresentationFormat>
  <Paragraphs>27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Bahnschrift</vt:lpstr>
      <vt:lpstr>Bahnschrift SemiBold</vt:lpstr>
      <vt:lpstr>Calibri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cp:lastModifiedBy>Richard Thetford</cp:lastModifiedBy>
  <cp:revision>32</cp:revision>
  <dcterms:created xsi:type="dcterms:W3CDTF">2008-03-16T18:22:36Z</dcterms:created>
  <dcterms:modified xsi:type="dcterms:W3CDTF">2023-02-21T21:31:59Z</dcterms:modified>
</cp:coreProperties>
</file>