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0620" r:id="rId2"/>
    <p:sldId id="10641" r:id="rId3"/>
    <p:sldId id="10642" r:id="rId4"/>
    <p:sldId id="10643" r:id="rId5"/>
    <p:sldId id="10644" r:id="rId6"/>
    <p:sldId id="10645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Dockens" initials="RD" lastIdx="13" clrIdx="0">
    <p:extLst>
      <p:ext uri="{19B8F6BF-5375-455C-9EA6-DF929625EA0E}">
        <p15:presenceInfo xmlns:p15="http://schemas.microsoft.com/office/powerpoint/2012/main" userId="8797cd3aa020e9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7C80"/>
    <a:srgbClr val="1F3864"/>
    <a:srgbClr val="FF9933"/>
    <a:srgbClr val="FF66FF"/>
    <a:srgbClr val="CCFFCC"/>
    <a:srgbClr val="000099"/>
    <a:srgbClr val="0099CC"/>
    <a:srgbClr val="3399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485" autoAdjust="0"/>
  </p:normalViewPr>
  <p:slideViewPr>
    <p:cSldViewPr>
      <p:cViewPr varScale="1">
        <p:scale>
          <a:sx n="68" d="100"/>
          <a:sy n="68" d="100"/>
        </p:scale>
        <p:origin x="14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8/2/2020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Fireworks in the sky&#10;&#10;Description automatically generated">
            <a:extLst>
              <a:ext uri="{FF2B5EF4-FFF2-40B4-BE49-F238E27FC236}">
                <a16:creationId xmlns:a16="http://schemas.microsoft.com/office/drawing/2014/main" id="{44DAE6FB-A0E5-4B27-9BE0-81463F9C9D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3" r="2" b="2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120465-DEA0-412A-AD4E-A51AC5BB7ACB}"/>
              </a:ext>
            </a:extLst>
          </p:cNvPr>
          <p:cNvSpPr txBox="1"/>
          <p:nvPr/>
        </p:nvSpPr>
        <p:spPr>
          <a:xfrm>
            <a:off x="-1143" y="2690336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dirty="0">
                <a:solidFill>
                  <a:srgbClr val="FFFF00"/>
                </a:solidFill>
                <a:effectLst>
                  <a:glow rad="254000">
                    <a:schemeClr val="tx1"/>
                  </a:glow>
                </a:effectLst>
                <a:latin typeface="RACE1 Brannt NCV" panose="02000503020000020003" pitchFamily="50" charset="0"/>
              </a:rPr>
              <a:t>WHY I BELIEVE</a:t>
            </a:r>
          </a:p>
        </p:txBody>
      </p:sp>
    </p:spTree>
    <p:extLst>
      <p:ext uri="{BB962C8B-B14F-4D97-AF65-F5344CB8AC3E}">
        <p14:creationId xmlns:p14="http://schemas.microsoft.com/office/powerpoint/2010/main" val="2603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Fireworks in the sky&#10;&#10;Description automatically generated">
            <a:extLst>
              <a:ext uri="{FF2B5EF4-FFF2-40B4-BE49-F238E27FC236}">
                <a16:creationId xmlns:a16="http://schemas.microsoft.com/office/drawing/2014/main" id="{44DAE6FB-A0E5-4B27-9BE0-81463F9C9D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3" r="2" b="2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120465-DEA0-412A-AD4E-A51AC5BB7ACB}"/>
              </a:ext>
            </a:extLst>
          </p:cNvPr>
          <p:cNvSpPr txBox="1"/>
          <p:nvPr/>
        </p:nvSpPr>
        <p:spPr>
          <a:xfrm>
            <a:off x="0" y="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254000">
                    <a:srgbClr val="000000"/>
                  </a:glow>
                </a:effectLst>
                <a:uLnTx/>
                <a:uFillTx/>
                <a:latin typeface="RACE1 Brannt NCV" panose="02000503020000020003" pitchFamily="50" charset="0"/>
                <a:ea typeface="Cambria" panose="02040503050406030204" pitchFamily="18" charset="0"/>
              </a:rPr>
              <a:t>I Believe God exists because nature reveals Him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254000">
                    <a:srgbClr val="0000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.</a:t>
            </a:r>
          </a:p>
          <a:p>
            <a:pPr marL="1828800" marR="0" lvl="0" indent="-914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Hebrews 3:4</a:t>
            </a:r>
          </a:p>
          <a:p>
            <a:pPr marL="1828800" marR="0" lvl="0" indent="-914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0" dirty="0"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Psalm 19:1</a:t>
            </a:r>
          </a:p>
          <a:p>
            <a:pPr marL="1828800" marR="0" lvl="0" indent="-914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</a:rPr>
              <a:t>Romans 1:20</a:t>
            </a:r>
          </a:p>
        </p:txBody>
      </p:sp>
    </p:spTree>
    <p:extLst>
      <p:ext uri="{BB962C8B-B14F-4D97-AF65-F5344CB8AC3E}">
        <p14:creationId xmlns:p14="http://schemas.microsoft.com/office/powerpoint/2010/main" val="137394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Fireworks in the sky&#10;&#10;Description automatically generated">
            <a:extLst>
              <a:ext uri="{FF2B5EF4-FFF2-40B4-BE49-F238E27FC236}">
                <a16:creationId xmlns:a16="http://schemas.microsoft.com/office/drawing/2014/main" id="{44DAE6FB-A0E5-4B27-9BE0-81463F9C9D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3" r="2" b="2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120465-DEA0-412A-AD4E-A51AC5BB7ACB}"/>
              </a:ext>
            </a:extLst>
          </p:cNvPr>
          <p:cNvSpPr txBox="1"/>
          <p:nvPr/>
        </p:nvSpPr>
        <p:spPr>
          <a:xfrm>
            <a:off x="0" y="0"/>
            <a:ext cx="9144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254000">
                    <a:srgbClr val="000000"/>
                  </a:glow>
                </a:effectLst>
                <a:uLnTx/>
                <a:uFillTx/>
                <a:latin typeface="RACE1 Brannt NCV" panose="02000503020000020003" pitchFamily="50" charset="0"/>
                <a:ea typeface="Cambria" panose="02040503050406030204" pitchFamily="18" charset="0"/>
                <a:cs typeface="Arial" charset="0"/>
              </a:rPr>
              <a:t>I Believe God expects us to seek Him because He has instilled it in us innately to do so.</a:t>
            </a:r>
            <a:endParaRPr kumimoji="0" lang="en-US" sz="50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254000">
                  <a:srgbClr val="000000"/>
                </a:glow>
              </a:effectLst>
              <a:uLnTx/>
              <a:uFillTx/>
              <a:latin typeface="RACE1 Brannt NCV" panose="02000503020000020003" pitchFamily="50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Ecclesiastes 3:11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0" dirty="0"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Acts 17:26-28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Matthew 7:7</a:t>
            </a:r>
          </a:p>
        </p:txBody>
      </p:sp>
    </p:spTree>
    <p:extLst>
      <p:ext uri="{BB962C8B-B14F-4D97-AF65-F5344CB8AC3E}">
        <p14:creationId xmlns:p14="http://schemas.microsoft.com/office/powerpoint/2010/main" val="89912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Fireworks in the sky&#10;&#10;Description automatically generated">
            <a:extLst>
              <a:ext uri="{FF2B5EF4-FFF2-40B4-BE49-F238E27FC236}">
                <a16:creationId xmlns:a16="http://schemas.microsoft.com/office/drawing/2014/main" id="{44DAE6FB-A0E5-4B27-9BE0-81463F9C9D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3" r="2" b="2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120465-DEA0-412A-AD4E-A51AC5BB7ACB}"/>
              </a:ext>
            </a:extLst>
          </p:cNvPr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254000">
                    <a:srgbClr val="000000"/>
                  </a:glow>
                </a:effectLst>
                <a:uLnTx/>
                <a:uFillTx/>
                <a:latin typeface="RACE1 Brannt NCV" panose="02000503020000020003" pitchFamily="50" charset="0"/>
                <a:ea typeface="Cambria" panose="02040503050406030204" pitchFamily="18" charset="0"/>
                <a:cs typeface="Arial" charset="0"/>
              </a:rPr>
              <a:t>I Believe Jesus of Nazareth rose from the dead because eyewitnesses bore testimony to the fact.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254000">
                  <a:srgbClr val="000000"/>
                </a:glow>
              </a:effectLst>
              <a:uLnTx/>
              <a:uFillTx/>
              <a:latin typeface="RACE1 Brannt NCV" panose="02000503020000020003" pitchFamily="50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Luke 24:44-48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Acts 2:32; 4:33; 10:40-41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1</a:t>
            </a:r>
            <a:r>
              <a:rPr lang="en-US" sz="4000" b="0" baseline="30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st</a:t>
            </a:r>
            <a:r>
              <a:rPr lang="en-US" sz="40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 Corinthians 15:1-8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uLnTx/>
              <a:uFillTx/>
              <a:latin typeface="RACE1 Brannt NCV" panose="02000503020000020003" pitchFamily="50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05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Fireworks in the sky&#10;&#10;Description automatically generated">
            <a:extLst>
              <a:ext uri="{FF2B5EF4-FFF2-40B4-BE49-F238E27FC236}">
                <a16:creationId xmlns:a16="http://schemas.microsoft.com/office/drawing/2014/main" id="{44DAE6FB-A0E5-4B27-9BE0-81463F9C9D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3" r="2" b="2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120465-DEA0-412A-AD4E-A51AC5BB7ACB}"/>
              </a:ext>
            </a:extLst>
          </p:cNvPr>
          <p:cNvSpPr txBox="1"/>
          <p:nvPr/>
        </p:nvSpPr>
        <p:spPr>
          <a:xfrm>
            <a:off x="0" y="0"/>
            <a:ext cx="9144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254000">
                    <a:srgbClr val="000000"/>
                  </a:glow>
                </a:effectLst>
                <a:uLnTx/>
                <a:uFillTx/>
                <a:latin typeface="RACE1 Brannt NCV" panose="02000503020000020003" pitchFamily="50" charset="0"/>
                <a:ea typeface="Cambria" panose="02040503050406030204" pitchFamily="18" charset="0"/>
                <a:cs typeface="Arial" charset="0"/>
              </a:rPr>
              <a:t>I Believe Jesus is the Son of God, the Savior, &amp; the Judge of all souls because He arose.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254000">
                  <a:srgbClr val="000000"/>
                </a:glow>
              </a:effectLst>
              <a:uLnTx/>
              <a:uFillTx/>
              <a:latin typeface="RACE1 Brannt NCV" panose="02000503020000020003" pitchFamily="50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Romans 1:1-4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Acts 5:30-32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Acts 17:31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uLnTx/>
              <a:uFillTx/>
              <a:latin typeface="RACE1 Brannt NCV" panose="02000503020000020003" pitchFamily="50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09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" name="Picture 2" descr="Fireworks in the sky&#10;&#10;Description automatically generated">
            <a:extLst>
              <a:ext uri="{FF2B5EF4-FFF2-40B4-BE49-F238E27FC236}">
                <a16:creationId xmlns:a16="http://schemas.microsoft.com/office/drawing/2014/main" id="{44DAE6FB-A0E5-4B27-9BE0-81463F9C9D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3" r="2" b="2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120465-DEA0-412A-AD4E-A51AC5BB7ACB}"/>
              </a:ext>
            </a:extLst>
          </p:cNvPr>
          <p:cNvSpPr txBox="1"/>
          <p:nvPr/>
        </p:nvSpPr>
        <p:spPr>
          <a:xfrm>
            <a:off x="0" y="0"/>
            <a:ext cx="9144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254000">
                    <a:srgbClr val="000000"/>
                  </a:glow>
                </a:effectLst>
                <a:uLnTx/>
                <a:uFillTx/>
                <a:latin typeface="RACE1 Brannt NCV" panose="02000503020000020003" pitchFamily="50" charset="0"/>
                <a:ea typeface="Cambria" panose="02040503050406030204" pitchFamily="18" charset="0"/>
                <a:cs typeface="Arial" charset="0"/>
              </a:rPr>
              <a:t>I Believe God holds souls accountable to an objective standard because He is the God of truth.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254000">
                  <a:srgbClr val="000000"/>
                </a:glow>
              </a:effectLst>
              <a:uLnTx/>
              <a:uFillTx/>
              <a:latin typeface="RACE1 Brannt NCV" panose="02000503020000020003" pitchFamily="50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Deuteronomy 32:4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Proverbs 20:10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John 14:6; Acts 4:12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uLnTx/>
                <a:uFillTx/>
                <a:latin typeface="RACE1 Brannt NCV" panose="02000503020000020003" pitchFamily="50" charset="0"/>
                <a:ea typeface="+mn-ea"/>
                <a:cs typeface="Arial" charset="0"/>
              </a:rPr>
              <a:t>Ephesians 4:4-</a:t>
            </a:r>
            <a:r>
              <a:rPr lang="en-US" sz="40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RACE1 Brannt NCV" panose="02000503020000020003" pitchFamily="50" charset="0"/>
              </a:rPr>
              <a:t>6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uLnTx/>
              <a:uFillTx/>
              <a:latin typeface="RACE1 Brannt NCV" panose="02000503020000020003" pitchFamily="50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48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129</Words>
  <Application>Microsoft Office PowerPoint</Application>
  <PresentationFormat>On-screen Show (4:3)</PresentationFormat>
  <Paragraphs>22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RACE1 Brannt NCV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17</cp:revision>
  <dcterms:created xsi:type="dcterms:W3CDTF">2020-08-01T18:36:55Z</dcterms:created>
  <dcterms:modified xsi:type="dcterms:W3CDTF">2020-08-03T01:48:51Z</dcterms:modified>
</cp:coreProperties>
</file>