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3900"/>
    <a:srgbClr val="990000"/>
    <a:srgbClr val="B46B00"/>
    <a:srgbClr val="704300"/>
    <a:srgbClr val="000000"/>
    <a:srgbClr val="003300"/>
    <a:srgbClr val="FFD89F"/>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70" d="100"/>
          <a:sy n="70" d="100"/>
        </p:scale>
        <p:origin x="1056" y="3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4B8C6C9-279E-4FC3-AEB7-DC7EC5DC0D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A8598D-7394-4D4C-A2AD-4B394ADE5E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A85BC6-929A-4500-8BF4-77F63A8AB522}"/>
              </a:ext>
            </a:extLst>
          </p:cNvPr>
          <p:cNvSpPr>
            <a:spLocks noGrp="1" noChangeArrowheads="1"/>
          </p:cNvSpPr>
          <p:nvPr>
            <p:ph type="sldNum" sz="quarter" idx="12"/>
          </p:nvPr>
        </p:nvSpPr>
        <p:spPr>
          <a:ln/>
        </p:spPr>
        <p:txBody>
          <a:bodyPr/>
          <a:lstStyle>
            <a:lvl1pPr>
              <a:defRPr/>
            </a:lvl1pPr>
          </a:lstStyle>
          <a:p>
            <a:pPr>
              <a:defRPr/>
            </a:pPr>
            <a:fld id="{5B0CF5ED-9A7E-4E21-8A4E-4E41231A5352}" type="slidenum">
              <a:rPr lang="en-US" altLang="en-US"/>
              <a:pPr>
                <a:defRPr/>
              </a:pPr>
              <a:t>‹#›</a:t>
            </a:fld>
            <a:endParaRPr lang="en-US" altLang="en-US"/>
          </a:p>
        </p:txBody>
      </p:sp>
    </p:spTree>
    <p:extLst>
      <p:ext uri="{BB962C8B-B14F-4D97-AF65-F5344CB8AC3E}">
        <p14:creationId xmlns:p14="http://schemas.microsoft.com/office/powerpoint/2010/main" val="374785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2930BA-4671-4C94-B013-A3B5F7CC63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D542B8-31C2-4989-A50B-4CAD1E98F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8E5CB2-38BF-44AA-9B48-AAAAA555A1B0}"/>
              </a:ext>
            </a:extLst>
          </p:cNvPr>
          <p:cNvSpPr>
            <a:spLocks noGrp="1" noChangeArrowheads="1"/>
          </p:cNvSpPr>
          <p:nvPr>
            <p:ph type="sldNum" sz="quarter" idx="12"/>
          </p:nvPr>
        </p:nvSpPr>
        <p:spPr>
          <a:ln/>
        </p:spPr>
        <p:txBody>
          <a:bodyPr/>
          <a:lstStyle>
            <a:lvl1pPr>
              <a:defRPr/>
            </a:lvl1pPr>
          </a:lstStyle>
          <a:p>
            <a:pPr>
              <a:defRPr/>
            </a:pPr>
            <a:fld id="{FBF7B464-46D3-41A4-8EA1-83E84FB6EA81}" type="slidenum">
              <a:rPr lang="en-US" altLang="en-US"/>
              <a:pPr>
                <a:defRPr/>
              </a:pPr>
              <a:t>‹#›</a:t>
            </a:fld>
            <a:endParaRPr lang="en-US" altLang="en-US"/>
          </a:p>
        </p:txBody>
      </p:sp>
    </p:spTree>
    <p:extLst>
      <p:ext uri="{BB962C8B-B14F-4D97-AF65-F5344CB8AC3E}">
        <p14:creationId xmlns:p14="http://schemas.microsoft.com/office/powerpoint/2010/main" val="285285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C10A1A-A7CB-44C6-ADDD-410D67ADCE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E4ED09-72FF-440A-AEF7-612AFB93C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F3B508-F633-4F0D-9E80-57C51458F0B5}"/>
              </a:ext>
            </a:extLst>
          </p:cNvPr>
          <p:cNvSpPr>
            <a:spLocks noGrp="1" noChangeArrowheads="1"/>
          </p:cNvSpPr>
          <p:nvPr>
            <p:ph type="sldNum" sz="quarter" idx="12"/>
          </p:nvPr>
        </p:nvSpPr>
        <p:spPr>
          <a:ln/>
        </p:spPr>
        <p:txBody>
          <a:bodyPr/>
          <a:lstStyle>
            <a:lvl1pPr>
              <a:defRPr/>
            </a:lvl1pPr>
          </a:lstStyle>
          <a:p>
            <a:pPr>
              <a:defRPr/>
            </a:pPr>
            <a:fld id="{7185005B-F3A9-441F-984C-C5975096E5E9}" type="slidenum">
              <a:rPr lang="en-US" altLang="en-US"/>
              <a:pPr>
                <a:defRPr/>
              </a:pPr>
              <a:t>‹#›</a:t>
            </a:fld>
            <a:endParaRPr lang="en-US" altLang="en-US"/>
          </a:p>
        </p:txBody>
      </p:sp>
    </p:spTree>
    <p:extLst>
      <p:ext uri="{BB962C8B-B14F-4D97-AF65-F5344CB8AC3E}">
        <p14:creationId xmlns:p14="http://schemas.microsoft.com/office/powerpoint/2010/main" val="308475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FE8F45-6CA9-47C2-94C0-F616024440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DB522A-DB81-44AB-9C2D-0539A2CCD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DBAE5B-7C37-422B-9F13-8B408B8D1CC9}"/>
              </a:ext>
            </a:extLst>
          </p:cNvPr>
          <p:cNvSpPr>
            <a:spLocks noGrp="1" noChangeArrowheads="1"/>
          </p:cNvSpPr>
          <p:nvPr>
            <p:ph type="sldNum" sz="quarter" idx="12"/>
          </p:nvPr>
        </p:nvSpPr>
        <p:spPr>
          <a:ln/>
        </p:spPr>
        <p:txBody>
          <a:bodyPr/>
          <a:lstStyle>
            <a:lvl1pPr>
              <a:defRPr/>
            </a:lvl1pPr>
          </a:lstStyle>
          <a:p>
            <a:pPr>
              <a:defRPr/>
            </a:pPr>
            <a:fld id="{2EE25E6D-E449-4F0A-B6C4-15F73FF45B05}" type="slidenum">
              <a:rPr lang="en-US" altLang="en-US"/>
              <a:pPr>
                <a:defRPr/>
              </a:pPr>
              <a:t>‹#›</a:t>
            </a:fld>
            <a:endParaRPr lang="en-US" altLang="en-US"/>
          </a:p>
        </p:txBody>
      </p:sp>
    </p:spTree>
    <p:extLst>
      <p:ext uri="{BB962C8B-B14F-4D97-AF65-F5344CB8AC3E}">
        <p14:creationId xmlns:p14="http://schemas.microsoft.com/office/powerpoint/2010/main" val="138824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F41D41-5BE1-42C2-93EE-AA4D3BEB27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4373BF-54CE-4010-BF2D-A2D735FD0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8CFC85-4706-49AC-91E4-2A7BF091A975}"/>
              </a:ext>
            </a:extLst>
          </p:cNvPr>
          <p:cNvSpPr>
            <a:spLocks noGrp="1" noChangeArrowheads="1"/>
          </p:cNvSpPr>
          <p:nvPr>
            <p:ph type="sldNum" sz="quarter" idx="12"/>
          </p:nvPr>
        </p:nvSpPr>
        <p:spPr>
          <a:ln/>
        </p:spPr>
        <p:txBody>
          <a:bodyPr/>
          <a:lstStyle>
            <a:lvl1pPr>
              <a:defRPr/>
            </a:lvl1pPr>
          </a:lstStyle>
          <a:p>
            <a:pPr>
              <a:defRPr/>
            </a:pPr>
            <a:fld id="{235CB324-8958-4213-BEA7-70CE0C28430E}" type="slidenum">
              <a:rPr lang="en-US" altLang="en-US"/>
              <a:pPr>
                <a:defRPr/>
              </a:pPr>
              <a:t>‹#›</a:t>
            </a:fld>
            <a:endParaRPr lang="en-US" altLang="en-US"/>
          </a:p>
        </p:txBody>
      </p:sp>
    </p:spTree>
    <p:extLst>
      <p:ext uri="{BB962C8B-B14F-4D97-AF65-F5344CB8AC3E}">
        <p14:creationId xmlns:p14="http://schemas.microsoft.com/office/powerpoint/2010/main" val="369316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AD82B1-71BC-470C-BC66-6B188A9BD7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C282A7-C924-43A5-B55C-73C71E47FC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219D61-AE4C-4A41-9461-40A782BF6824}"/>
              </a:ext>
            </a:extLst>
          </p:cNvPr>
          <p:cNvSpPr>
            <a:spLocks noGrp="1" noChangeArrowheads="1"/>
          </p:cNvSpPr>
          <p:nvPr>
            <p:ph type="sldNum" sz="quarter" idx="12"/>
          </p:nvPr>
        </p:nvSpPr>
        <p:spPr>
          <a:ln/>
        </p:spPr>
        <p:txBody>
          <a:bodyPr/>
          <a:lstStyle>
            <a:lvl1pPr>
              <a:defRPr/>
            </a:lvl1pPr>
          </a:lstStyle>
          <a:p>
            <a:pPr>
              <a:defRPr/>
            </a:pPr>
            <a:fld id="{28F59DE6-24B3-4C4F-8512-5A95EE8154C5}" type="slidenum">
              <a:rPr lang="en-US" altLang="en-US"/>
              <a:pPr>
                <a:defRPr/>
              </a:pPr>
              <a:t>‹#›</a:t>
            </a:fld>
            <a:endParaRPr lang="en-US" altLang="en-US"/>
          </a:p>
        </p:txBody>
      </p:sp>
    </p:spTree>
    <p:extLst>
      <p:ext uri="{BB962C8B-B14F-4D97-AF65-F5344CB8AC3E}">
        <p14:creationId xmlns:p14="http://schemas.microsoft.com/office/powerpoint/2010/main" val="1227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3897DF1-1B07-47BC-A0CB-C288B97347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608A38-25F5-44F3-A090-C176434394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DC5B03E-0BB8-4730-A6FE-1570CA60B0CB}"/>
              </a:ext>
            </a:extLst>
          </p:cNvPr>
          <p:cNvSpPr>
            <a:spLocks noGrp="1" noChangeArrowheads="1"/>
          </p:cNvSpPr>
          <p:nvPr>
            <p:ph type="sldNum" sz="quarter" idx="12"/>
          </p:nvPr>
        </p:nvSpPr>
        <p:spPr>
          <a:ln/>
        </p:spPr>
        <p:txBody>
          <a:bodyPr/>
          <a:lstStyle>
            <a:lvl1pPr>
              <a:defRPr/>
            </a:lvl1pPr>
          </a:lstStyle>
          <a:p>
            <a:pPr>
              <a:defRPr/>
            </a:pPr>
            <a:fld id="{81A36E63-5152-4509-9385-FE4EC7CFF83C}" type="slidenum">
              <a:rPr lang="en-US" altLang="en-US"/>
              <a:pPr>
                <a:defRPr/>
              </a:pPr>
              <a:t>‹#›</a:t>
            </a:fld>
            <a:endParaRPr lang="en-US" altLang="en-US"/>
          </a:p>
        </p:txBody>
      </p:sp>
    </p:spTree>
    <p:extLst>
      <p:ext uri="{BB962C8B-B14F-4D97-AF65-F5344CB8AC3E}">
        <p14:creationId xmlns:p14="http://schemas.microsoft.com/office/powerpoint/2010/main" val="423504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F04123A-4868-4C34-BA70-692A238CFF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D660EF5-C882-4D20-B661-C3B3DFDA3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CA5922-E7C7-4AB7-90E8-A30336BC7FFF}"/>
              </a:ext>
            </a:extLst>
          </p:cNvPr>
          <p:cNvSpPr>
            <a:spLocks noGrp="1" noChangeArrowheads="1"/>
          </p:cNvSpPr>
          <p:nvPr>
            <p:ph type="sldNum" sz="quarter" idx="12"/>
          </p:nvPr>
        </p:nvSpPr>
        <p:spPr>
          <a:ln/>
        </p:spPr>
        <p:txBody>
          <a:bodyPr/>
          <a:lstStyle>
            <a:lvl1pPr>
              <a:defRPr/>
            </a:lvl1pPr>
          </a:lstStyle>
          <a:p>
            <a:pPr>
              <a:defRPr/>
            </a:pPr>
            <a:fld id="{1A509904-D36D-4831-8187-44323CBF7560}" type="slidenum">
              <a:rPr lang="en-US" altLang="en-US"/>
              <a:pPr>
                <a:defRPr/>
              </a:pPr>
              <a:t>‹#›</a:t>
            </a:fld>
            <a:endParaRPr lang="en-US" altLang="en-US"/>
          </a:p>
        </p:txBody>
      </p:sp>
    </p:spTree>
    <p:extLst>
      <p:ext uri="{BB962C8B-B14F-4D97-AF65-F5344CB8AC3E}">
        <p14:creationId xmlns:p14="http://schemas.microsoft.com/office/powerpoint/2010/main" val="342102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8DA78A-2729-4F26-B943-442A4B93FF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F1249B-CE92-469E-984C-4B1838E5D9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B40EB83-CF3E-4AF8-A1F4-81CC40D324B9}"/>
              </a:ext>
            </a:extLst>
          </p:cNvPr>
          <p:cNvSpPr>
            <a:spLocks noGrp="1" noChangeArrowheads="1"/>
          </p:cNvSpPr>
          <p:nvPr>
            <p:ph type="sldNum" sz="quarter" idx="12"/>
          </p:nvPr>
        </p:nvSpPr>
        <p:spPr>
          <a:ln/>
        </p:spPr>
        <p:txBody>
          <a:bodyPr/>
          <a:lstStyle>
            <a:lvl1pPr>
              <a:defRPr/>
            </a:lvl1pPr>
          </a:lstStyle>
          <a:p>
            <a:pPr>
              <a:defRPr/>
            </a:pPr>
            <a:fld id="{51621655-FE9B-4E58-B4BD-BB626135DA75}" type="slidenum">
              <a:rPr lang="en-US" altLang="en-US"/>
              <a:pPr>
                <a:defRPr/>
              </a:pPr>
              <a:t>‹#›</a:t>
            </a:fld>
            <a:endParaRPr lang="en-US" altLang="en-US"/>
          </a:p>
        </p:txBody>
      </p:sp>
    </p:spTree>
    <p:extLst>
      <p:ext uri="{BB962C8B-B14F-4D97-AF65-F5344CB8AC3E}">
        <p14:creationId xmlns:p14="http://schemas.microsoft.com/office/powerpoint/2010/main" val="1154841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77F1EE-25BB-4AFC-A846-3A223B6D25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86C83A-A6BC-459D-83F4-AE148A5860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AFD67B-451F-45C7-A5B4-094AB602059C}"/>
              </a:ext>
            </a:extLst>
          </p:cNvPr>
          <p:cNvSpPr>
            <a:spLocks noGrp="1" noChangeArrowheads="1"/>
          </p:cNvSpPr>
          <p:nvPr>
            <p:ph type="sldNum" sz="quarter" idx="12"/>
          </p:nvPr>
        </p:nvSpPr>
        <p:spPr>
          <a:ln/>
        </p:spPr>
        <p:txBody>
          <a:bodyPr/>
          <a:lstStyle>
            <a:lvl1pPr>
              <a:defRPr/>
            </a:lvl1pPr>
          </a:lstStyle>
          <a:p>
            <a:pPr>
              <a:defRPr/>
            </a:pPr>
            <a:fld id="{057895B8-5568-48E9-AA47-06798F71C938}" type="slidenum">
              <a:rPr lang="en-US" altLang="en-US"/>
              <a:pPr>
                <a:defRPr/>
              </a:pPr>
              <a:t>‹#›</a:t>
            </a:fld>
            <a:endParaRPr lang="en-US" altLang="en-US"/>
          </a:p>
        </p:txBody>
      </p:sp>
    </p:spTree>
    <p:extLst>
      <p:ext uri="{BB962C8B-B14F-4D97-AF65-F5344CB8AC3E}">
        <p14:creationId xmlns:p14="http://schemas.microsoft.com/office/powerpoint/2010/main" val="2326755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4F9158-3BEA-450A-B32A-660C30CBDC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715F3A-D586-41A7-BB46-0FE3C4520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AAC136-B6DB-453E-A847-798CB3173647}"/>
              </a:ext>
            </a:extLst>
          </p:cNvPr>
          <p:cNvSpPr>
            <a:spLocks noGrp="1" noChangeArrowheads="1"/>
          </p:cNvSpPr>
          <p:nvPr>
            <p:ph type="sldNum" sz="quarter" idx="12"/>
          </p:nvPr>
        </p:nvSpPr>
        <p:spPr>
          <a:ln/>
        </p:spPr>
        <p:txBody>
          <a:bodyPr/>
          <a:lstStyle>
            <a:lvl1pPr>
              <a:defRPr/>
            </a:lvl1pPr>
          </a:lstStyle>
          <a:p>
            <a:pPr>
              <a:defRPr/>
            </a:pPr>
            <a:fld id="{C4E0EBA8-6BE0-48E4-A8A0-406AE8AD9233}" type="slidenum">
              <a:rPr lang="en-US" altLang="en-US"/>
              <a:pPr>
                <a:defRPr/>
              </a:pPr>
              <a:t>‹#›</a:t>
            </a:fld>
            <a:endParaRPr lang="en-US" altLang="en-US"/>
          </a:p>
        </p:txBody>
      </p:sp>
    </p:spTree>
    <p:extLst>
      <p:ext uri="{BB962C8B-B14F-4D97-AF65-F5344CB8AC3E}">
        <p14:creationId xmlns:p14="http://schemas.microsoft.com/office/powerpoint/2010/main" val="388496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631C0D-E63C-404B-AA71-C702533D25B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0DE4F30A-BD9A-40AB-BB87-869797C3F31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77E78403-AEBC-4112-8BAD-96E60A1C49D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029" name="Rectangle 5">
            <a:extLst>
              <a:ext uri="{FF2B5EF4-FFF2-40B4-BE49-F238E27FC236}">
                <a16:creationId xmlns:a16="http://schemas.microsoft.com/office/drawing/2014/main" id="{DF90F54E-0148-4089-9A69-3D4E6A92372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030" name="Rectangle 6">
            <a:extLst>
              <a:ext uri="{FF2B5EF4-FFF2-40B4-BE49-F238E27FC236}">
                <a16:creationId xmlns:a16="http://schemas.microsoft.com/office/drawing/2014/main" id="{10B6D07E-208A-4FDF-84AC-FA8AB97880B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59CB235E-3885-4724-B4A9-552D4F75EE5E}"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8B8AE2C-7DCB-4446-ACFE-AFA201629C16}"/>
              </a:ext>
            </a:extLst>
          </p:cNvPr>
          <p:cNvSpPr>
            <a:spLocks noGrp="1" noChangeArrowheads="1"/>
          </p:cNvSpPr>
          <p:nvPr>
            <p:ph type="ctrTitle"/>
          </p:nvPr>
        </p:nvSpPr>
        <p:spPr>
          <a:xfrm>
            <a:off x="1905000" y="381001"/>
            <a:ext cx="8382000" cy="1165225"/>
          </a:xfrm>
          <a:effectLst>
            <a:outerShdw dist="35921" dir="2700000" algn="ctr" rotWithShape="0">
              <a:schemeClr val="tx1"/>
            </a:outerShdw>
          </a:effectLst>
        </p:spPr>
        <p:txBody>
          <a:bodyPr/>
          <a:lstStyle/>
          <a:p>
            <a:pPr eaLnBrk="1" hangingPunct="1"/>
            <a:r>
              <a:rPr lang="en-US" altLang="en-US" sz="5400" b="1" dirty="0">
                <a:solidFill>
                  <a:schemeClr val="bg1"/>
                </a:solidFill>
                <a:cs typeface="FreeSans" panose="020B0504020202020204" pitchFamily="34" charset="0"/>
              </a:rPr>
              <a:t>Bible Authority and Truth</a:t>
            </a:r>
          </a:p>
        </p:txBody>
      </p:sp>
      <p:sp>
        <p:nvSpPr>
          <p:cNvPr id="2051" name="Rectangle 3">
            <a:extLst>
              <a:ext uri="{FF2B5EF4-FFF2-40B4-BE49-F238E27FC236}">
                <a16:creationId xmlns:a16="http://schemas.microsoft.com/office/drawing/2014/main" id="{EE3754A2-E932-408E-9E8F-9ADA166B4966}"/>
              </a:ext>
            </a:extLst>
          </p:cNvPr>
          <p:cNvSpPr>
            <a:spLocks noGrp="1" noChangeArrowheads="1"/>
          </p:cNvSpPr>
          <p:nvPr>
            <p:ph type="subTitle" idx="1"/>
          </p:nvPr>
        </p:nvSpPr>
        <p:spPr>
          <a:xfrm>
            <a:off x="228600" y="4953000"/>
            <a:ext cx="11734800" cy="1143000"/>
          </a:xfrm>
        </p:spPr>
        <p:txBody>
          <a:bodyPr/>
          <a:lstStyle/>
          <a:p>
            <a:pPr eaLnBrk="1" hangingPunct="1">
              <a:defRPr/>
            </a:pPr>
            <a:r>
              <a:rPr lang="en-US" sz="3600" dirty="0">
                <a:solidFill>
                  <a:srgbClr val="FFAA2D"/>
                </a:solidFill>
                <a:effectLst>
                  <a:outerShdw blurRad="38100" dist="38100" dir="2700000" algn="tl">
                    <a:srgbClr val="000000">
                      <a:alpha val="43137"/>
                    </a:srgbClr>
                  </a:outerShdw>
                </a:effectLst>
                <a:cs typeface="FreeSans" panose="020B0504020202020204" pitchFamily="34" charset="0"/>
              </a:rPr>
              <a:t>Most problems in religion are the result of</a:t>
            </a:r>
            <a:br>
              <a:rPr lang="en-US" sz="3600" dirty="0">
                <a:solidFill>
                  <a:srgbClr val="FFAA2D"/>
                </a:solidFill>
                <a:effectLst>
                  <a:outerShdw blurRad="38100" dist="38100" dir="2700000" algn="tl">
                    <a:srgbClr val="000000">
                      <a:alpha val="43137"/>
                    </a:srgbClr>
                  </a:outerShdw>
                </a:effectLst>
                <a:cs typeface="FreeSans" panose="020B0504020202020204" pitchFamily="34" charset="0"/>
              </a:rPr>
            </a:br>
            <a:r>
              <a:rPr lang="en-US" sz="3600" dirty="0">
                <a:solidFill>
                  <a:srgbClr val="FFAA2D"/>
                </a:solidFill>
                <a:effectLst>
                  <a:outerShdw blurRad="38100" dist="38100" dir="2700000" algn="tl">
                    <a:srgbClr val="000000">
                      <a:alpha val="43137"/>
                    </a:srgbClr>
                  </a:outerShdw>
                </a:effectLst>
                <a:cs typeface="FreeSans" panose="020B0504020202020204" pitchFamily="34" charset="0"/>
              </a:rPr>
              <a:t>a lack of </a:t>
            </a:r>
            <a:r>
              <a:rPr lang="en-US" sz="3600" b="1" dirty="0">
                <a:solidFill>
                  <a:srgbClr val="FFAA2D"/>
                </a:solidFill>
                <a:effectLst>
                  <a:outerShdw blurRad="38100" dist="38100" dir="2700000" algn="tl">
                    <a:srgbClr val="000000">
                      <a:alpha val="43137"/>
                    </a:srgbClr>
                  </a:outerShdw>
                </a:effectLst>
                <a:cs typeface="FreeSans" panose="020B0504020202020204" pitchFamily="34" charset="0"/>
              </a:rPr>
              <a:t>Bible authority </a:t>
            </a:r>
            <a:r>
              <a:rPr lang="en-US" sz="3600" dirty="0">
                <a:solidFill>
                  <a:srgbClr val="FFAA2D"/>
                </a:solidFill>
                <a:effectLst>
                  <a:outerShdw blurRad="38100" dist="38100" dir="2700000" algn="tl">
                    <a:srgbClr val="000000">
                      <a:alpha val="43137"/>
                    </a:srgbClr>
                  </a:outerShdw>
                </a:effectLst>
                <a:cs typeface="FreeSans" panose="020B0504020202020204" pitchFamily="34" charset="0"/>
              </a:rPr>
              <a:t>and </a:t>
            </a:r>
            <a:r>
              <a:rPr lang="en-US" sz="3600" b="1" dirty="0">
                <a:solidFill>
                  <a:srgbClr val="FFAA2D"/>
                </a:solidFill>
                <a:effectLst>
                  <a:outerShdw blurRad="38100" dist="38100" dir="2700000" algn="tl">
                    <a:srgbClr val="000000">
                      <a:alpha val="43137"/>
                    </a:srgbClr>
                  </a:outerShdw>
                </a:effectLst>
                <a:cs typeface="FreeSans" panose="020B0504020202020204" pitchFamily="34" charset="0"/>
              </a:rPr>
              <a:t>truth</a:t>
            </a:r>
          </a:p>
        </p:txBody>
      </p:sp>
      <p:sp>
        <p:nvSpPr>
          <p:cNvPr id="6148" name="Rectangle 4">
            <a:extLst>
              <a:ext uri="{FF2B5EF4-FFF2-40B4-BE49-F238E27FC236}">
                <a16:creationId xmlns:a16="http://schemas.microsoft.com/office/drawing/2014/main" id="{C5099D06-8576-496D-860C-8F8AD8501F1A}"/>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149" name="Rectangle 5">
            <a:extLst>
              <a:ext uri="{FF2B5EF4-FFF2-40B4-BE49-F238E27FC236}">
                <a16:creationId xmlns:a16="http://schemas.microsoft.com/office/drawing/2014/main" id="{E22008B0-85F6-44E3-A132-8B0BCE5E6F1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150" name="Rectangle 6">
            <a:extLst>
              <a:ext uri="{FF2B5EF4-FFF2-40B4-BE49-F238E27FC236}">
                <a16:creationId xmlns:a16="http://schemas.microsoft.com/office/drawing/2014/main" id="{16436814-424B-4DFF-BD5E-035EA6B0961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151" name="Rectangle 7">
            <a:extLst>
              <a:ext uri="{FF2B5EF4-FFF2-40B4-BE49-F238E27FC236}">
                <a16:creationId xmlns:a16="http://schemas.microsoft.com/office/drawing/2014/main" id="{01917EA3-B47B-40A9-8953-75CAF29F30A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pic>
        <p:nvPicPr>
          <p:cNvPr id="6152" name="Picture 8" descr="Bible Light">
            <a:extLst>
              <a:ext uri="{FF2B5EF4-FFF2-40B4-BE49-F238E27FC236}">
                <a16:creationId xmlns:a16="http://schemas.microsoft.com/office/drawing/2014/main" id="{D4D3348D-F4F4-4B92-8969-A8C4BF13D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266" y="1552577"/>
            <a:ext cx="4813469" cy="340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A57A0C1-22C3-7629-ED14-9362A14F492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15CE7C1-12A4-40FD-A246-52C73AD3411D}"/>
              </a:ext>
            </a:extLst>
          </p:cNvPr>
          <p:cNvSpPr>
            <a:spLocks noGrp="1" noChangeArrowheads="1"/>
          </p:cNvSpPr>
          <p:nvPr>
            <p:ph type="body" idx="1"/>
          </p:nvPr>
        </p:nvSpPr>
        <p:spPr>
          <a:xfrm>
            <a:off x="609600" y="2362200"/>
            <a:ext cx="10972800" cy="1219200"/>
          </a:xfrm>
        </p:spPr>
        <p:txBody>
          <a:bodyPr/>
          <a:lstStyle/>
          <a:p>
            <a:pPr eaLnBrk="1" hangingPunct="1"/>
            <a:r>
              <a:rPr lang="en-US" altLang="en-US" sz="3400" b="1" dirty="0">
                <a:solidFill>
                  <a:schemeClr val="bg1"/>
                </a:solidFill>
                <a:cs typeface="FreeSans" panose="020B0504020202020204" pitchFamily="34" charset="0"/>
              </a:rPr>
              <a:t>Faithful Christians have learned to respect</a:t>
            </a:r>
            <a:br>
              <a:rPr lang="en-US" altLang="en-US" sz="3400" b="1" dirty="0">
                <a:solidFill>
                  <a:schemeClr val="bg1"/>
                </a:solidFill>
                <a:cs typeface="FreeSans" panose="020B0504020202020204" pitchFamily="34" charset="0"/>
              </a:rPr>
            </a:br>
            <a:r>
              <a:rPr lang="en-US" altLang="en-US" sz="3400" b="1" dirty="0">
                <a:solidFill>
                  <a:schemeClr val="bg1"/>
                </a:solidFill>
                <a:cs typeface="FreeSans" panose="020B0504020202020204" pitchFamily="34" charset="0"/>
              </a:rPr>
              <a:t>God’s Holy Word</a:t>
            </a:r>
          </a:p>
        </p:txBody>
      </p:sp>
      <p:sp>
        <p:nvSpPr>
          <p:cNvPr id="13323" name="AutoShape 11">
            <a:extLst>
              <a:ext uri="{FF2B5EF4-FFF2-40B4-BE49-F238E27FC236}">
                <a16:creationId xmlns:a16="http://schemas.microsoft.com/office/drawing/2014/main" id="{405372E0-74F2-48BE-B8F6-280114B5C155}"/>
              </a:ext>
            </a:extLst>
          </p:cNvPr>
          <p:cNvSpPr>
            <a:spLocks noChangeArrowheads="1"/>
          </p:cNvSpPr>
          <p:nvPr/>
        </p:nvSpPr>
        <p:spPr bwMode="auto">
          <a:xfrm>
            <a:off x="381000" y="3519052"/>
            <a:ext cx="11430000" cy="2500748"/>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324" name="Text Box 12">
            <a:extLst>
              <a:ext uri="{FF2B5EF4-FFF2-40B4-BE49-F238E27FC236}">
                <a16:creationId xmlns:a16="http://schemas.microsoft.com/office/drawing/2014/main" id="{3389399A-8A5A-4E90-8F1C-07DE2271F2ED}"/>
              </a:ext>
            </a:extLst>
          </p:cNvPr>
          <p:cNvSpPr txBox="1">
            <a:spLocks noChangeArrowheads="1"/>
          </p:cNvSpPr>
          <p:nvPr/>
        </p:nvSpPr>
        <p:spPr bwMode="auto">
          <a:xfrm>
            <a:off x="457200" y="3505200"/>
            <a:ext cx="11201400" cy="25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en-US" altLang="en-US" sz="2400" dirty="0">
                <a:latin typeface="Calibri" panose="020F0502020204030204" pitchFamily="34" charset="0"/>
                <a:cs typeface="FreeSans" panose="020B0504020202020204" pitchFamily="34" charset="0"/>
              </a:rPr>
              <a:t>“For I testify to everyone who hears the words of the prophecy of this book:</a:t>
            </a:r>
            <a:br>
              <a:rPr lang="en-US" altLang="en-US" sz="2400" dirty="0">
                <a:latin typeface="Calibri" panose="020F0502020204030204" pitchFamily="34" charset="0"/>
                <a:cs typeface="FreeSans" panose="020B0504020202020204" pitchFamily="34" charset="0"/>
              </a:rPr>
            </a:br>
            <a:r>
              <a:rPr lang="en-US" altLang="en-US" sz="2400" dirty="0">
                <a:latin typeface="Calibri" panose="020F0502020204030204" pitchFamily="34" charset="0"/>
                <a:cs typeface="FreeSans" panose="020B0504020202020204" pitchFamily="34" charset="0"/>
              </a:rPr>
              <a:t>If anyone </a:t>
            </a:r>
            <a:r>
              <a:rPr lang="en-US" altLang="en-US" sz="2400" b="1" dirty="0">
                <a:solidFill>
                  <a:srgbClr val="990000"/>
                </a:solidFill>
                <a:latin typeface="Calibri" panose="020F0502020204030204" pitchFamily="34" charset="0"/>
                <a:ea typeface="Calibri" panose="020F0502020204030204" pitchFamily="34" charset="0"/>
                <a:cs typeface="FreeSans" panose="020B0504020202020204" pitchFamily="34" charset="0"/>
              </a:rPr>
              <a:t>adds to these things</a:t>
            </a:r>
            <a:r>
              <a:rPr lang="en-US" altLang="en-US" sz="2400" dirty="0">
                <a:latin typeface="Calibri" panose="020F0502020204030204" pitchFamily="34" charset="0"/>
                <a:cs typeface="FreeSans" panose="020B0504020202020204" pitchFamily="34" charset="0"/>
              </a:rPr>
              <a:t>, God will add to him the plagues that are written in this book; and if anyone </a:t>
            </a:r>
            <a:r>
              <a:rPr lang="en-US" altLang="en-US" sz="2400" b="1" dirty="0">
                <a:solidFill>
                  <a:srgbClr val="990000"/>
                </a:solidFill>
                <a:latin typeface="Calibri" panose="020F0502020204030204" pitchFamily="34" charset="0"/>
                <a:ea typeface="Calibri" panose="020F0502020204030204" pitchFamily="34" charset="0"/>
                <a:cs typeface="FreeSans" panose="020B0504020202020204" pitchFamily="34" charset="0"/>
              </a:rPr>
              <a:t>takes away from the words of the book</a:t>
            </a:r>
            <a:r>
              <a:rPr lang="en-US" altLang="en-US" sz="2400" b="1" dirty="0">
                <a:latin typeface="Calibri" panose="020F0502020204030204" pitchFamily="34" charset="0"/>
                <a:ea typeface="Calibri" panose="020F0502020204030204" pitchFamily="34" charset="0"/>
                <a:cs typeface="FreeSans" panose="020B0504020202020204" pitchFamily="34" charset="0"/>
              </a:rPr>
              <a:t> </a:t>
            </a:r>
            <a:r>
              <a:rPr lang="en-US" altLang="en-US" sz="2400" dirty="0">
                <a:latin typeface="Calibri" panose="020F0502020204030204" pitchFamily="34" charset="0"/>
                <a:cs typeface="FreeSans" panose="020B0504020202020204" pitchFamily="34" charset="0"/>
              </a:rPr>
              <a:t>of this prophecy, God shall take away his part from the Book of Life, from the holy city, and from the things which are written in this book.”</a:t>
            </a:r>
            <a:br>
              <a:rPr lang="en-US" altLang="en-US" sz="2400" dirty="0">
                <a:latin typeface="Calibri" panose="020F0502020204030204" pitchFamily="34" charset="0"/>
                <a:cs typeface="FreeSans" panose="020B0504020202020204" pitchFamily="34" charset="0"/>
              </a:rPr>
            </a:br>
            <a:r>
              <a:rPr lang="en-US" altLang="en-US" sz="2400" b="1" dirty="0">
                <a:latin typeface="Calibri" panose="020F0502020204030204" pitchFamily="34" charset="0"/>
                <a:cs typeface="FreeSans" panose="020B0504020202020204" pitchFamily="34" charset="0"/>
              </a:rPr>
              <a:t>Revelation 22:18-19</a:t>
            </a:r>
          </a:p>
        </p:txBody>
      </p:sp>
      <p:sp>
        <p:nvSpPr>
          <p:cNvPr id="13" name="Rectangle 4">
            <a:extLst>
              <a:ext uri="{FF2B5EF4-FFF2-40B4-BE49-F238E27FC236}">
                <a16:creationId xmlns:a16="http://schemas.microsoft.com/office/drawing/2014/main" id="{A7802824-E3B5-404D-AA8D-178F2ACE7EF1}"/>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99429FD4-780A-4C4B-B8C9-D2DB94C388BA}"/>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42721EF0-272A-446C-BF74-BD53AC801E1C}"/>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9301CACF-BF74-4E17-A475-3865F91A7576}"/>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3">
            <a:extLst>
              <a:ext uri="{FF2B5EF4-FFF2-40B4-BE49-F238E27FC236}">
                <a16:creationId xmlns:a16="http://schemas.microsoft.com/office/drawing/2014/main" id="{9B68DC97-1DF4-DCAD-31C8-8727D44FA961}"/>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6" name="Line 9">
            <a:extLst>
              <a:ext uri="{FF2B5EF4-FFF2-40B4-BE49-F238E27FC236}">
                <a16:creationId xmlns:a16="http://schemas.microsoft.com/office/drawing/2014/main" id="{9AC76421-0486-A1B9-2872-01281A26D837}"/>
              </a:ext>
            </a:extLst>
          </p:cNvPr>
          <p:cNvSpPr>
            <a:spLocks noChangeShapeType="1"/>
          </p:cNvSpPr>
          <p:nvPr/>
        </p:nvSpPr>
        <p:spPr bwMode="auto">
          <a:xfrm flipV="1">
            <a:off x="2133600" y="2254028"/>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4" descr="42-15601357">
            <a:extLst>
              <a:ext uri="{FF2B5EF4-FFF2-40B4-BE49-F238E27FC236}">
                <a16:creationId xmlns:a16="http://schemas.microsoft.com/office/drawing/2014/main" id="{26135264-4AE6-5121-1D71-ED25ACCC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42-15599915">
            <a:extLst>
              <a:ext uri="{FF2B5EF4-FFF2-40B4-BE49-F238E27FC236}">
                <a16:creationId xmlns:a16="http://schemas.microsoft.com/office/drawing/2014/main" id="{4C354883-FA89-D051-23F4-43DABA013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C92B18BD-A6B7-4A51-BDD5-C5BD6A8D4D12}"/>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blinds(horizontal)">
                                      <p:cBhvr>
                                        <p:cTn id="7" dur="500"/>
                                        <p:tgtEl>
                                          <p:spTgt spid="133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24"/>
                                        </p:tgtEl>
                                        <p:attrNameLst>
                                          <p:attrName>style.visibility</p:attrName>
                                        </p:attrNameLst>
                                      </p:cBhvr>
                                      <p:to>
                                        <p:strVal val="visible"/>
                                      </p:to>
                                    </p:set>
                                    <p:animEffect transition="in" filter="blinds(horizontal)">
                                      <p:cBhvr>
                                        <p:cTn id="10"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AutoShape 11">
            <a:extLst>
              <a:ext uri="{FF2B5EF4-FFF2-40B4-BE49-F238E27FC236}">
                <a16:creationId xmlns:a16="http://schemas.microsoft.com/office/drawing/2014/main" id="{2F34223A-1639-4366-86C9-7672B12EB924}"/>
              </a:ext>
            </a:extLst>
          </p:cNvPr>
          <p:cNvSpPr>
            <a:spLocks noChangeArrowheads="1"/>
          </p:cNvSpPr>
          <p:nvPr/>
        </p:nvSpPr>
        <p:spPr bwMode="auto">
          <a:xfrm>
            <a:off x="533400" y="3581399"/>
            <a:ext cx="11125200" cy="1932295"/>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348" name="Text Box 12">
            <a:extLst>
              <a:ext uri="{FF2B5EF4-FFF2-40B4-BE49-F238E27FC236}">
                <a16:creationId xmlns:a16="http://schemas.microsoft.com/office/drawing/2014/main" id="{CAC3FA01-D266-4AE8-8EA9-71DCCAFDF32B}"/>
              </a:ext>
            </a:extLst>
          </p:cNvPr>
          <p:cNvSpPr txBox="1">
            <a:spLocks noChangeArrowheads="1"/>
          </p:cNvSpPr>
          <p:nvPr/>
        </p:nvSpPr>
        <p:spPr bwMode="auto">
          <a:xfrm>
            <a:off x="685800" y="3581400"/>
            <a:ext cx="1082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a:latin typeface="Calibri" panose="020F0502020204030204" pitchFamily="34" charset="0"/>
                <a:cs typeface="FreeSans" panose="020B0504020202020204" pitchFamily="34" charset="0"/>
              </a:rPr>
              <a:t>“Whoever </a:t>
            </a:r>
            <a:r>
              <a:rPr lang="en-US" altLang="en-US" sz="3000" dirty="0">
                <a:solidFill>
                  <a:srgbClr val="990000"/>
                </a:solidFill>
                <a:latin typeface="Calibri" panose="020F0502020204030204" pitchFamily="34" charset="0"/>
                <a:ea typeface="Calibri" panose="020F0502020204030204" pitchFamily="34" charset="0"/>
                <a:cs typeface="FreeSans" panose="020B0504020202020204" pitchFamily="34" charset="0"/>
              </a:rPr>
              <a:t>transgresses and does not abide in the doctrine</a:t>
            </a:r>
            <a:br>
              <a:rPr lang="en-US" altLang="en-US" sz="3000" dirty="0">
                <a:solidFill>
                  <a:srgbClr val="990000"/>
                </a:solidFill>
                <a:latin typeface="Calibri" panose="020F0502020204030204" pitchFamily="34" charset="0"/>
                <a:ea typeface="Calibri" panose="020F0502020204030204" pitchFamily="34" charset="0"/>
                <a:cs typeface="FreeSans" panose="020B0504020202020204" pitchFamily="34" charset="0"/>
              </a:rPr>
            </a:br>
            <a:r>
              <a:rPr lang="en-US" altLang="en-US" sz="3000" dirty="0">
                <a:solidFill>
                  <a:srgbClr val="990000"/>
                </a:solidFill>
                <a:latin typeface="Calibri" panose="020F0502020204030204" pitchFamily="34" charset="0"/>
                <a:ea typeface="Calibri" panose="020F0502020204030204" pitchFamily="34" charset="0"/>
                <a:cs typeface="FreeSans" panose="020B0504020202020204" pitchFamily="34" charset="0"/>
              </a:rPr>
              <a:t>of Christ does not have God</a:t>
            </a:r>
            <a:r>
              <a:rPr lang="en-US" altLang="en-US" sz="3000" dirty="0">
                <a:latin typeface="Calibri" panose="020F0502020204030204" pitchFamily="34" charset="0"/>
                <a:cs typeface="FreeSans" panose="020B0504020202020204" pitchFamily="34" charset="0"/>
              </a:rPr>
              <a:t>. He who abides in the doctrine</a:t>
            </a:r>
            <a:br>
              <a:rPr lang="en-US" altLang="en-US" sz="3000" dirty="0">
                <a:latin typeface="Calibri" panose="020F0502020204030204" pitchFamily="34" charset="0"/>
                <a:cs typeface="FreeSans" panose="020B0504020202020204" pitchFamily="34" charset="0"/>
              </a:rPr>
            </a:br>
            <a:r>
              <a:rPr lang="en-US" altLang="en-US" sz="3000" dirty="0">
                <a:latin typeface="Calibri" panose="020F0502020204030204" pitchFamily="34" charset="0"/>
                <a:cs typeface="FreeSans" panose="020B0504020202020204" pitchFamily="34" charset="0"/>
              </a:rPr>
              <a:t>of Christ has both the Father and the Son.”</a:t>
            </a:r>
            <a:br>
              <a:rPr lang="en-US" altLang="en-US" sz="3000" dirty="0">
                <a:latin typeface="Calibri" panose="020F0502020204030204" pitchFamily="34" charset="0"/>
                <a:cs typeface="FreeSans" panose="020B0504020202020204" pitchFamily="34" charset="0"/>
              </a:rPr>
            </a:br>
            <a:r>
              <a:rPr lang="en-US" altLang="en-US" sz="3000" b="1" dirty="0">
                <a:latin typeface="Calibri" panose="020F0502020204030204" pitchFamily="34" charset="0"/>
                <a:cs typeface="FreeSans" panose="020B0504020202020204" pitchFamily="34" charset="0"/>
              </a:rPr>
              <a:t>2 John 9 </a:t>
            </a:r>
          </a:p>
        </p:txBody>
      </p:sp>
      <p:sp>
        <p:nvSpPr>
          <p:cNvPr id="14349" name="Text Box 13">
            <a:extLst>
              <a:ext uri="{FF2B5EF4-FFF2-40B4-BE49-F238E27FC236}">
                <a16:creationId xmlns:a16="http://schemas.microsoft.com/office/drawing/2014/main" id="{D3258866-C515-4A2B-B333-037020590A19}"/>
              </a:ext>
            </a:extLst>
          </p:cNvPr>
          <p:cNvSpPr txBox="1">
            <a:spLocks noChangeArrowheads="1"/>
          </p:cNvSpPr>
          <p:nvPr/>
        </p:nvSpPr>
        <p:spPr bwMode="auto">
          <a:xfrm>
            <a:off x="685800" y="5562600"/>
            <a:ext cx="10896600" cy="584775"/>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We </a:t>
            </a: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MUST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 have Bible authority for </a:t>
            </a: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ALL</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 that we do</a:t>
            </a:r>
          </a:p>
        </p:txBody>
      </p:sp>
      <p:sp>
        <p:nvSpPr>
          <p:cNvPr id="14" name="Rectangle 4">
            <a:extLst>
              <a:ext uri="{FF2B5EF4-FFF2-40B4-BE49-F238E27FC236}">
                <a16:creationId xmlns:a16="http://schemas.microsoft.com/office/drawing/2014/main" id="{1D609D45-C10C-4DA7-9B34-0D1E38AC5043}"/>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5">
            <a:extLst>
              <a:ext uri="{FF2B5EF4-FFF2-40B4-BE49-F238E27FC236}">
                <a16:creationId xmlns:a16="http://schemas.microsoft.com/office/drawing/2014/main" id="{7A8896FD-EB87-4CA3-A94B-6ADEAB10F148}"/>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 name="Rectangle 7">
            <a:extLst>
              <a:ext uri="{FF2B5EF4-FFF2-40B4-BE49-F238E27FC236}">
                <a16:creationId xmlns:a16="http://schemas.microsoft.com/office/drawing/2014/main" id="{6821E81C-40F3-4CF0-989D-C3E4FFCEDAE7}"/>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A77EF6B7-8BA9-173E-0775-8C339F197F3F}"/>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6" name="Rectangle 3">
            <a:extLst>
              <a:ext uri="{FF2B5EF4-FFF2-40B4-BE49-F238E27FC236}">
                <a16:creationId xmlns:a16="http://schemas.microsoft.com/office/drawing/2014/main" id="{D4337504-5EDF-8774-0B2A-71E0856A7729}"/>
              </a:ext>
            </a:extLst>
          </p:cNvPr>
          <p:cNvSpPr txBox="1">
            <a:spLocks noChangeArrowheads="1"/>
          </p:cNvSpPr>
          <p:nvPr/>
        </p:nvSpPr>
        <p:spPr bwMode="auto">
          <a:xfrm>
            <a:off x="609600" y="2438400"/>
            <a:ext cx="1097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Inter" panose="020B05020300000000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Inter" panose="020B0502030000000004" pitchFamily="34" charset="0"/>
              </a:defRPr>
            </a:lvl2pPr>
            <a:lvl3pPr marL="1143000" indent="-228600" algn="l" rtl="0" eaLnBrk="0" fontAlgn="base" hangingPunct="0">
              <a:spcBef>
                <a:spcPct val="20000"/>
              </a:spcBef>
              <a:spcAft>
                <a:spcPct val="0"/>
              </a:spcAft>
              <a:buChar char="•"/>
              <a:defRPr sz="2400">
                <a:solidFill>
                  <a:schemeClr val="tx1"/>
                </a:solidFill>
                <a:latin typeface="Inter" panose="020B0502030000000004" pitchFamily="34" charset="0"/>
              </a:defRPr>
            </a:lvl3pPr>
            <a:lvl4pPr marL="1600200" indent="-228600" algn="l" rtl="0" eaLnBrk="0" fontAlgn="base" hangingPunct="0">
              <a:spcBef>
                <a:spcPct val="20000"/>
              </a:spcBef>
              <a:spcAft>
                <a:spcPct val="0"/>
              </a:spcAft>
              <a:buChar char="–"/>
              <a:defRPr sz="2000">
                <a:solidFill>
                  <a:schemeClr val="tx1"/>
                </a:solidFill>
                <a:latin typeface="Inter" panose="020B0502030000000004" pitchFamily="34" charset="0"/>
              </a:defRPr>
            </a:lvl4pPr>
            <a:lvl5pPr marL="2057400" indent="-228600" algn="l" rtl="0" eaLnBrk="0" fontAlgn="base" hangingPunct="0">
              <a:spcBef>
                <a:spcPct val="20000"/>
              </a:spcBef>
              <a:spcAft>
                <a:spcPct val="0"/>
              </a:spcAft>
              <a:buChar char="»"/>
              <a:defRPr sz="2000">
                <a:solidFill>
                  <a:schemeClr val="tx1"/>
                </a:solidFill>
                <a:latin typeface="Inter" panose="020B05020300000000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b="1" kern="0" dirty="0">
                <a:solidFill>
                  <a:schemeClr val="bg1"/>
                </a:solidFill>
                <a:latin typeface="Calibri" panose="020F0502020204030204" pitchFamily="34" charset="0"/>
                <a:cs typeface="FreeSans" panose="020B0504020202020204" pitchFamily="34" charset="0"/>
              </a:rPr>
              <a:t>Faithful Christians have learned to respect</a:t>
            </a:r>
            <a:br>
              <a:rPr lang="en-US" altLang="en-US" b="1" kern="0" dirty="0">
                <a:solidFill>
                  <a:schemeClr val="bg1"/>
                </a:solidFill>
                <a:latin typeface="Calibri" panose="020F0502020204030204" pitchFamily="34" charset="0"/>
                <a:cs typeface="FreeSans" panose="020B0504020202020204" pitchFamily="34" charset="0"/>
              </a:rPr>
            </a:br>
            <a:r>
              <a:rPr lang="en-US" altLang="en-US" b="1" kern="0" dirty="0">
                <a:solidFill>
                  <a:schemeClr val="bg1"/>
                </a:solidFill>
                <a:latin typeface="Calibri" panose="020F0502020204030204" pitchFamily="34" charset="0"/>
                <a:cs typeface="FreeSans" panose="020B0504020202020204" pitchFamily="34" charset="0"/>
              </a:rPr>
              <a:t>God’s Holy Word</a:t>
            </a:r>
          </a:p>
        </p:txBody>
      </p:sp>
      <p:sp>
        <p:nvSpPr>
          <p:cNvPr id="7" name="Rectangle 3">
            <a:extLst>
              <a:ext uri="{FF2B5EF4-FFF2-40B4-BE49-F238E27FC236}">
                <a16:creationId xmlns:a16="http://schemas.microsoft.com/office/drawing/2014/main" id="{F15AF989-3722-3092-DFFA-49275319AC31}"/>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8" name="Line 9">
            <a:extLst>
              <a:ext uri="{FF2B5EF4-FFF2-40B4-BE49-F238E27FC236}">
                <a16:creationId xmlns:a16="http://schemas.microsoft.com/office/drawing/2014/main" id="{BD960553-0AEF-8B6F-543F-2D043256DEAE}"/>
              </a:ext>
            </a:extLst>
          </p:cNvPr>
          <p:cNvSpPr>
            <a:spLocks noChangeShapeType="1"/>
          </p:cNvSpPr>
          <p:nvPr/>
        </p:nvSpPr>
        <p:spPr bwMode="auto">
          <a:xfrm flipV="1">
            <a:off x="2133600" y="2243626"/>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9" name="Picture 14" descr="42-15601357">
            <a:extLst>
              <a:ext uri="{FF2B5EF4-FFF2-40B4-BE49-F238E27FC236}">
                <a16:creationId xmlns:a16="http://schemas.microsoft.com/office/drawing/2014/main" id="{188AF9C3-ABB9-82EB-E957-391C850C4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42-15599915">
            <a:extLst>
              <a:ext uri="{FF2B5EF4-FFF2-40B4-BE49-F238E27FC236}">
                <a16:creationId xmlns:a16="http://schemas.microsoft.com/office/drawing/2014/main" id="{61CD0D91-9854-7ECB-95D3-C9899FB86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ADFF103-11A5-4695-9BD3-6D71991F204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blinds(horizontal)">
                                      <p:cBhvr>
                                        <p:cTn id="7" dur="500"/>
                                        <p:tgtEl>
                                          <p:spTgt spid="143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blinds(horizontal)">
                                      <p:cBhvr>
                                        <p:cTn id="10" dur="500"/>
                                        <p:tgtEl>
                                          <p:spTgt spid="143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4349">
                                            <p:txEl>
                                              <p:pRg st="0" end="0"/>
                                            </p:txEl>
                                          </p:spTgt>
                                        </p:tgtEl>
                                        <p:attrNameLst>
                                          <p:attrName>style.visibility</p:attrName>
                                        </p:attrNameLst>
                                      </p:cBhvr>
                                      <p:to>
                                        <p:strVal val="visible"/>
                                      </p:to>
                                    </p:set>
                                    <p:anim calcmode="lin" valueType="num">
                                      <p:cBhvr>
                                        <p:cTn id="15" dur="500" fill="hold"/>
                                        <p:tgtEl>
                                          <p:spTgt spid="1434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34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587DD3B-8F88-456D-BC3C-DC5A05B6EDAD}"/>
              </a:ext>
            </a:extLst>
          </p:cNvPr>
          <p:cNvSpPr>
            <a:spLocks noGrp="1" noChangeArrowheads="1"/>
          </p:cNvSpPr>
          <p:nvPr>
            <p:ph type="title"/>
          </p:nvPr>
        </p:nvSpPr>
        <p:spPr>
          <a:xfrm>
            <a:off x="2187575" y="457200"/>
            <a:ext cx="7824788" cy="13716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Divine Authority Established</a:t>
            </a:r>
          </a:p>
        </p:txBody>
      </p:sp>
      <p:sp>
        <p:nvSpPr>
          <p:cNvPr id="15363" name="Rectangle 3">
            <a:extLst>
              <a:ext uri="{FF2B5EF4-FFF2-40B4-BE49-F238E27FC236}">
                <a16:creationId xmlns:a16="http://schemas.microsoft.com/office/drawing/2014/main" id="{54563E31-B28B-4A3B-B7CA-99419C138474}"/>
              </a:ext>
            </a:extLst>
          </p:cNvPr>
          <p:cNvSpPr>
            <a:spLocks noGrp="1" noChangeArrowheads="1"/>
          </p:cNvSpPr>
          <p:nvPr>
            <p:ph type="body" idx="1"/>
          </p:nvPr>
        </p:nvSpPr>
        <p:spPr>
          <a:xfrm>
            <a:off x="609600" y="2057400"/>
            <a:ext cx="10972800" cy="761998"/>
          </a:xfrm>
        </p:spPr>
        <p:txBody>
          <a:bodyPr/>
          <a:lstStyle/>
          <a:p>
            <a:pPr eaLnBrk="1" hangingPunct="1"/>
            <a:r>
              <a:rPr lang="en-US" altLang="en-US" sz="3400" b="1" dirty="0">
                <a:solidFill>
                  <a:schemeClr val="bg1"/>
                </a:solidFill>
                <a:cs typeface="FreeSans" panose="020B0504020202020204" pitchFamily="34" charset="0"/>
              </a:rPr>
              <a:t>Divine authority is established in the scriptures</a:t>
            </a:r>
          </a:p>
        </p:txBody>
      </p:sp>
      <p:sp>
        <p:nvSpPr>
          <p:cNvPr id="17416" name="Line 8">
            <a:extLst>
              <a:ext uri="{FF2B5EF4-FFF2-40B4-BE49-F238E27FC236}">
                <a16:creationId xmlns:a16="http://schemas.microsoft.com/office/drawing/2014/main" id="{4CED8674-B136-4D9E-95E1-24D7F30EB063}"/>
              </a:ext>
            </a:extLst>
          </p:cNvPr>
          <p:cNvSpPr>
            <a:spLocks noChangeShapeType="1"/>
          </p:cNvSpPr>
          <p:nvPr/>
        </p:nvSpPr>
        <p:spPr bwMode="auto">
          <a:xfrm>
            <a:off x="2179636" y="1905000"/>
            <a:ext cx="7832727"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17417" name="Picture 15" descr="openBible">
            <a:extLst>
              <a:ext uri="{FF2B5EF4-FFF2-40B4-BE49-F238E27FC236}">
                <a16:creationId xmlns:a16="http://schemas.microsoft.com/office/drawing/2014/main" id="{0A74B4C1-249E-4852-9859-85AB9C0D4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363"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6" descr="open%20Bible">
            <a:extLst>
              <a:ext uri="{FF2B5EF4-FFF2-40B4-BE49-F238E27FC236}">
                <a16:creationId xmlns:a16="http://schemas.microsoft.com/office/drawing/2014/main" id="{E6F40711-2953-4FD9-9CDD-A29E2C71B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17">
            <a:extLst>
              <a:ext uri="{FF2B5EF4-FFF2-40B4-BE49-F238E27FC236}">
                <a16:creationId xmlns:a16="http://schemas.microsoft.com/office/drawing/2014/main" id="{62F3C75E-2DC8-4E14-A76B-374692793343}"/>
              </a:ext>
            </a:extLst>
          </p:cNvPr>
          <p:cNvSpPr>
            <a:spLocks noChangeArrowheads="1"/>
          </p:cNvSpPr>
          <p:nvPr/>
        </p:nvSpPr>
        <p:spPr bwMode="auto">
          <a:xfrm>
            <a:off x="228600" y="2895600"/>
            <a:ext cx="11734800" cy="30480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379" name="Rectangle 19">
            <a:extLst>
              <a:ext uri="{FF2B5EF4-FFF2-40B4-BE49-F238E27FC236}">
                <a16:creationId xmlns:a16="http://schemas.microsoft.com/office/drawing/2014/main" id="{2C6A2205-FA8D-4934-92E2-6BDCCB8F8C88}"/>
              </a:ext>
            </a:extLst>
          </p:cNvPr>
          <p:cNvSpPr>
            <a:spLocks noChangeArrowheads="1"/>
          </p:cNvSpPr>
          <p:nvPr/>
        </p:nvSpPr>
        <p:spPr bwMode="auto">
          <a:xfrm>
            <a:off x="609600" y="2895600"/>
            <a:ext cx="10972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pPr>
            <a:r>
              <a:rPr lang="en-US" altLang="en-US" sz="3400" b="1" dirty="0">
                <a:solidFill>
                  <a:schemeClr val="bg1"/>
                </a:solidFill>
                <a:latin typeface="Calibri" panose="020F0502020204030204" pitchFamily="34" charset="0"/>
                <a:cs typeface="FreeSans" panose="020B0504020202020204" pitchFamily="34" charset="0"/>
              </a:rPr>
              <a:t>Command</a:t>
            </a:r>
          </a:p>
          <a:p>
            <a:pPr lvl="1" eaLnBrk="1" hangingPunct="1">
              <a:spcBef>
                <a:spcPts val="0"/>
              </a:spcBef>
            </a:pPr>
            <a:r>
              <a:rPr lang="en-US" altLang="en-US" sz="3200" dirty="0">
                <a:solidFill>
                  <a:srgbClr val="FFAA2D"/>
                </a:solidFill>
                <a:latin typeface="Calibri" panose="020F0502020204030204" pitchFamily="34" charset="0"/>
                <a:cs typeface="FreeSans" panose="020B0504020202020204" pitchFamily="34" charset="0"/>
              </a:rPr>
              <a:t>Direct statement or a positive command</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All Must Repent: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Acts 17:30</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Disciples are to contribute: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1 Corinthians 16:1-2</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Saints are to assemble: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Hebrews 10:25</a:t>
            </a:r>
          </a:p>
          <a:p>
            <a:pPr lvl="2" eaLnBrk="1" hangingPunct="1">
              <a:spcBef>
                <a:spcPts val="0"/>
              </a:spcBef>
            </a:pPr>
            <a:r>
              <a:rPr lang="en-US" altLang="en-US" sz="3000" dirty="0">
                <a:solidFill>
                  <a:schemeClr val="bg1"/>
                </a:solidFill>
                <a:latin typeface="Calibri" panose="020F0502020204030204" pitchFamily="34" charset="0"/>
                <a:cs typeface="FreeSans" panose="020B0504020202020204" pitchFamily="34" charset="0"/>
              </a:rPr>
              <a:t>It is wrong to lie: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Colossians 3:9</a:t>
            </a:r>
          </a:p>
        </p:txBody>
      </p:sp>
      <p:sp>
        <p:nvSpPr>
          <p:cNvPr id="13" name="Rectangle 4">
            <a:extLst>
              <a:ext uri="{FF2B5EF4-FFF2-40B4-BE49-F238E27FC236}">
                <a16:creationId xmlns:a16="http://schemas.microsoft.com/office/drawing/2014/main" id="{C5681ACF-B415-4AA9-9690-14A3A19F0A92}"/>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CCCC63E9-655E-47B0-AA72-BC4B0AEF01D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F0C74625-DD73-45A9-B012-D667130DBB25}"/>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306190B1-F808-E783-EFA1-1390D55032B2}"/>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TextBox 14">
            <a:extLst>
              <a:ext uri="{FF2B5EF4-FFF2-40B4-BE49-F238E27FC236}">
                <a16:creationId xmlns:a16="http://schemas.microsoft.com/office/drawing/2014/main" id="{2698892F-CBC3-47AC-B4B7-71B76403181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377"/>
                                        </p:tgtEl>
                                        <p:attrNameLst>
                                          <p:attrName>style.visibility</p:attrName>
                                        </p:attrNameLst>
                                      </p:cBhvr>
                                      <p:to>
                                        <p:strVal val="visible"/>
                                      </p:to>
                                    </p:set>
                                    <p:animEffect transition="in" filter="blinds(horizontal)">
                                      <p:cBhvr>
                                        <p:cTn id="13" dur="500"/>
                                        <p:tgtEl>
                                          <p:spTgt spid="15377"/>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15379">
                                            <p:txEl>
                                              <p:pRg st="0" end="0"/>
                                            </p:txEl>
                                          </p:spTgt>
                                        </p:tgtEl>
                                        <p:attrNameLst>
                                          <p:attrName>style.visibility</p:attrName>
                                        </p:attrNameLst>
                                      </p:cBhvr>
                                      <p:to>
                                        <p:strVal val="visible"/>
                                      </p:to>
                                    </p:set>
                                    <p:anim calcmode="lin" valueType="num">
                                      <p:cBhvr>
                                        <p:cTn id="17" dur="500" fill="hold"/>
                                        <p:tgtEl>
                                          <p:spTgt spid="1537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379">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15379">
                                            <p:txEl>
                                              <p:pRg st="1" end="1"/>
                                            </p:txEl>
                                          </p:spTgt>
                                        </p:tgtEl>
                                        <p:attrNameLst>
                                          <p:attrName>style.visibility</p:attrName>
                                        </p:attrNameLst>
                                      </p:cBhvr>
                                      <p:to>
                                        <p:strVal val="visible"/>
                                      </p:to>
                                    </p:set>
                                    <p:animEffect transition="in" filter="dissolve">
                                      <p:cBhvr>
                                        <p:cTn id="22" dur="500"/>
                                        <p:tgtEl>
                                          <p:spTgt spid="153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5379">
                                            <p:txEl>
                                              <p:pRg st="2" end="2"/>
                                            </p:txEl>
                                          </p:spTgt>
                                        </p:tgtEl>
                                        <p:attrNameLst>
                                          <p:attrName>style.visibility</p:attrName>
                                        </p:attrNameLst>
                                      </p:cBhvr>
                                      <p:to>
                                        <p:strVal val="visible"/>
                                      </p:to>
                                    </p:set>
                                    <p:anim calcmode="lin" valueType="num">
                                      <p:cBhvr>
                                        <p:cTn id="27" dur="500" fill="hold"/>
                                        <p:tgtEl>
                                          <p:spTgt spid="1537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53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5379">
                                            <p:txEl>
                                              <p:pRg st="3" end="3"/>
                                            </p:txEl>
                                          </p:spTgt>
                                        </p:tgtEl>
                                        <p:attrNameLst>
                                          <p:attrName>style.visibility</p:attrName>
                                        </p:attrNameLst>
                                      </p:cBhvr>
                                      <p:to>
                                        <p:strVal val="visible"/>
                                      </p:to>
                                    </p:set>
                                    <p:anim calcmode="lin" valueType="num">
                                      <p:cBhvr>
                                        <p:cTn id="33" dur="500" fill="hold"/>
                                        <p:tgtEl>
                                          <p:spTgt spid="1537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53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5379">
                                            <p:txEl>
                                              <p:pRg st="4" end="4"/>
                                            </p:txEl>
                                          </p:spTgt>
                                        </p:tgtEl>
                                        <p:attrNameLst>
                                          <p:attrName>style.visibility</p:attrName>
                                        </p:attrNameLst>
                                      </p:cBhvr>
                                      <p:to>
                                        <p:strVal val="visible"/>
                                      </p:to>
                                    </p:set>
                                    <p:anim calcmode="lin" valueType="num">
                                      <p:cBhvr>
                                        <p:cTn id="39" dur="500" fill="hold"/>
                                        <p:tgtEl>
                                          <p:spTgt spid="1537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537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15379">
                                            <p:txEl>
                                              <p:pRg st="5" end="5"/>
                                            </p:txEl>
                                          </p:spTgt>
                                        </p:tgtEl>
                                        <p:attrNameLst>
                                          <p:attrName>style.visibility</p:attrName>
                                        </p:attrNameLst>
                                      </p:cBhvr>
                                      <p:to>
                                        <p:strVal val="visible"/>
                                      </p:to>
                                    </p:set>
                                    <p:anim calcmode="lin" valueType="num">
                                      <p:cBhvr>
                                        <p:cTn id="45" dur="500" fill="hold"/>
                                        <p:tgtEl>
                                          <p:spTgt spid="15379">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537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35AF5D10-9F07-4459-8791-EE801551EA4B}"/>
              </a:ext>
            </a:extLst>
          </p:cNvPr>
          <p:cNvSpPr>
            <a:spLocks noGrp="1" noChangeArrowheads="1"/>
          </p:cNvSpPr>
          <p:nvPr>
            <p:ph type="body" idx="1"/>
          </p:nvPr>
        </p:nvSpPr>
        <p:spPr>
          <a:xfrm>
            <a:off x="609600" y="2057400"/>
            <a:ext cx="10972800" cy="685797"/>
          </a:xfrm>
        </p:spPr>
        <p:txBody>
          <a:bodyPr/>
          <a:lstStyle/>
          <a:p>
            <a:pPr eaLnBrk="1" hangingPunct="1"/>
            <a:r>
              <a:rPr lang="en-US" altLang="en-US" sz="3400" b="1" dirty="0">
                <a:solidFill>
                  <a:schemeClr val="bg1"/>
                </a:solidFill>
                <a:cs typeface="FreeSans" panose="020B0504020202020204" pitchFamily="34" charset="0"/>
              </a:rPr>
              <a:t>Divine authority is established in the scriptures</a:t>
            </a:r>
          </a:p>
        </p:txBody>
      </p:sp>
      <p:sp>
        <p:nvSpPr>
          <p:cNvPr id="16395" name="Rectangle 11">
            <a:extLst>
              <a:ext uri="{FF2B5EF4-FFF2-40B4-BE49-F238E27FC236}">
                <a16:creationId xmlns:a16="http://schemas.microsoft.com/office/drawing/2014/main" id="{214D6B66-8284-472B-B4CA-9BEF26228D2B}"/>
              </a:ext>
            </a:extLst>
          </p:cNvPr>
          <p:cNvSpPr>
            <a:spLocks noChangeArrowheads="1"/>
          </p:cNvSpPr>
          <p:nvPr/>
        </p:nvSpPr>
        <p:spPr bwMode="auto">
          <a:xfrm>
            <a:off x="228600" y="2895600"/>
            <a:ext cx="11734800" cy="2971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396" name="Rectangle 12">
            <a:extLst>
              <a:ext uri="{FF2B5EF4-FFF2-40B4-BE49-F238E27FC236}">
                <a16:creationId xmlns:a16="http://schemas.microsoft.com/office/drawing/2014/main" id="{C930F327-ABF1-4ABB-B49A-36F6DD89681B}"/>
              </a:ext>
            </a:extLst>
          </p:cNvPr>
          <p:cNvSpPr>
            <a:spLocks noChangeArrowheads="1"/>
          </p:cNvSpPr>
          <p:nvPr/>
        </p:nvSpPr>
        <p:spPr bwMode="auto">
          <a:xfrm>
            <a:off x="609600" y="2895600"/>
            <a:ext cx="1135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pPr>
            <a:r>
              <a:rPr lang="en-US" altLang="en-US" sz="3400" b="1" dirty="0">
                <a:solidFill>
                  <a:schemeClr val="bg1"/>
                </a:solidFill>
                <a:latin typeface="Calibri" panose="020F0502020204030204" pitchFamily="34" charset="0"/>
                <a:cs typeface="FreeSans" panose="020B0504020202020204" pitchFamily="34" charset="0"/>
              </a:rPr>
              <a:t>Approved Apostolic Example</a:t>
            </a:r>
          </a:p>
          <a:p>
            <a:pPr lvl="1" eaLnBrk="1" hangingPunct="1">
              <a:spcBef>
                <a:spcPts val="600"/>
              </a:spcBef>
            </a:pPr>
            <a:r>
              <a:rPr lang="en-US" altLang="en-US" sz="3200" dirty="0">
                <a:solidFill>
                  <a:srgbClr val="FFAA2D"/>
                </a:solidFill>
                <a:latin typeface="Calibri" panose="020F0502020204030204" pitchFamily="34" charset="0"/>
                <a:cs typeface="FreeSans" panose="020B0504020202020204" pitchFamily="34" charset="0"/>
              </a:rPr>
              <a:t>Action of an individual or a collectivity of individuals </a:t>
            </a:r>
            <a:r>
              <a:rPr lang="en-US" altLang="en-US" sz="2400" i="1" dirty="0">
                <a:solidFill>
                  <a:srgbClr val="FFAA2D"/>
                </a:solidFill>
                <a:latin typeface="Calibri" panose="020F0502020204030204" pitchFamily="34" charset="0"/>
                <a:cs typeface="FreeSans" panose="020B0504020202020204" pitchFamily="34" charset="0"/>
              </a:rPr>
              <a:t>(local church)</a:t>
            </a:r>
            <a:r>
              <a:rPr lang="en-US" altLang="en-US" sz="3200" dirty="0">
                <a:solidFill>
                  <a:srgbClr val="FFAA2D"/>
                </a:solidFill>
                <a:latin typeface="Calibri" panose="020F0502020204030204" pitchFamily="34" charset="0"/>
                <a:cs typeface="FreeSans" panose="020B0504020202020204" pitchFamily="34" charset="0"/>
              </a:rPr>
              <a:t> under the guidance of inspired apostles in the first century</a:t>
            </a:r>
          </a:p>
          <a:p>
            <a:pPr lvl="2" eaLnBrk="1" hangingPunct="1">
              <a:spcBef>
                <a:spcPts val="600"/>
              </a:spcBef>
            </a:pPr>
            <a:r>
              <a:rPr lang="en-US" altLang="en-US" sz="3000" dirty="0">
                <a:solidFill>
                  <a:schemeClr val="bg1"/>
                </a:solidFill>
                <a:latin typeface="Calibri" panose="020F0502020204030204" pitchFamily="34" charset="0"/>
                <a:cs typeface="FreeSans" panose="020B0504020202020204" pitchFamily="34" charset="0"/>
              </a:rPr>
              <a:t>Breaking of bread - first day of week:</a:t>
            </a:r>
            <a:r>
              <a:rPr lang="en-US" altLang="en-US" sz="3000" dirty="0">
                <a:solidFill>
                  <a:srgbClr val="FFAA2D"/>
                </a:solidFill>
                <a:latin typeface="Calibri" panose="020F0502020204030204" pitchFamily="34" charset="0"/>
                <a:cs typeface="FreeSans" panose="020B0504020202020204" pitchFamily="34" charset="0"/>
              </a:rPr>
              <a: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Acts 20:7</a:t>
            </a:r>
          </a:p>
          <a:p>
            <a:pPr lvl="2" eaLnBrk="1" hangingPunct="1">
              <a:spcBef>
                <a:spcPts val="600"/>
              </a:spcBef>
            </a:pPr>
            <a:r>
              <a:rPr lang="en-US" altLang="en-US" sz="3000" dirty="0">
                <a:solidFill>
                  <a:schemeClr val="bg1"/>
                </a:solidFill>
                <a:latin typeface="Calibri" panose="020F0502020204030204" pitchFamily="34" charset="0"/>
                <a:cs typeface="FreeSans" panose="020B0504020202020204" pitchFamily="34" charset="0"/>
              </a:rPr>
              <a:t>Churches sending relief:</a:t>
            </a:r>
            <a:r>
              <a:rPr lang="en-US" altLang="en-US" sz="3000" dirty="0">
                <a:solidFill>
                  <a:srgbClr val="FFAA2D"/>
                </a:solidFill>
                <a:latin typeface="Calibri" panose="020F0502020204030204" pitchFamily="34" charset="0"/>
                <a:cs typeface="FreeSans" panose="020B0504020202020204" pitchFamily="34" charset="0"/>
              </a:rPr>
              <a: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Acts 11:29-30</a:t>
            </a:r>
          </a:p>
        </p:txBody>
      </p:sp>
      <p:sp>
        <p:nvSpPr>
          <p:cNvPr id="13" name="Rectangle 4">
            <a:extLst>
              <a:ext uri="{FF2B5EF4-FFF2-40B4-BE49-F238E27FC236}">
                <a16:creationId xmlns:a16="http://schemas.microsoft.com/office/drawing/2014/main" id="{3CAFB8EC-FED3-4241-99DF-46C2BDE9FADE}"/>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C0A48913-5ECE-4E2A-950B-7A9B5FF717A5}"/>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ECBCEA9D-2E7F-413B-B1F1-883B01CDC72F}"/>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A54FDBAA-07E7-4853-5546-4458C88E6ABF}"/>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D909988D-46E5-B445-A4DA-DBD4B4F93B01}"/>
              </a:ext>
            </a:extLst>
          </p:cNvPr>
          <p:cNvSpPr>
            <a:spLocks noGrp="1" noChangeArrowheads="1"/>
          </p:cNvSpPr>
          <p:nvPr>
            <p:ph type="title"/>
          </p:nvPr>
        </p:nvSpPr>
        <p:spPr>
          <a:xfrm>
            <a:off x="2187575" y="457200"/>
            <a:ext cx="7824788" cy="13716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Divine Authority Established</a:t>
            </a:r>
          </a:p>
        </p:txBody>
      </p:sp>
      <p:sp>
        <p:nvSpPr>
          <p:cNvPr id="6" name="Line 8">
            <a:extLst>
              <a:ext uri="{FF2B5EF4-FFF2-40B4-BE49-F238E27FC236}">
                <a16:creationId xmlns:a16="http://schemas.microsoft.com/office/drawing/2014/main" id="{51D25A47-DC5F-9E4E-89FA-8359742BBF63}"/>
              </a:ext>
            </a:extLst>
          </p:cNvPr>
          <p:cNvSpPr>
            <a:spLocks noChangeShapeType="1"/>
          </p:cNvSpPr>
          <p:nvPr/>
        </p:nvSpPr>
        <p:spPr bwMode="auto">
          <a:xfrm>
            <a:off x="2179636" y="1905000"/>
            <a:ext cx="7832727"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5" descr="openBible">
            <a:extLst>
              <a:ext uri="{FF2B5EF4-FFF2-40B4-BE49-F238E27FC236}">
                <a16:creationId xmlns:a16="http://schemas.microsoft.com/office/drawing/2014/main" id="{A92F11FD-4DF5-51CE-7FF1-0B54A435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363"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open%20Bible">
            <a:extLst>
              <a:ext uri="{FF2B5EF4-FFF2-40B4-BE49-F238E27FC236}">
                <a16:creationId xmlns:a16="http://schemas.microsoft.com/office/drawing/2014/main" id="{ED3DD2D2-FD76-A8E2-45CE-AB17081F9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AC072D9-2FDB-468B-8E28-E7E0623B54B2}"/>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6396">
                                            <p:txEl>
                                              <p:pRg st="0" end="0"/>
                                            </p:txEl>
                                          </p:spTgt>
                                        </p:tgtEl>
                                        <p:attrNameLst>
                                          <p:attrName>style.visibility</p:attrName>
                                        </p:attrNameLst>
                                      </p:cBhvr>
                                      <p:to>
                                        <p:strVal val="visible"/>
                                      </p:to>
                                    </p:set>
                                    <p:anim calcmode="lin" valueType="num">
                                      <p:cBhvr>
                                        <p:cTn id="11" dur="500" fill="hold"/>
                                        <p:tgtEl>
                                          <p:spTgt spid="1639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396">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6396">
                                            <p:txEl>
                                              <p:pRg st="1" end="1"/>
                                            </p:txEl>
                                          </p:spTgt>
                                        </p:tgtEl>
                                        <p:attrNameLst>
                                          <p:attrName>style.visibility</p:attrName>
                                        </p:attrNameLst>
                                      </p:cBhvr>
                                      <p:to>
                                        <p:strVal val="visible"/>
                                      </p:to>
                                    </p:set>
                                    <p:animEffect transition="in" filter="dissolve">
                                      <p:cBhvr>
                                        <p:cTn id="16" dur="500"/>
                                        <p:tgtEl>
                                          <p:spTgt spid="1639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6396">
                                            <p:txEl>
                                              <p:pRg st="2" end="2"/>
                                            </p:txEl>
                                          </p:spTgt>
                                        </p:tgtEl>
                                        <p:attrNameLst>
                                          <p:attrName>style.visibility</p:attrName>
                                        </p:attrNameLst>
                                      </p:cBhvr>
                                      <p:to>
                                        <p:strVal val="visible"/>
                                      </p:to>
                                    </p:set>
                                    <p:anim calcmode="lin" valueType="num">
                                      <p:cBhvr>
                                        <p:cTn id="21" dur="500" fill="hold"/>
                                        <p:tgtEl>
                                          <p:spTgt spid="1639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9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6396">
                                            <p:txEl>
                                              <p:pRg st="3" end="3"/>
                                            </p:txEl>
                                          </p:spTgt>
                                        </p:tgtEl>
                                        <p:attrNameLst>
                                          <p:attrName>style.visibility</p:attrName>
                                        </p:attrNameLst>
                                      </p:cBhvr>
                                      <p:to>
                                        <p:strVal val="visible"/>
                                      </p:to>
                                    </p:set>
                                    <p:anim calcmode="lin" valueType="num">
                                      <p:cBhvr>
                                        <p:cTn id="27" dur="500" fill="hold"/>
                                        <p:tgtEl>
                                          <p:spTgt spid="1639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639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BFB83A0-CDBF-437E-BE14-9A2BE76770E4}"/>
              </a:ext>
            </a:extLst>
          </p:cNvPr>
          <p:cNvSpPr>
            <a:spLocks noGrp="1" noChangeArrowheads="1"/>
          </p:cNvSpPr>
          <p:nvPr>
            <p:ph type="body" idx="1"/>
          </p:nvPr>
        </p:nvSpPr>
        <p:spPr>
          <a:xfrm>
            <a:off x="609600" y="1981200"/>
            <a:ext cx="10972800" cy="685798"/>
          </a:xfrm>
        </p:spPr>
        <p:txBody>
          <a:bodyPr/>
          <a:lstStyle/>
          <a:p>
            <a:pPr eaLnBrk="1" hangingPunct="1"/>
            <a:r>
              <a:rPr lang="en-US" altLang="en-US" sz="3400" b="1" dirty="0">
                <a:solidFill>
                  <a:schemeClr val="bg1"/>
                </a:solidFill>
                <a:cs typeface="FreeSans" panose="020B0504020202020204" pitchFamily="34" charset="0"/>
              </a:rPr>
              <a:t>Divine authority is established in the scriptures</a:t>
            </a:r>
          </a:p>
        </p:txBody>
      </p:sp>
      <p:sp>
        <p:nvSpPr>
          <p:cNvPr id="17419" name="Rectangle 11">
            <a:extLst>
              <a:ext uri="{FF2B5EF4-FFF2-40B4-BE49-F238E27FC236}">
                <a16:creationId xmlns:a16="http://schemas.microsoft.com/office/drawing/2014/main" id="{8B19EB66-0B11-44C9-95D2-F49F74D4F5A3}"/>
              </a:ext>
            </a:extLst>
          </p:cNvPr>
          <p:cNvSpPr>
            <a:spLocks noChangeArrowheads="1"/>
          </p:cNvSpPr>
          <p:nvPr/>
        </p:nvSpPr>
        <p:spPr bwMode="auto">
          <a:xfrm>
            <a:off x="228600" y="2819398"/>
            <a:ext cx="11734800" cy="304800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420" name="Rectangle 12">
            <a:extLst>
              <a:ext uri="{FF2B5EF4-FFF2-40B4-BE49-F238E27FC236}">
                <a16:creationId xmlns:a16="http://schemas.microsoft.com/office/drawing/2014/main" id="{B6E88B45-438B-4D44-AD69-F4DFF1C86D76}"/>
              </a:ext>
            </a:extLst>
          </p:cNvPr>
          <p:cNvSpPr>
            <a:spLocks noChangeArrowheads="1"/>
          </p:cNvSpPr>
          <p:nvPr/>
        </p:nvSpPr>
        <p:spPr bwMode="auto">
          <a:xfrm>
            <a:off x="609600" y="2895600"/>
            <a:ext cx="1097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pPr>
            <a:r>
              <a:rPr lang="en-US" altLang="en-US" sz="3400" b="1" dirty="0">
                <a:solidFill>
                  <a:schemeClr val="bg1"/>
                </a:solidFill>
                <a:latin typeface="Calibri" panose="020F0502020204030204" pitchFamily="34" charset="0"/>
                <a:cs typeface="FreeSans" panose="020B0504020202020204" pitchFamily="34" charset="0"/>
              </a:rPr>
              <a:t>Necessary Inference</a:t>
            </a:r>
          </a:p>
          <a:p>
            <a:pPr lvl="1" eaLnBrk="1" hangingPunct="1">
              <a:spcBef>
                <a:spcPts val="600"/>
              </a:spcBef>
            </a:pPr>
            <a:r>
              <a:rPr lang="en-US" altLang="en-US" sz="3200" dirty="0">
                <a:solidFill>
                  <a:srgbClr val="FFAA2D"/>
                </a:solidFill>
                <a:latin typeface="Calibri" panose="020F0502020204030204" pitchFamily="34" charset="0"/>
                <a:cs typeface="FreeSans" panose="020B0504020202020204" pitchFamily="34" charset="0"/>
              </a:rPr>
              <a:t>That which is necessarily implied by the clear import and meaning of the language used</a:t>
            </a:r>
          </a:p>
          <a:p>
            <a:pPr lvl="2" eaLnBrk="1" hangingPunct="1">
              <a:spcBef>
                <a:spcPts val="600"/>
              </a:spcBef>
            </a:pPr>
            <a:r>
              <a:rPr lang="en-US" altLang="en-US" sz="3000" dirty="0">
                <a:solidFill>
                  <a:schemeClr val="bg1"/>
                </a:solidFill>
                <a:latin typeface="Calibri" panose="020F0502020204030204" pitchFamily="34" charset="0"/>
                <a:cs typeface="FreeSans" panose="020B0504020202020204" pitchFamily="34" charset="0"/>
              </a:rPr>
              <a:t>Before being baptized, Jesus went down into the water:</a:t>
            </a:r>
            <a:r>
              <a:rPr lang="en-US" altLang="en-US" sz="3000" dirty="0">
                <a:solidFill>
                  <a:srgbClr val="FFAA2D"/>
                </a:solidFill>
                <a:latin typeface="Calibri" panose="020F0502020204030204" pitchFamily="34" charset="0"/>
                <a:cs typeface="FreeSans" panose="020B0504020202020204" pitchFamily="34" charset="0"/>
              </a:rPr>
              <a:t> </a:t>
            </a:r>
            <a:r>
              <a:rPr lang="en-US" altLang="en-US" sz="3000" dirty="0">
                <a:solidFill>
                  <a:srgbClr val="FFAA2D"/>
                </a:solidFill>
                <a:latin typeface="Calibri" panose="020F0502020204030204" pitchFamily="34" charset="0"/>
                <a:ea typeface="Calibri" panose="020F0502020204030204" pitchFamily="34" charset="0"/>
                <a:cs typeface="FreeSans" panose="020B0504020202020204" pitchFamily="34" charset="0"/>
              </a:rPr>
              <a:t>Matthew 3:16</a:t>
            </a:r>
          </a:p>
        </p:txBody>
      </p:sp>
      <p:sp>
        <p:nvSpPr>
          <p:cNvPr id="13" name="Rectangle 4">
            <a:extLst>
              <a:ext uri="{FF2B5EF4-FFF2-40B4-BE49-F238E27FC236}">
                <a16:creationId xmlns:a16="http://schemas.microsoft.com/office/drawing/2014/main" id="{80C9ECD7-B53D-4342-95BB-83656F3327AA}"/>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12273D49-921B-4B9A-9DAF-2AD1BF4C438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2C87576F-FEBE-46F8-A9BA-DC0ED7F9D5BE}"/>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23D93E31-BB71-1ECA-C722-0ED0BE74F63B}"/>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AC96BF9F-0BB9-D02B-090A-EB2D6E646024}"/>
              </a:ext>
            </a:extLst>
          </p:cNvPr>
          <p:cNvSpPr>
            <a:spLocks noGrp="1" noChangeArrowheads="1"/>
          </p:cNvSpPr>
          <p:nvPr>
            <p:ph type="title"/>
          </p:nvPr>
        </p:nvSpPr>
        <p:spPr>
          <a:xfrm>
            <a:off x="2187575" y="457200"/>
            <a:ext cx="7824788" cy="13716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Divine Authority Established</a:t>
            </a:r>
          </a:p>
        </p:txBody>
      </p:sp>
      <p:sp>
        <p:nvSpPr>
          <p:cNvPr id="6" name="Line 8">
            <a:extLst>
              <a:ext uri="{FF2B5EF4-FFF2-40B4-BE49-F238E27FC236}">
                <a16:creationId xmlns:a16="http://schemas.microsoft.com/office/drawing/2014/main" id="{381E93D3-15CB-67B7-B2A5-E2B7CEF13E8E}"/>
              </a:ext>
            </a:extLst>
          </p:cNvPr>
          <p:cNvSpPr>
            <a:spLocks noChangeShapeType="1"/>
          </p:cNvSpPr>
          <p:nvPr/>
        </p:nvSpPr>
        <p:spPr bwMode="auto">
          <a:xfrm>
            <a:off x="2179636" y="1905000"/>
            <a:ext cx="7832727"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5" descr="openBible">
            <a:extLst>
              <a:ext uri="{FF2B5EF4-FFF2-40B4-BE49-F238E27FC236}">
                <a16:creationId xmlns:a16="http://schemas.microsoft.com/office/drawing/2014/main" id="{11F92D27-F114-7889-E9E9-419DC3DA2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363" y="457200"/>
            <a:ext cx="1874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open%20Bible">
            <a:extLst>
              <a:ext uri="{FF2B5EF4-FFF2-40B4-BE49-F238E27FC236}">
                <a16:creationId xmlns:a16="http://schemas.microsoft.com/office/drawing/2014/main" id="{3DC9648D-0476-756D-71E5-F814147FD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82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A39C62B-88F7-4E56-BFB9-C35B495CB4E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blinds(horizontal)">
                                      <p:cBhvr>
                                        <p:cTn id="7" dur="500"/>
                                        <p:tgtEl>
                                          <p:spTgt spid="1741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7420">
                                            <p:txEl>
                                              <p:pRg st="0" end="0"/>
                                            </p:txEl>
                                          </p:spTgt>
                                        </p:tgtEl>
                                        <p:attrNameLst>
                                          <p:attrName>style.visibility</p:attrName>
                                        </p:attrNameLst>
                                      </p:cBhvr>
                                      <p:to>
                                        <p:strVal val="visible"/>
                                      </p:to>
                                    </p:set>
                                    <p:anim calcmode="lin" valueType="num">
                                      <p:cBhvr>
                                        <p:cTn id="11" dur="500" fill="hold"/>
                                        <p:tgtEl>
                                          <p:spTgt spid="1742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7420">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7420">
                                            <p:txEl>
                                              <p:pRg st="1" end="1"/>
                                            </p:txEl>
                                          </p:spTgt>
                                        </p:tgtEl>
                                        <p:attrNameLst>
                                          <p:attrName>style.visibility</p:attrName>
                                        </p:attrNameLst>
                                      </p:cBhvr>
                                      <p:to>
                                        <p:strVal val="visible"/>
                                      </p:to>
                                    </p:set>
                                    <p:animEffect transition="in" filter="dissolve">
                                      <p:cBhvr>
                                        <p:cTn id="16" dur="500"/>
                                        <p:tgtEl>
                                          <p:spTgt spid="1742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7420">
                                            <p:txEl>
                                              <p:pRg st="2" end="2"/>
                                            </p:txEl>
                                          </p:spTgt>
                                        </p:tgtEl>
                                        <p:attrNameLst>
                                          <p:attrName>style.visibility</p:attrName>
                                        </p:attrNameLst>
                                      </p:cBhvr>
                                      <p:to>
                                        <p:strVal val="visible"/>
                                      </p:to>
                                    </p:set>
                                    <p:anim calcmode="lin" valueType="num">
                                      <p:cBhvr>
                                        <p:cTn id="21" dur="500" fill="hold"/>
                                        <p:tgtEl>
                                          <p:spTgt spid="1742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42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CC1E701-B120-4B71-9520-25BA68711ADF}"/>
              </a:ext>
            </a:extLst>
          </p:cNvPr>
          <p:cNvSpPr>
            <a:spLocks noGrp="1" noChangeArrowheads="1"/>
          </p:cNvSpPr>
          <p:nvPr>
            <p:ph type="title"/>
          </p:nvPr>
        </p:nvSpPr>
        <p:spPr>
          <a:xfrm>
            <a:off x="3327077" y="390526"/>
            <a:ext cx="8636323" cy="1962148"/>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All Activity in Serving God</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Must Be God Authorized</a:t>
            </a:r>
          </a:p>
        </p:txBody>
      </p:sp>
      <p:sp>
        <p:nvSpPr>
          <p:cNvPr id="18435" name="Rectangle 3">
            <a:extLst>
              <a:ext uri="{FF2B5EF4-FFF2-40B4-BE49-F238E27FC236}">
                <a16:creationId xmlns:a16="http://schemas.microsoft.com/office/drawing/2014/main" id="{F792C4A1-4327-407D-B5D3-DFB86F35BA77}"/>
              </a:ext>
            </a:extLst>
          </p:cNvPr>
          <p:cNvSpPr>
            <a:spLocks noGrp="1" noChangeArrowheads="1"/>
          </p:cNvSpPr>
          <p:nvPr>
            <p:ph type="body" idx="1"/>
          </p:nvPr>
        </p:nvSpPr>
        <p:spPr>
          <a:xfrm>
            <a:off x="609600" y="2362200"/>
            <a:ext cx="10972800" cy="2743199"/>
          </a:xfrm>
        </p:spPr>
        <p:txBody>
          <a:bodyPr/>
          <a:lstStyle/>
          <a:p>
            <a:pPr eaLnBrk="1" hangingPunct="1">
              <a:spcBef>
                <a:spcPts val="600"/>
              </a:spcBef>
            </a:pPr>
            <a:r>
              <a:rPr lang="en-US" altLang="en-US" sz="3400" b="1" dirty="0">
                <a:solidFill>
                  <a:schemeClr val="bg1"/>
                </a:solidFill>
                <a:cs typeface="FreeSans" panose="020B0504020202020204" pitchFamily="34" charset="0"/>
              </a:rPr>
              <a:t>Old Testament example:</a:t>
            </a:r>
          </a:p>
          <a:p>
            <a:pPr lvl="1" eaLnBrk="1" hangingPunct="1">
              <a:spcBef>
                <a:spcPts val="600"/>
              </a:spcBef>
            </a:pPr>
            <a:r>
              <a:rPr lang="en-US" altLang="en-US" sz="3200" dirty="0">
                <a:solidFill>
                  <a:srgbClr val="FFAA2D"/>
                </a:solidFill>
                <a:cs typeface="FreeSans" panose="020B0504020202020204" pitchFamily="34" charset="0"/>
              </a:rPr>
              <a:t>Moses divinely authorized to “speak” to the rock</a:t>
            </a:r>
          </a:p>
          <a:p>
            <a:pPr lvl="2" eaLnBrk="1" hangingPunct="1">
              <a:spcBef>
                <a:spcPts val="600"/>
              </a:spcBef>
            </a:pPr>
            <a:r>
              <a:rPr lang="en-US" altLang="en-US" sz="3000" dirty="0">
                <a:solidFill>
                  <a:schemeClr val="bg1"/>
                </a:solidFill>
                <a:ea typeface="Calibri" panose="020F0502020204030204" pitchFamily="34" charset="0"/>
                <a:cs typeface="FreeSans" panose="020B0504020202020204" pitchFamily="34" charset="0"/>
              </a:rPr>
              <a:t>Numbers 20:8</a:t>
            </a:r>
          </a:p>
          <a:p>
            <a:pPr lvl="1" eaLnBrk="1" hangingPunct="1">
              <a:spcBef>
                <a:spcPts val="600"/>
              </a:spcBef>
            </a:pPr>
            <a:r>
              <a:rPr lang="en-US" altLang="en-US" sz="3200" dirty="0">
                <a:solidFill>
                  <a:srgbClr val="FFAA2D"/>
                </a:solidFill>
                <a:cs typeface="FreeSans" panose="020B0504020202020204" pitchFamily="34" charset="0"/>
              </a:rPr>
              <a:t>In this example – look what Moses did:</a:t>
            </a:r>
          </a:p>
          <a:p>
            <a:pPr lvl="2" eaLnBrk="1" hangingPunct="1">
              <a:spcBef>
                <a:spcPts val="600"/>
              </a:spcBef>
            </a:pPr>
            <a:r>
              <a:rPr lang="en-US" altLang="en-US" sz="3000" dirty="0">
                <a:solidFill>
                  <a:schemeClr val="bg1"/>
                </a:solidFill>
                <a:ea typeface="Calibri" panose="020F0502020204030204" pitchFamily="34" charset="0"/>
                <a:cs typeface="FreeSans" panose="020B0504020202020204" pitchFamily="34" charset="0"/>
              </a:rPr>
              <a:t>Numbers 20:11-12</a:t>
            </a:r>
          </a:p>
        </p:txBody>
      </p:sp>
      <p:sp>
        <p:nvSpPr>
          <p:cNvPr id="20488" name="Line 8">
            <a:extLst>
              <a:ext uri="{FF2B5EF4-FFF2-40B4-BE49-F238E27FC236}">
                <a16:creationId xmlns:a16="http://schemas.microsoft.com/office/drawing/2014/main" id="{6C89F229-B70E-47C8-BE93-008C84B86AA0}"/>
              </a:ext>
            </a:extLst>
          </p:cNvPr>
          <p:cNvSpPr>
            <a:spLocks noChangeShapeType="1"/>
          </p:cNvSpPr>
          <p:nvPr/>
        </p:nvSpPr>
        <p:spPr bwMode="auto">
          <a:xfrm flipV="1">
            <a:off x="3327077" y="2362200"/>
            <a:ext cx="8712523"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20489" name="Picture 13" descr="Bible reading6">
            <a:extLst>
              <a:ext uri="{FF2B5EF4-FFF2-40B4-BE49-F238E27FC236}">
                <a16:creationId xmlns:a16="http://schemas.microsoft.com/office/drawing/2014/main" id="{2D7B3E85-B62D-41CF-B1B6-A5E446B25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3022277"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4">
            <a:extLst>
              <a:ext uri="{FF2B5EF4-FFF2-40B4-BE49-F238E27FC236}">
                <a16:creationId xmlns:a16="http://schemas.microsoft.com/office/drawing/2014/main" id="{F19409D2-14BA-49CF-8249-DEF36C7B5DC0}"/>
              </a:ext>
            </a:extLst>
          </p:cNvPr>
          <p:cNvSpPr>
            <a:spLocks noChangeArrowheads="1"/>
          </p:cNvSpPr>
          <p:nvPr/>
        </p:nvSpPr>
        <p:spPr bwMode="auto">
          <a:xfrm>
            <a:off x="228600" y="5181599"/>
            <a:ext cx="11734800" cy="990599"/>
          </a:xfrm>
          <a:prstGeom prst="rect">
            <a:avLst/>
          </a:prstGeom>
          <a:solidFill>
            <a:srgbClr val="5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8447" name="Text Box 15">
            <a:extLst>
              <a:ext uri="{FF2B5EF4-FFF2-40B4-BE49-F238E27FC236}">
                <a16:creationId xmlns:a16="http://schemas.microsoft.com/office/drawing/2014/main" id="{6372D124-F2BF-48A2-AEEA-7969A260AE27}"/>
              </a:ext>
            </a:extLst>
          </p:cNvPr>
          <p:cNvSpPr txBox="1">
            <a:spLocks noChangeArrowheads="1"/>
          </p:cNvSpPr>
          <p:nvPr/>
        </p:nvSpPr>
        <p:spPr bwMode="auto">
          <a:xfrm>
            <a:off x="457200" y="5156537"/>
            <a:ext cx="1127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dirty="0">
                <a:solidFill>
                  <a:schemeClr val="bg1"/>
                </a:solidFill>
                <a:latin typeface="Calibri" panose="020F0502020204030204" pitchFamily="34" charset="0"/>
                <a:cs typeface="FreeSans" panose="020B0504020202020204" pitchFamily="34" charset="0"/>
              </a:rPr>
              <a:t>This simple act of </a:t>
            </a:r>
            <a:r>
              <a:rPr lang="en-US" altLang="en-US" sz="3000" b="1" dirty="0">
                <a:solidFill>
                  <a:srgbClr val="FFAA2D"/>
                </a:solidFill>
                <a:latin typeface="Calibri" panose="020F0502020204030204" pitchFamily="34" charset="0"/>
                <a:cs typeface="FreeSans" panose="020B0504020202020204" pitchFamily="34" charset="0"/>
              </a:rPr>
              <a:t>disobedience</a:t>
            </a:r>
            <a:r>
              <a:rPr lang="en-US" altLang="en-US" sz="3000" dirty="0">
                <a:solidFill>
                  <a:schemeClr val="bg1"/>
                </a:solidFill>
                <a:latin typeface="Calibri" panose="020F0502020204030204" pitchFamily="34" charset="0"/>
                <a:cs typeface="FreeSans" panose="020B0504020202020204" pitchFamily="34" charset="0"/>
              </a:rPr>
              <a:t> caused Moses and Aaron</a:t>
            </a:r>
            <a:br>
              <a:rPr lang="en-US" altLang="en-US" sz="3000" dirty="0">
                <a:solidFill>
                  <a:schemeClr val="bg1"/>
                </a:solidFill>
                <a:latin typeface="Calibri" panose="020F0502020204030204" pitchFamily="34" charset="0"/>
                <a:cs typeface="FreeSans" panose="020B0504020202020204" pitchFamily="34" charset="0"/>
              </a:rPr>
            </a:br>
            <a:r>
              <a:rPr lang="en-US" altLang="en-US" sz="3000" dirty="0">
                <a:solidFill>
                  <a:schemeClr val="bg1"/>
                </a:solidFill>
                <a:latin typeface="Calibri" panose="020F0502020204030204" pitchFamily="34" charset="0"/>
                <a:cs typeface="FreeSans" panose="020B0504020202020204" pitchFamily="34" charset="0"/>
              </a:rPr>
              <a:t>not to be allowed to enter the promised land</a:t>
            </a:r>
          </a:p>
        </p:txBody>
      </p:sp>
      <p:sp>
        <p:nvSpPr>
          <p:cNvPr id="12" name="Rectangle 4">
            <a:extLst>
              <a:ext uri="{FF2B5EF4-FFF2-40B4-BE49-F238E27FC236}">
                <a16:creationId xmlns:a16="http://schemas.microsoft.com/office/drawing/2014/main" id="{07DC8A1F-C75A-43DD-983E-2A18BE6DD4E8}"/>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228D94CF-6760-463B-87D1-C30F1D04DB80}"/>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1457E4DB-9AB1-4DDF-8C98-3B0040DBFE00}"/>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C2590FA0-2D3E-7097-8D91-D93771DC18D6}"/>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67982899-FA2A-454D-BAEA-01510B35747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dissolve">
                                      <p:cBhvr>
                                        <p:cTn id="16" dur="500"/>
                                        <p:tgtEl>
                                          <p:spTgt spid="184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dissolve">
                                      <p:cBhvr>
                                        <p:cTn id="21" dur="500"/>
                                        <p:tgtEl>
                                          <p:spTgt spid="18435">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8435">
                                            <p:txEl>
                                              <p:pRg st="4" end="4"/>
                                            </p:txEl>
                                          </p:spTgt>
                                        </p:tgtEl>
                                        <p:attrNameLst>
                                          <p:attrName>style.visibility</p:attrName>
                                        </p:attrNameLst>
                                      </p:cBhvr>
                                      <p:to>
                                        <p:strVal val="visible"/>
                                      </p:to>
                                    </p:set>
                                    <p:animEffect transition="in" filter="dissolve">
                                      <p:cBhvr>
                                        <p:cTn id="24" dur="500"/>
                                        <p:tgtEl>
                                          <p:spTgt spid="184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446"/>
                                        </p:tgtEl>
                                        <p:attrNameLst>
                                          <p:attrName>style.visibility</p:attrName>
                                        </p:attrNameLst>
                                      </p:cBhvr>
                                      <p:to>
                                        <p:strVal val="visible"/>
                                      </p:to>
                                    </p:set>
                                    <p:animEffect transition="in" filter="blinds(horizontal)">
                                      <p:cBhvr>
                                        <p:cTn id="29" dur="500"/>
                                        <p:tgtEl>
                                          <p:spTgt spid="18446"/>
                                        </p:tgtEl>
                                      </p:cBhvr>
                                    </p:animEffect>
                                  </p:childTnLst>
                                </p:cTn>
                              </p:par>
                              <p:par>
                                <p:cTn id="30" presetID="3" presetClass="entr" presetSubtype="10" fill="hold" nodeType="withEffect">
                                  <p:stCondLst>
                                    <p:cond delay="0"/>
                                  </p:stCondLst>
                                  <p:childTnLst>
                                    <p:set>
                                      <p:cBhvr>
                                        <p:cTn id="31" dur="1" fill="hold">
                                          <p:stCondLst>
                                            <p:cond delay="0"/>
                                          </p:stCondLst>
                                        </p:cTn>
                                        <p:tgtEl>
                                          <p:spTgt spid="18447">
                                            <p:txEl>
                                              <p:pRg st="0" end="0"/>
                                            </p:txEl>
                                          </p:spTgt>
                                        </p:tgtEl>
                                        <p:attrNameLst>
                                          <p:attrName>style.visibility</p:attrName>
                                        </p:attrNameLst>
                                      </p:cBhvr>
                                      <p:to>
                                        <p:strVal val="visible"/>
                                      </p:to>
                                    </p:set>
                                    <p:animEffect transition="in" filter="blinds(horizontal)">
                                      <p:cBhvr>
                                        <p:cTn id="32" dur="500"/>
                                        <p:tgtEl>
                                          <p:spTgt spid="184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D2FC9DA-6F7B-49FE-88B4-FED792D7FE40}"/>
              </a:ext>
            </a:extLst>
          </p:cNvPr>
          <p:cNvSpPr>
            <a:spLocks noGrp="1" noChangeArrowheads="1"/>
          </p:cNvSpPr>
          <p:nvPr>
            <p:ph type="title"/>
          </p:nvPr>
        </p:nvSpPr>
        <p:spPr>
          <a:xfrm>
            <a:off x="1438275" y="381000"/>
            <a:ext cx="10448925" cy="1447800"/>
          </a:xfrm>
          <a:effectLst>
            <a:outerShdw dist="35921" dir="2700000" algn="ctr" rotWithShape="0">
              <a:srgbClr val="000000"/>
            </a:outerShdw>
          </a:effectLst>
        </p:spPr>
        <p:txBody>
          <a:bodyPr/>
          <a:lstStyle/>
          <a:p>
            <a:pPr eaLnBrk="1" hangingPunct="1"/>
            <a:r>
              <a:rPr lang="en-US" altLang="en-US" b="1" dirty="0">
                <a:solidFill>
                  <a:schemeClr val="bg1"/>
                </a:solidFill>
                <a:cs typeface="FreeSans" panose="020B0504020202020204" pitchFamily="34" charset="0"/>
              </a:rPr>
              <a:t>All Activity in Serving God</a:t>
            </a:r>
            <a:br>
              <a:rPr lang="en-US" altLang="en-US" b="1" dirty="0">
                <a:solidFill>
                  <a:schemeClr val="bg1"/>
                </a:solidFill>
                <a:cs typeface="FreeSans" panose="020B0504020202020204" pitchFamily="34" charset="0"/>
              </a:rPr>
            </a:br>
            <a:r>
              <a:rPr lang="en-US" altLang="en-US" b="1" dirty="0">
                <a:solidFill>
                  <a:schemeClr val="bg1"/>
                </a:solidFill>
                <a:cs typeface="FreeSans" panose="020B0504020202020204" pitchFamily="34" charset="0"/>
              </a:rPr>
              <a:t>Must Be God Authorized</a:t>
            </a:r>
          </a:p>
        </p:txBody>
      </p:sp>
      <p:sp>
        <p:nvSpPr>
          <p:cNvPr id="19459" name="Rectangle 3">
            <a:extLst>
              <a:ext uri="{FF2B5EF4-FFF2-40B4-BE49-F238E27FC236}">
                <a16:creationId xmlns:a16="http://schemas.microsoft.com/office/drawing/2014/main" id="{D40B18C9-CD3E-4D09-B802-6C4470A9238A}"/>
              </a:ext>
            </a:extLst>
          </p:cNvPr>
          <p:cNvSpPr>
            <a:spLocks noGrp="1" noChangeArrowheads="1"/>
          </p:cNvSpPr>
          <p:nvPr>
            <p:ph type="body" idx="1"/>
          </p:nvPr>
        </p:nvSpPr>
        <p:spPr>
          <a:xfrm>
            <a:off x="609600" y="1981200"/>
            <a:ext cx="11246864" cy="3505200"/>
          </a:xfrm>
        </p:spPr>
        <p:txBody>
          <a:bodyPr/>
          <a:lstStyle/>
          <a:p>
            <a:pPr eaLnBrk="1" hangingPunct="1">
              <a:spcBef>
                <a:spcPts val="600"/>
              </a:spcBef>
            </a:pPr>
            <a:r>
              <a:rPr lang="en-US" altLang="en-US" sz="3400" b="1" dirty="0">
                <a:solidFill>
                  <a:schemeClr val="bg1"/>
                </a:solidFill>
                <a:cs typeface="FreeSans" panose="020B0504020202020204" pitchFamily="34" charset="0"/>
              </a:rPr>
              <a:t>New Testament teaches us the necessity of authority</a:t>
            </a:r>
          </a:p>
          <a:p>
            <a:pPr lvl="1" eaLnBrk="1" hangingPunct="1">
              <a:spcBef>
                <a:spcPts val="600"/>
              </a:spcBef>
            </a:pPr>
            <a:r>
              <a:rPr lang="en-US" altLang="en-US" sz="3200" dirty="0">
                <a:solidFill>
                  <a:srgbClr val="FFAA2D"/>
                </a:solidFill>
                <a:ea typeface="Calibri" panose="020F0502020204030204" pitchFamily="34" charset="0"/>
                <a:cs typeface="FreeSans" panose="020B0504020202020204" pitchFamily="34" charset="0"/>
              </a:rPr>
              <a:t>Matthew 7:21-23</a:t>
            </a:r>
          </a:p>
          <a:p>
            <a:pPr lvl="2" eaLnBrk="1" hangingPunct="1">
              <a:spcBef>
                <a:spcPts val="600"/>
              </a:spcBef>
            </a:pPr>
            <a:r>
              <a:rPr lang="en-US" altLang="en-US" sz="3000" dirty="0">
                <a:solidFill>
                  <a:schemeClr val="bg1"/>
                </a:solidFill>
                <a:cs typeface="FreeSans" panose="020B0504020202020204" pitchFamily="34" charset="0"/>
              </a:rPr>
              <a:t>Jesus did not deny that they were religious</a:t>
            </a:r>
          </a:p>
          <a:p>
            <a:pPr lvl="2" eaLnBrk="1" hangingPunct="1">
              <a:spcBef>
                <a:spcPts val="600"/>
              </a:spcBef>
            </a:pPr>
            <a:r>
              <a:rPr lang="en-US" altLang="en-US" sz="3000" dirty="0">
                <a:solidFill>
                  <a:schemeClr val="bg1"/>
                </a:solidFill>
                <a:cs typeface="FreeSans" panose="020B0504020202020204" pitchFamily="34" charset="0"/>
              </a:rPr>
              <a:t>Jesus did not contradict having done good works</a:t>
            </a:r>
          </a:p>
          <a:p>
            <a:pPr lvl="2" eaLnBrk="1" hangingPunct="1">
              <a:spcBef>
                <a:spcPts val="600"/>
              </a:spcBef>
            </a:pPr>
            <a:r>
              <a:rPr lang="en-US" altLang="en-US" sz="3000" dirty="0">
                <a:solidFill>
                  <a:schemeClr val="bg1"/>
                </a:solidFill>
                <a:cs typeface="FreeSans" panose="020B0504020202020204" pitchFamily="34" charset="0"/>
              </a:rPr>
              <a:t>Jesus did say </a:t>
            </a:r>
            <a:r>
              <a:rPr lang="en-US" altLang="en-US" sz="3000" i="1" dirty="0">
                <a:solidFill>
                  <a:schemeClr val="bg1"/>
                </a:solidFill>
                <a:cs typeface="FreeSans" panose="020B0504020202020204" pitchFamily="34" charset="0"/>
              </a:rPr>
              <a:t>“depart from Me, you who practice lawlessness!”</a:t>
            </a:r>
          </a:p>
        </p:txBody>
      </p:sp>
      <p:sp>
        <p:nvSpPr>
          <p:cNvPr id="21512" name="Line 8">
            <a:extLst>
              <a:ext uri="{FF2B5EF4-FFF2-40B4-BE49-F238E27FC236}">
                <a16:creationId xmlns:a16="http://schemas.microsoft.com/office/drawing/2014/main" id="{D52BEB8D-3D6D-4C67-9498-4CE2505230D0}"/>
              </a:ext>
            </a:extLst>
          </p:cNvPr>
          <p:cNvSpPr>
            <a:spLocks noChangeShapeType="1"/>
          </p:cNvSpPr>
          <p:nvPr/>
        </p:nvSpPr>
        <p:spPr bwMode="auto">
          <a:xfrm flipV="1">
            <a:off x="1447800" y="1904998"/>
            <a:ext cx="10591800" cy="2"/>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21513" name="Picture 14" descr="Bible Reading">
            <a:extLst>
              <a:ext uri="{FF2B5EF4-FFF2-40B4-BE49-F238E27FC236}">
                <a16:creationId xmlns:a16="http://schemas.microsoft.com/office/drawing/2014/main" id="{67718926-081B-4A5B-BE1F-5745D62C6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33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a:extLst>
              <a:ext uri="{FF2B5EF4-FFF2-40B4-BE49-F238E27FC236}">
                <a16:creationId xmlns:a16="http://schemas.microsoft.com/office/drawing/2014/main" id="{010EF12F-3469-4AAA-8A96-1CF05012E1EA}"/>
              </a:ext>
            </a:extLst>
          </p:cNvPr>
          <p:cNvSpPr>
            <a:spLocks noChangeArrowheads="1"/>
          </p:cNvSpPr>
          <p:nvPr/>
        </p:nvSpPr>
        <p:spPr bwMode="auto">
          <a:xfrm>
            <a:off x="228600" y="5105402"/>
            <a:ext cx="11734800" cy="91439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9472" name="Text Box 16">
            <a:extLst>
              <a:ext uri="{FF2B5EF4-FFF2-40B4-BE49-F238E27FC236}">
                <a16:creationId xmlns:a16="http://schemas.microsoft.com/office/drawing/2014/main" id="{E2A7D85B-617B-4C1E-BC47-42830FC0B4AF}"/>
              </a:ext>
            </a:extLst>
          </p:cNvPr>
          <p:cNvSpPr txBox="1">
            <a:spLocks noChangeArrowheads="1"/>
          </p:cNvSpPr>
          <p:nvPr/>
        </p:nvSpPr>
        <p:spPr bwMode="auto">
          <a:xfrm>
            <a:off x="228600" y="5257800"/>
            <a:ext cx="1173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chemeClr val="bg1"/>
                </a:solidFill>
                <a:latin typeface="Calibri" panose="020F0502020204030204" pitchFamily="34" charset="0"/>
                <a:cs typeface="FreeSans" panose="020B0504020202020204" pitchFamily="34" charset="0"/>
              </a:rPr>
              <a:t>Lawlessness is a condition of one without law </a:t>
            </a:r>
            <a:r>
              <a:rPr lang="en-US" altLang="en-US" sz="3000" b="1" dirty="0">
                <a:solidFill>
                  <a:srgbClr val="FFAA2D"/>
                </a:solidFill>
                <a:latin typeface="Calibri" panose="020F0502020204030204" pitchFamily="34" charset="0"/>
                <a:cs typeface="FreeSans" panose="020B0504020202020204" pitchFamily="34" charset="0"/>
              </a:rPr>
              <a:t>(ignorance or violation)</a:t>
            </a:r>
          </a:p>
        </p:txBody>
      </p:sp>
      <p:sp>
        <p:nvSpPr>
          <p:cNvPr id="12" name="Rectangle 4">
            <a:extLst>
              <a:ext uri="{FF2B5EF4-FFF2-40B4-BE49-F238E27FC236}">
                <a16:creationId xmlns:a16="http://schemas.microsoft.com/office/drawing/2014/main" id="{E8B91269-6B9F-4512-A213-D7C2FC4682A5}"/>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55FBC9D3-23F3-41BC-9A8C-1A6375A2C0AC}"/>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2BFF0E6D-8955-468D-AE73-0830CD7AF7A6}"/>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EACFCCE6-3851-1E06-85F5-F65BDEB63027}"/>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8BA49124-43E4-4B83-88D3-BE2FF8C8619C}"/>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p:cTn id="17"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3" presetClass="entr" presetSubtype="16" fill="hold" nodeType="after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 calcmode="lin" valueType="num">
                                      <p:cBhvr>
                                        <p:cTn id="22"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3" presetClass="entr" presetSubtype="16" fill="hold" nodeType="after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p:cTn id="27"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94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471"/>
                                        </p:tgtEl>
                                        <p:attrNameLst>
                                          <p:attrName>style.visibility</p:attrName>
                                        </p:attrNameLst>
                                      </p:cBhvr>
                                      <p:to>
                                        <p:strVal val="visible"/>
                                      </p:to>
                                    </p:set>
                                    <p:animEffect transition="in" filter="blinds(horizontal)">
                                      <p:cBhvr>
                                        <p:cTn id="33" dur="500"/>
                                        <p:tgtEl>
                                          <p:spTgt spid="1947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472"/>
                                        </p:tgtEl>
                                        <p:attrNameLst>
                                          <p:attrName>style.visibility</p:attrName>
                                        </p:attrNameLst>
                                      </p:cBhvr>
                                      <p:to>
                                        <p:strVal val="visible"/>
                                      </p:to>
                                    </p:set>
                                    <p:animEffect transition="in" filter="blinds(horizontal)">
                                      <p:cBhvr>
                                        <p:cTn id="36"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animBg="1"/>
      <p:bldP spid="194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71808DC-2777-4621-89D9-EA33F4086495}"/>
              </a:ext>
            </a:extLst>
          </p:cNvPr>
          <p:cNvSpPr>
            <a:spLocks noGrp="1" noChangeArrowheads="1"/>
          </p:cNvSpPr>
          <p:nvPr>
            <p:ph type="title"/>
          </p:nvPr>
        </p:nvSpPr>
        <p:spPr>
          <a:xfrm>
            <a:off x="2968626" y="457200"/>
            <a:ext cx="8994774" cy="9144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Conclusion</a:t>
            </a:r>
          </a:p>
        </p:txBody>
      </p:sp>
      <p:sp>
        <p:nvSpPr>
          <p:cNvPr id="20483" name="Rectangle 3">
            <a:extLst>
              <a:ext uri="{FF2B5EF4-FFF2-40B4-BE49-F238E27FC236}">
                <a16:creationId xmlns:a16="http://schemas.microsoft.com/office/drawing/2014/main" id="{FE325587-F8BC-4960-84B7-6AB3AFAF177D}"/>
              </a:ext>
            </a:extLst>
          </p:cNvPr>
          <p:cNvSpPr>
            <a:spLocks noGrp="1" noChangeArrowheads="1"/>
          </p:cNvSpPr>
          <p:nvPr>
            <p:ph type="body" idx="1"/>
          </p:nvPr>
        </p:nvSpPr>
        <p:spPr>
          <a:xfrm>
            <a:off x="3197226" y="1828800"/>
            <a:ext cx="8537574" cy="1752600"/>
          </a:xfrm>
        </p:spPr>
        <p:txBody>
          <a:bodyPr/>
          <a:lstStyle/>
          <a:p>
            <a:pPr eaLnBrk="1" hangingPunct="1"/>
            <a:r>
              <a:rPr lang="en-US" altLang="en-US" sz="3400" b="1" dirty="0">
                <a:solidFill>
                  <a:schemeClr val="bg1"/>
                </a:solidFill>
                <a:cs typeface="FreeSans" panose="020B0504020202020204" pitchFamily="34" charset="0"/>
              </a:rPr>
              <a:t>We must ensure that all we do is in the name of the Lord – based solely upon His written inspired Word</a:t>
            </a:r>
            <a:endParaRPr lang="en-US" altLang="en-US" sz="3400" dirty="0">
              <a:solidFill>
                <a:schemeClr val="bg1"/>
              </a:solidFill>
              <a:cs typeface="FreeSans" panose="020B0504020202020204" pitchFamily="34" charset="0"/>
            </a:endParaRPr>
          </a:p>
        </p:txBody>
      </p:sp>
      <p:sp>
        <p:nvSpPr>
          <p:cNvPr id="22536" name="Line 8">
            <a:extLst>
              <a:ext uri="{FF2B5EF4-FFF2-40B4-BE49-F238E27FC236}">
                <a16:creationId xmlns:a16="http://schemas.microsoft.com/office/drawing/2014/main" id="{418B520C-E706-4D8C-BA6E-CB1EB185944D}"/>
              </a:ext>
            </a:extLst>
          </p:cNvPr>
          <p:cNvSpPr>
            <a:spLocks noChangeShapeType="1"/>
          </p:cNvSpPr>
          <p:nvPr/>
        </p:nvSpPr>
        <p:spPr bwMode="auto">
          <a:xfrm>
            <a:off x="2968626" y="1524000"/>
            <a:ext cx="8994774"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22537" name="Picture 12" descr="Bible and Jesus">
            <a:extLst>
              <a:ext uri="{FF2B5EF4-FFF2-40B4-BE49-F238E27FC236}">
                <a16:creationId xmlns:a16="http://schemas.microsoft.com/office/drawing/2014/main" id="{CAE9DF98-D938-4FF8-AE29-98818972B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199"/>
            <a:ext cx="2663826" cy="33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Rectangle 13">
            <a:extLst>
              <a:ext uri="{FF2B5EF4-FFF2-40B4-BE49-F238E27FC236}">
                <a16:creationId xmlns:a16="http://schemas.microsoft.com/office/drawing/2014/main" id="{7D66F1FC-9A65-43E3-8CCE-0CF06EC0FB50}"/>
              </a:ext>
            </a:extLst>
          </p:cNvPr>
          <p:cNvSpPr>
            <a:spLocks noChangeArrowheads="1"/>
          </p:cNvSpPr>
          <p:nvPr/>
        </p:nvSpPr>
        <p:spPr bwMode="auto">
          <a:xfrm>
            <a:off x="304800" y="3886201"/>
            <a:ext cx="11582400" cy="2187474"/>
          </a:xfrm>
          <a:prstGeom prst="rect">
            <a:avLst/>
          </a:prstGeom>
          <a:solidFill>
            <a:srgbClr val="FFD89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0494" name="Text Box 14">
            <a:extLst>
              <a:ext uri="{FF2B5EF4-FFF2-40B4-BE49-F238E27FC236}">
                <a16:creationId xmlns:a16="http://schemas.microsoft.com/office/drawing/2014/main" id="{45467D61-318B-474E-9173-BEEBBE8B8699}"/>
              </a:ext>
            </a:extLst>
          </p:cNvPr>
          <p:cNvSpPr txBox="1">
            <a:spLocks noChangeArrowheads="1"/>
          </p:cNvSpPr>
          <p:nvPr/>
        </p:nvSpPr>
        <p:spPr bwMode="auto">
          <a:xfrm>
            <a:off x="609600" y="3940076"/>
            <a:ext cx="10972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dirty="0">
                <a:solidFill>
                  <a:srgbClr val="990000"/>
                </a:solidFill>
                <a:latin typeface="Calibri" panose="020F0502020204030204" pitchFamily="34" charset="0"/>
                <a:cs typeface="FreeSans" panose="020B0504020202020204" pitchFamily="34" charset="0"/>
              </a:rPr>
              <a:t>“He who rejects Me, and does not receive My words,</a:t>
            </a:r>
            <a:br>
              <a:rPr lang="en-US" altLang="en-US" sz="3400" dirty="0">
                <a:solidFill>
                  <a:srgbClr val="990000"/>
                </a:solidFill>
                <a:latin typeface="Calibri" panose="020F0502020204030204" pitchFamily="34" charset="0"/>
                <a:cs typeface="FreeSans" panose="020B0504020202020204" pitchFamily="34" charset="0"/>
              </a:rPr>
            </a:br>
            <a:r>
              <a:rPr lang="en-US" altLang="en-US" sz="3400" dirty="0">
                <a:solidFill>
                  <a:srgbClr val="990000"/>
                </a:solidFill>
                <a:latin typeface="Calibri" panose="020F0502020204030204" pitchFamily="34" charset="0"/>
                <a:cs typeface="FreeSans" panose="020B0504020202020204" pitchFamily="34" charset="0"/>
              </a:rPr>
              <a:t>has that which judges him — </a:t>
            </a:r>
            <a:r>
              <a:rPr lang="en-US" altLang="en-US" sz="3400" b="1" dirty="0">
                <a:solidFill>
                  <a:srgbClr val="990000"/>
                </a:solidFill>
                <a:latin typeface="Calibri" panose="020F0502020204030204" pitchFamily="34" charset="0"/>
                <a:cs typeface="FreeSans" panose="020B0504020202020204" pitchFamily="34" charset="0"/>
              </a:rPr>
              <a:t>the word that I have spoken</a:t>
            </a:r>
            <a:r>
              <a:rPr lang="en-US" altLang="en-US" sz="3400" dirty="0">
                <a:solidFill>
                  <a:srgbClr val="990000"/>
                </a:solidFill>
                <a:latin typeface="Calibri" panose="020F0502020204030204" pitchFamily="34" charset="0"/>
                <a:cs typeface="FreeSans" panose="020B0504020202020204" pitchFamily="34" charset="0"/>
              </a:rPr>
              <a:t> </a:t>
            </a:r>
            <a:r>
              <a:rPr lang="en-US" altLang="en-US" sz="3400" b="1" dirty="0">
                <a:solidFill>
                  <a:srgbClr val="990000"/>
                </a:solidFill>
                <a:latin typeface="Calibri" panose="020F0502020204030204" pitchFamily="34" charset="0"/>
                <a:cs typeface="FreeSans" panose="020B0504020202020204" pitchFamily="34" charset="0"/>
              </a:rPr>
              <a:t>will judge him</a:t>
            </a:r>
            <a:r>
              <a:rPr lang="en-US" altLang="en-US" sz="3400" dirty="0">
                <a:solidFill>
                  <a:srgbClr val="990000"/>
                </a:solidFill>
                <a:latin typeface="Calibri" panose="020F0502020204030204" pitchFamily="34" charset="0"/>
                <a:cs typeface="FreeSans" panose="020B0504020202020204" pitchFamily="34" charset="0"/>
              </a:rPr>
              <a:t> in the last day.”</a:t>
            </a:r>
            <a:br>
              <a:rPr lang="en-US" altLang="en-US" sz="3400" b="1" dirty="0">
                <a:latin typeface="Calibri" panose="020F0502020204030204" pitchFamily="34" charset="0"/>
                <a:cs typeface="FreeSans" panose="020B0504020202020204" pitchFamily="34" charset="0"/>
              </a:rPr>
            </a:br>
            <a:r>
              <a:rPr lang="en-US" altLang="en-US" sz="3400" b="1" dirty="0">
                <a:latin typeface="Calibri" panose="020F0502020204030204" pitchFamily="34" charset="0"/>
                <a:cs typeface="FreeSans" panose="020B0504020202020204" pitchFamily="34" charset="0"/>
              </a:rPr>
              <a:t>John 12:48</a:t>
            </a:r>
          </a:p>
        </p:txBody>
      </p:sp>
      <p:sp>
        <p:nvSpPr>
          <p:cNvPr id="12" name="Rectangle 4">
            <a:extLst>
              <a:ext uri="{FF2B5EF4-FFF2-40B4-BE49-F238E27FC236}">
                <a16:creationId xmlns:a16="http://schemas.microsoft.com/office/drawing/2014/main" id="{2C6AB279-FDE3-42CD-ABC6-A8D600D32CCE}"/>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4F9372B3-B68F-4980-A3CA-40B12BCA248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149E5406-0007-47E1-8F70-81E7CA81594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17F509A8-F4C2-A649-4ABF-D3EB4E435C19}"/>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6F1961CD-AEBE-4F89-86FB-2F6CF107BC7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493"/>
                                        </p:tgtEl>
                                        <p:attrNameLst>
                                          <p:attrName>style.visibility</p:attrName>
                                        </p:attrNameLst>
                                      </p:cBhvr>
                                      <p:to>
                                        <p:strVal val="visible"/>
                                      </p:to>
                                    </p:set>
                                    <p:animEffect transition="in" filter="blinds(horizontal)">
                                      <p:cBhvr>
                                        <p:cTn id="13" dur="500"/>
                                        <p:tgtEl>
                                          <p:spTgt spid="204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94"/>
                                        </p:tgtEl>
                                        <p:attrNameLst>
                                          <p:attrName>style.visibility</p:attrName>
                                        </p:attrNameLst>
                                      </p:cBhvr>
                                      <p:to>
                                        <p:strVal val="visible"/>
                                      </p:to>
                                    </p:set>
                                    <p:animEffect transition="in" filter="blinds(horizontal)">
                                      <p:cBhvr>
                                        <p:cTn id="16"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93" grpId="0" animBg="1"/>
      <p:bldP spid="204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EBC5095-EEC8-4AC8-9185-F017E78DDD66}"/>
              </a:ext>
            </a:extLst>
          </p:cNvPr>
          <p:cNvSpPr>
            <a:spLocks noGrp="1" noChangeArrowheads="1"/>
          </p:cNvSpPr>
          <p:nvPr>
            <p:ph type="title"/>
          </p:nvPr>
        </p:nvSpPr>
        <p:spPr>
          <a:xfrm>
            <a:off x="3048000" y="381000"/>
            <a:ext cx="6096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Authority and Truth</a:t>
            </a:r>
          </a:p>
        </p:txBody>
      </p:sp>
      <p:pic>
        <p:nvPicPr>
          <p:cNvPr id="7175" name="Picture 8" descr="Bible Reading5">
            <a:extLst>
              <a:ext uri="{FF2B5EF4-FFF2-40B4-BE49-F238E27FC236}">
                <a16:creationId xmlns:a16="http://schemas.microsoft.com/office/drawing/2014/main" id="{5B472335-6E31-406A-83C7-3E5F0F1F6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274320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untitled">
            <a:extLst>
              <a:ext uri="{FF2B5EF4-FFF2-40B4-BE49-F238E27FC236}">
                <a16:creationId xmlns:a16="http://schemas.microsoft.com/office/drawing/2014/main" id="{53B032F4-CC73-4241-AB92-8309A3F5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Line 11">
            <a:extLst>
              <a:ext uri="{FF2B5EF4-FFF2-40B4-BE49-F238E27FC236}">
                <a16:creationId xmlns:a16="http://schemas.microsoft.com/office/drawing/2014/main" id="{2226C5F0-8AC9-4F2C-91C4-801F2669520F}"/>
              </a:ext>
            </a:extLst>
          </p:cNvPr>
          <p:cNvSpPr>
            <a:spLocks noChangeShapeType="1"/>
          </p:cNvSpPr>
          <p:nvPr/>
        </p:nvSpPr>
        <p:spPr bwMode="auto">
          <a:xfrm>
            <a:off x="3048000" y="2286000"/>
            <a:ext cx="60960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132" name="AutoShape 12">
            <a:extLst>
              <a:ext uri="{FF2B5EF4-FFF2-40B4-BE49-F238E27FC236}">
                <a16:creationId xmlns:a16="http://schemas.microsoft.com/office/drawing/2014/main" id="{BF00DA47-12F9-47E1-B86B-0751C1A55C9C}"/>
              </a:ext>
            </a:extLst>
          </p:cNvPr>
          <p:cNvSpPr>
            <a:spLocks noChangeArrowheads="1"/>
          </p:cNvSpPr>
          <p:nvPr/>
        </p:nvSpPr>
        <p:spPr bwMode="auto">
          <a:xfrm>
            <a:off x="304800" y="2362200"/>
            <a:ext cx="11582400" cy="3733795"/>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133" name="Text Box 13">
            <a:extLst>
              <a:ext uri="{FF2B5EF4-FFF2-40B4-BE49-F238E27FC236}">
                <a16:creationId xmlns:a16="http://schemas.microsoft.com/office/drawing/2014/main" id="{61948012-E34F-4D9A-BFB5-DE086CC6655C}"/>
              </a:ext>
            </a:extLst>
          </p:cNvPr>
          <p:cNvSpPr txBox="1">
            <a:spLocks noChangeArrowheads="1"/>
          </p:cNvSpPr>
          <p:nvPr/>
        </p:nvSpPr>
        <p:spPr bwMode="auto">
          <a:xfrm>
            <a:off x="762000" y="2895600"/>
            <a:ext cx="11049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cs typeface="FreeSans" panose="020B0504020202020204" pitchFamily="34" charset="0"/>
              </a:rPr>
              <a:t>“And Jesus came and spoke to them, saying, “All authority has been given to Me in heaven and on earth. Go therefore and make disciples of all the nations, baptizing them in the name of the Father and of the Son and of the Holy Spirit, teaching them to </a:t>
            </a:r>
            <a:r>
              <a:rPr lang="en-US" altLang="en-US" sz="2800" dirty="0">
                <a:solidFill>
                  <a:srgbClr val="990000"/>
                </a:solidFill>
                <a:latin typeface="Calibri" panose="020F0502020204030204" pitchFamily="34" charset="0"/>
                <a:ea typeface="Calibri" panose="020F0502020204030204" pitchFamily="34" charset="0"/>
                <a:cs typeface="FreeSans" panose="020B0504020202020204" pitchFamily="34" charset="0"/>
              </a:rPr>
              <a:t>observe all things that I have commanded </a:t>
            </a:r>
            <a:r>
              <a:rPr lang="en-US" altLang="en-US" sz="2800" dirty="0">
                <a:solidFill>
                  <a:srgbClr val="990000"/>
                </a:solidFill>
                <a:latin typeface="Calibri" panose="020F0502020204030204" pitchFamily="34" charset="0"/>
                <a:cs typeface="FreeSans" panose="020B0504020202020204" pitchFamily="34" charset="0"/>
              </a:rPr>
              <a:t>you</a:t>
            </a:r>
            <a:r>
              <a:rPr lang="en-US" altLang="en-US" sz="2800" dirty="0">
                <a:latin typeface="Calibri" panose="020F0502020204030204" pitchFamily="34" charset="0"/>
                <a:cs typeface="FreeSans" panose="020B0504020202020204" pitchFamily="34" charset="0"/>
              </a:rPr>
              <a:t>; and lo, I am with you always, even to the end of the age. Amen.”</a:t>
            </a:r>
            <a:br>
              <a:rPr lang="en-US" altLang="en-US" sz="2800" dirty="0">
                <a:latin typeface="Calibri" panose="020F0502020204030204" pitchFamily="34" charset="0"/>
                <a:cs typeface="FreeSans" panose="020B0504020202020204" pitchFamily="34" charset="0"/>
              </a:rPr>
            </a:br>
            <a:r>
              <a:rPr lang="en-US" altLang="en-US" sz="2800" b="1" dirty="0">
                <a:latin typeface="Calibri" panose="020F0502020204030204" pitchFamily="34" charset="0"/>
                <a:cs typeface="FreeSans" panose="020B0504020202020204" pitchFamily="34" charset="0"/>
              </a:rPr>
              <a:t>Matthew 28:18-20</a:t>
            </a:r>
          </a:p>
        </p:txBody>
      </p:sp>
      <p:sp>
        <p:nvSpPr>
          <p:cNvPr id="12" name="Rectangle 4">
            <a:extLst>
              <a:ext uri="{FF2B5EF4-FFF2-40B4-BE49-F238E27FC236}">
                <a16:creationId xmlns:a16="http://schemas.microsoft.com/office/drawing/2014/main" id="{ADEBDE92-CF93-48EF-B8BF-802682AC7369}"/>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24E7BEA7-13BC-4732-875E-A7E096C7CB0E}"/>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54E19EB6-FF53-420E-B21B-22DD8EB88CD1}"/>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14206E79-E99E-C55F-BDE7-55D05D83C65D}"/>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183D1A34-598A-4267-84D2-0C573FECF924}"/>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wipe(left)">
                                      <p:cBhvr>
                                        <p:cTn id="7" dur="1000"/>
                                        <p:tgtEl>
                                          <p:spTgt spid="5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33"/>
                                        </p:tgtEl>
                                        <p:attrNameLst>
                                          <p:attrName>style.visibility</p:attrName>
                                        </p:attrNameLst>
                                      </p:cBhvr>
                                      <p:to>
                                        <p:strVal val="visible"/>
                                      </p:to>
                                    </p:set>
                                    <p:animEffect transition="in" filter="wipe(left)">
                                      <p:cBhvr>
                                        <p:cTn id="10" dur="1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15">
            <a:extLst>
              <a:ext uri="{FF2B5EF4-FFF2-40B4-BE49-F238E27FC236}">
                <a16:creationId xmlns:a16="http://schemas.microsoft.com/office/drawing/2014/main" id="{99D8C381-4A57-471A-95C8-8DE412580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50" y="2296886"/>
            <a:ext cx="527444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a:extLst>
              <a:ext uri="{FF2B5EF4-FFF2-40B4-BE49-F238E27FC236}">
                <a16:creationId xmlns:a16="http://schemas.microsoft.com/office/drawing/2014/main" id="{F15758BB-46F8-44F8-A3DF-334F80F53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96886"/>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1">
            <a:extLst>
              <a:ext uri="{FF2B5EF4-FFF2-40B4-BE49-F238E27FC236}">
                <a16:creationId xmlns:a16="http://schemas.microsoft.com/office/drawing/2014/main" id="{92530FC8-16DF-4792-8F39-6E83D9CF008D}"/>
              </a:ext>
            </a:extLst>
          </p:cNvPr>
          <p:cNvSpPr txBox="1">
            <a:spLocks noChangeArrowheads="1"/>
          </p:cNvSpPr>
          <p:nvPr/>
        </p:nvSpPr>
        <p:spPr bwMode="auto">
          <a:xfrm>
            <a:off x="1905640" y="2655887"/>
            <a:ext cx="304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cs typeface="FreeSans" panose="020B0504020202020204" pitchFamily="34" charset="0"/>
              </a:rPr>
              <a:t>“And you shall know </a:t>
            </a:r>
            <a:r>
              <a:rPr lang="en-US" altLang="en-US" sz="2800" dirty="0">
                <a:solidFill>
                  <a:srgbClr val="990000"/>
                </a:solidFill>
                <a:latin typeface="Calibri" panose="020F0502020204030204" pitchFamily="34" charset="0"/>
                <a:cs typeface="FreeSans" panose="020B0504020202020204" pitchFamily="34" charset="0"/>
              </a:rPr>
              <a:t>the truth</a:t>
            </a:r>
            <a:r>
              <a:rPr lang="en-US" altLang="en-US" sz="2800" dirty="0">
                <a:latin typeface="Calibri" panose="020F0502020204030204" pitchFamily="34" charset="0"/>
                <a:cs typeface="FreeSans" panose="020B0504020202020204" pitchFamily="34" charset="0"/>
              </a:rPr>
              <a:t>,</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and the truth</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shall make</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you free.” </a:t>
            </a:r>
          </a:p>
          <a:p>
            <a:pPr algn="ctr" eaLnBrk="1" hangingPunct="1">
              <a:spcBef>
                <a:spcPct val="0"/>
              </a:spcBef>
              <a:buFontTx/>
              <a:buNone/>
            </a:pPr>
            <a:r>
              <a:rPr lang="en-US" altLang="en-US" sz="2800" b="1" dirty="0">
                <a:latin typeface="Calibri" panose="020F0502020204030204" pitchFamily="34" charset="0"/>
                <a:cs typeface="FreeSans" panose="020B0504020202020204" pitchFamily="34" charset="0"/>
              </a:rPr>
              <a:t>John 8:32</a:t>
            </a:r>
          </a:p>
        </p:txBody>
      </p:sp>
      <p:sp>
        <p:nvSpPr>
          <p:cNvPr id="7181" name="Text Box 13">
            <a:extLst>
              <a:ext uri="{FF2B5EF4-FFF2-40B4-BE49-F238E27FC236}">
                <a16:creationId xmlns:a16="http://schemas.microsoft.com/office/drawing/2014/main" id="{7C6CFDC9-C64B-45A2-9879-F9A8498F3A79}"/>
              </a:ext>
            </a:extLst>
          </p:cNvPr>
          <p:cNvSpPr txBox="1">
            <a:spLocks noChangeArrowheads="1"/>
          </p:cNvSpPr>
          <p:nvPr/>
        </p:nvSpPr>
        <p:spPr bwMode="auto">
          <a:xfrm>
            <a:off x="5944240" y="2656344"/>
            <a:ext cx="434276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cs typeface="FreeSans" panose="020B0504020202020204" pitchFamily="34" charset="0"/>
              </a:rPr>
              <a:t>“and with all unrighteous deception among those who perish, because they did not receive the </a:t>
            </a:r>
            <a:r>
              <a:rPr lang="en-US" altLang="en-US" sz="2800" dirty="0">
                <a:solidFill>
                  <a:srgbClr val="990000"/>
                </a:solidFill>
                <a:latin typeface="Calibri" panose="020F0502020204030204" pitchFamily="34" charset="0"/>
                <a:cs typeface="FreeSans" panose="020B0504020202020204" pitchFamily="34" charset="0"/>
              </a:rPr>
              <a:t>love of the truth</a:t>
            </a:r>
            <a:r>
              <a:rPr lang="en-US" altLang="en-US" sz="2800" dirty="0">
                <a:latin typeface="Calibri" panose="020F0502020204030204" pitchFamily="34" charset="0"/>
                <a:cs typeface="FreeSans" panose="020B0504020202020204" pitchFamily="34" charset="0"/>
              </a:rPr>
              <a:t>, that they might be saved.”</a:t>
            </a:r>
            <a:br>
              <a:rPr lang="en-US" altLang="en-US" sz="2800" dirty="0">
                <a:latin typeface="Calibri" panose="020F0502020204030204" pitchFamily="34" charset="0"/>
                <a:cs typeface="FreeSans" panose="020B0504020202020204" pitchFamily="34" charset="0"/>
              </a:rPr>
            </a:br>
            <a:r>
              <a:rPr lang="en-US" altLang="en-US" sz="2800" b="1" dirty="0">
                <a:latin typeface="Calibri" panose="020F0502020204030204" pitchFamily="34" charset="0"/>
                <a:cs typeface="FreeSans" panose="020B0504020202020204" pitchFamily="34" charset="0"/>
              </a:rPr>
              <a:t>2 Thessalonians 2:10</a:t>
            </a:r>
          </a:p>
        </p:txBody>
      </p:sp>
      <p:sp>
        <p:nvSpPr>
          <p:cNvPr id="14" name="Rectangle 4">
            <a:extLst>
              <a:ext uri="{FF2B5EF4-FFF2-40B4-BE49-F238E27FC236}">
                <a16:creationId xmlns:a16="http://schemas.microsoft.com/office/drawing/2014/main" id="{06D106C6-A4F9-4403-A41E-78DD4376CEA6}"/>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5">
            <a:extLst>
              <a:ext uri="{FF2B5EF4-FFF2-40B4-BE49-F238E27FC236}">
                <a16:creationId xmlns:a16="http://schemas.microsoft.com/office/drawing/2014/main" id="{FB703E6D-EDE4-4FA8-A7B4-006B392261D7}"/>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 name="Rectangle 7">
            <a:extLst>
              <a:ext uri="{FF2B5EF4-FFF2-40B4-BE49-F238E27FC236}">
                <a16:creationId xmlns:a16="http://schemas.microsoft.com/office/drawing/2014/main" id="{4AB59045-C8EA-4899-A3B2-8FE6A537176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55DF591C-A450-7F30-0425-56A8BD45784B}"/>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47B2ABF5-4D3A-E79A-173D-6489D27DC157}"/>
              </a:ext>
            </a:extLst>
          </p:cNvPr>
          <p:cNvSpPr>
            <a:spLocks noGrp="1" noChangeArrowheads="1"/>
          </p:cNvSpPr>
          <p:nvPr>
            <p:ph type="title"/>
          </p:nvPr>
        </p:nvSpPr>
        <p:spPr>
          <a:xfrm>
            <a:off x="3048000" y="381000"/>
            <a:ext cx="6096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Authority and Truth</a:t>
            </a:r>
          </a:p>
        </p:txBody>
      </p:sp>
      <p:pic>
        <p:nvPicPr>
          <p:cNvPr id="6" name="Picture 8" descr="Bible Reading5">
            <a:extLst>
              <a:ext uri="{FF2B5EF4-FFF2-40B4-BE49-F238E27FC236}">
                <a16:creationId xmlns:a16="http://schemas.microsoft.com/office/drawing/2014/main" id="{B6F18DFB-81A9-2180-3645-3A72872AB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1"/>
            <a:ext cx="274320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untitled">
            <a:extLst>
              <a:ext uri="{FF2B5EF4-FFF2-40B4-BE49-F238E27FC236}">
                <a16:creationId xmlns:a16="http://schemas.microsoft.com/office/drawing/2014/main" id="{9D25C651-A4BA-3589-FE6F-CB1D0284D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a:extLst>
              <a:ext uri="{FF2B5EF4-FFF2-40B4-BE49-F238E27FC236}">
                <a16:creationId xmlns:a16="http://schemas.microsoft.com/office/drawing/2014/main" id="{32D24060-6A5B-E164-2692-18F45983CE00}"/>
              </a:ext>
            </a:extLst>
          </p:cNvPr>
          <p:cNvSpPr>
            <a:spLocks noChangeShapeType="1"/>
          </p:cNvSpPr>
          <p:nvPr/>
        </p:nvSpPr>
        <p:spPr bwMode="auto">
          <a:xfrm>
            <a:off x="3048000" y="2286000"/>
            <a:ext cx="60960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6" name="TextBox 15">
            <a:extLst>
              <a:ext uri="{FF2B5EF4-FFF2-40B4-BE49-F238E27FC236}">
                <a16:creationId xmlns:a16="http://schemas.microsoft.com/office/drawing/2014/main" id="{F21153DF-0902-4706-8D6F-455EE33E5036}"/>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linds(horizontal)">
                                      <p:cBhvr>
                                        <p:cTn id="7" dur="500"/>
                                        <p:tgtEl>
                                          <p:spTgt spid="71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9"/>
                                        </p:tgtEl>
                                        <p:attrNameLst>
                                          <p:attrName>style.visibility</p:attrName>
                                        </p:attrNameLst>
                                      </p:cBhvr>
                                      <p:to>
                                        <p:strVal val="visible"/>
                                      </p:to>
                                    </p:set>
                                    <p:animEffect transition="in" filter="blinds(horizontal)">
                                      <p:cBhvr>
                                        <p:cTn id="10" dur="500"/>
                                        <p:tgtEl>
                                          <p:spTgt spid="71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83"/>
                                        </p:tgtEl>
                                        <p:attrNameLst>
                                          <p:attrName>style.visibility</p:attrName>
                                        </p:attrNameLst>
                                      </p:cBhvr>
                                      <p:to>
                                        <p:strVal val="visible"/>
                                      </p:to>
                                    </p:set>
                                    <p:animEffect transition="in" filter="blinds(horizontal)">
                                      <p:cBhvr>
                                        <p:cTn id="15" dur="500"/>
                                        <p:tgtEl>
                                          <p:spTgt spid="71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81"/>
                                        </p:tgtEl>
                                        <p:attrNameLst>
                                          <p:attrName>style.visibility</p:attrName>
                                        </p:attrNameLst>
                                      </p:cBhvr>
                                      <p:to>
                                        <p:strVal val="visible"/>
                                      </p:to>
                                    </p:set>
                                    <p:animEffect transition="in" filter="blinds(horizontal)">
                                      <p:cBhvr>
                                        <p:cTn id="18"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0EAF5C60-D0F3-4707-A649-CEC689A3EA85}"/>
              </a:ext>
            </a:extLst>
          </p:cNvPr>
          <p:cNvSpPr>
            <a:spLocks noGrp="1" noChangeArrowheads="1"/>
          </p:cNvSpPr>
          <p:nvPr>
            <p:ph type="body" idx="1"/>
          </p:nvPr>
        </p:nvSpPr>
        <p:spPr>
          <a:xfrm>
            <a:off x="685800" y="2514600"/>
            <a:ext cx="8382000" cy="624407"/>
          </a:xfrm>
        </p:spPr>
        <p:txBody>
          <a:bodyPr/>
          <a:lstStyle/>
          <a:p>
            <a:pPr eaLnBrk="1" hangingPunct="1"/>
            <a:r>
              <a:rPr lang="en-US" altLang="en-US" sz="3400" b="1" dirty="0">
                <a:solidFill>
                  <a:schemeClr val="bg1"/>
                </a:solidFill>
                <a:cs typeface="FreeSans" panose="020B0504020202020204" pitchFamily="34" charset="0"/>
              </a:rPr>
              <a:t>God is the author of the Bible</a:t>
            </a:r>
          </a:p>
        </p:txBody>
      </p:sp>
      <p:pic>
        <p:nvPicPr>
          <p:cNvPr id="6158" name="Picture 14" descr="Bible9">
            <a:extLst>
              <a:ext uri="{FF2B5EF4-FFF2-40B4-BE49-F238E27FC236}">
                <a16:creationId xmlns:a16="http://schemas.microsoft.com/office/drawing/2014/main" id="{EB7AD15B-482B-49D5-94BC-90FE41E01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37990"/>
            <a:ext cx="4128631" cy="274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5">
            <a:extLst>
              <a:ext uri="{FF2B5EF4-FFF2-40B4-BE49-F238E27FC236}">
                <a16:creationId xmlns:a16="http://schemas.microsoft.com/office/drawing/2014/main" id="{694E9C3C-8F0D-4248-A38C-08E9E7C9F8B4}"/>
              </a:ext>
            </a:extLst>
          </p:cNvPr>
          <p:cNvSpPr txBox="1">
            <a:spLocks noChangeArrowheads="1"/>
          </p:cNvSpPr>
          <p:nvPr/>
        </p:nvSpPr>
        <p:spPr bwMode="auto">
          <a:xfrm>
            <a:off x="4509631" y="3352800"/>
            <a:ext cx="730136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bg1"/>
                </a:solidFill>
                <a:latin typeface="Calibri" panose="020F0502020204030204" pitchFamily="34" charset="0"/>
                <a:cs typeface="FreeSans" panose="020B0504020202020204" pitchFamily="34" charset="0"/>
              </a:rPr>
              <a:t>“All Scripture is given by inspiration of God, and is profitable for doctrine, for reproof, for correction, for instruction in righteousness, that the man of God may be complete, thoroughly equipped for every good work.”</a:t>
            </a:r>
            <a:br>
              <a:rPr lang="en-US" altLang="en-US" sz="2800" dirty="0">
                <a:solidFill>
                  <a:schemeClr val="bg1"/>
                </a:solidFill>
                <a:latin typeface="Calibri" panose="020F0502020204030204" pitchFamily="34" charset="0"/>
                <a:cs typeface="FreeSans" panose="020B0504020202020204" pitchFamily="34" charset="0"/>
              </a:rPr>
            </a:br>
            <a:r>
              <a:rPr lang="en-US" altLang="en-US" sz="2800" b="1" dirty="0">
                <a:solidFill>
                  <a:srgbClr val="FFAA2D"/>
                </a:solidFill>
                <a:latin typeface="Calibri" panose="020F0502020204030204" pitchFamily="34" charset="0"/>
                <a:cs typeface="FreeSans" panose="020B0504020202020204" pitchFamily="34" charset="0"/>
              </a:rPr>
              <a:t>2 Timothy 3:16-17</a:t>
            </a:r>
          </a:p>
        </p:txBody>
      </p:sp>
      <p:sp>
        <p:nvSpPr>
          <p:cNvPr id="13" name="Rectangle 4">
            <a:extLst>
              <a:ext uri="{FF2B5EF4-FFF2-40B4-BE49-F238E27FC236}">
                <a16:creationId xmlns:a16="http://schemas.microsoft.com/office/drawing/2014/main" id="{5BE0A5AC-EE74-40BE-927D-44C75E582627}"/>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A1AD2532-D1EA-42C5-8D27-3C81DBA9A433}"/>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8EEDD42F-9B6D-4BA6-9061-0BECD6C70A6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983FA2F6-B798-3C0E-C392-60C860C6931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5696DFB9-DEDD-8CB5-F111-5406D0082338}"/>
              </a:ext>
            </a:extLst>
          </p:cNvPr>
          <p:cNvSpPr>
            <a:spLocks noGrp="1" noChangeArrowheads="1"/>
          </p:cNvSpPr>
          <p:nvPr>
            <p:ph type="title"/>
          </p:nvPr>
        </p:nvSpPr>
        <p:spPr>
          <a:xfrm>
            <a:off x="3048000" y="381000"/>
            <a:ext cx="60960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Authority and Truth</a:t>
            </a:r>
          </a:p>
        </p:txBody>
      </p:sp>
      <p:pic>
        <p:nvPicPr>
          <p:cNvPr id="6" name="Picture 8" descr="Bible Reading5">
            <a:extLst>
              <a:ext uri="{FF2B5EF4-FFF2-40B4-BE49-F238E27FC236}">
                <a16:creationId xmlns:a16="http://schemas.microsoft.com/office/drawing/2014/main" id="{6B0C00C8-FDB4-2030-F346-739AA849F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1"/>
            <a:ext cx="274320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untitled">
            <a:extLst>
              <a:ext uri="{FF2B5EF4-FFF2-40B4-BE49-F238E27FC236}">
                <a16:creationId xmlns:a16="http://schemas.microsoft.com/office/drawing/2014/main" id="{11CAC42B-1FEE-5089-FA3D-F7173D7B8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457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a:extLst>
              <a:ext uri="{FF2B5EF4-FFF2-40B4-BE49-F238E27FC236}">
                <a16:creationId xmlns:a16="http://schemas.microsoft.com/office/drawing/2014/main" id="{E4C331AF-ADEF-3556-6037-CBB13C4453D9}"/>
              </a:ext>
            </a:extLst>
          </p:cNvPr>
          <p:cNvSpPr>
            <a:spLocks noChangeShapeType="1"/>
          </p:cNvSpPr>
          <p:nvPr/>
        </p:nvSpPr>
        <p:spPr bwMode="auto">
          <a:xfrm>
            <a:off x="3048000" y="2286000"/>
            <a:ext cx="60960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5" name="TextBox 14">
            <a:extLst>
              <a:ext uri="{FF2B5EF4-FFF2-40B4-BE49-F238E27FC236}">
                <a16:creationId xmlns:a16="http://schemas.microsoft.com/office/drawing/2014/main" id="{A62A3284-4D5C-47AF-B393-9F7C01E3165D}"/>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p:cTn id="12" dur="500" fill="hold"/>
                                        <p:tgtEl>
                                          <p:spTgt spid="6158"/>
                                        </p:tgtEl>
                                        <p:attrNameLst>
                                          <p:attrName>ppt_w</p:attrName>
                                        </p:attrNameLst>
                                      </p:cBhvr>
                                      <p:tavLst>
                                        <p:tav tm="0">
                                          <p:val>
                                            <p:fltVal val="0"/>
                                          </p:val>
                                        </p:tav>
                                        <p:tav tm="100000">
                                          <p:val>
                                            <p:strVal val="#ppt_w"/>
                                          </p:val>
                                        </p:tav>
                                      </p:tavLst>
                                    </p:anim>
                                    <p:anim calcmode="lin" valueType="num">
                                      <p:cBhvr>
                                        <p:cTn id="13" dur="500" fill="hold"/>
                                        <p:tgtEl>
                                          <p:spTgt spid="615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6159"/>
                                        </p:tgtEl>
                                        <p:attrNameLst>
                                          <p:attrName>style.visibility</p:attrName>
                                        </p:attrNameLst>
                                      </p:cBhvr>
                                      <p:to>
                                        <p:strVal val="visible"/>
                                      </p:to>
                                    </p:set>
                                    <p:anim calcmode="lin" valueType="num">
                                      <p:cBhvr>
                                        <p:cTn id="17" dur="1000" fill="hold"/>
                                        <p:tgtEl>
                                          <p:spTgt spid="6159"/>
                                        </p:tgtEl>
                                        <p:attrNameLst>
                                          <p:attrName>ppt_w</p:attrName>
                                        </p:attrNameLst>
                                      </p:cBhvr>
                                      <p:tavLst>
                                        <p:tav tm="0">
                                          <p:val>
                                            <p:fltVal val="0"/>
                                          </p:val>
                                        </p:tav>
                                        <p:tav tm="100000">
                                          <p:val>
                                            <p:strVal val="#ppt_w"/>
                                          </p:val>
                                        </p:tav>
                                      </p:tavLst>
                                    </p:anim>
                                    <p:anim calcmode="lin" valueType="num">
                                      <p:cBhvr>
                                        <p:cTn id="18" dur="1000" fill="hold"/>
                                        <p:tgtEl>
                                          <p:spTgt spid="6159"/>
                                        </p:tgtEl>
                                        <p:attrNameLst>
                                          <p:attrName>ppt_h</p:attrName>
                                        </p:attrNameLst>
                                      </p:cBhvr>
                                      <p:tavLst>
                                        <p:tav tm="0">
                                          <p:val>
                                            <p:fltVal val="0"/>
                                          </p:val>
                                        </p:tav>
                                        <p:tav tm="100000">
                                          <p:val>
                                            <p:strVal val="#ppt_h"/>
                                          </p:val>
                                        </p:tav>
                                      </p:tavLst>
                                    </p:anim>
                                    <p:anim calcmode="lin" valueType="num">
                                      <p:cBhvr>
                                        <p:cTn id="19" dur="1000" fill="hold"/>
                                        <p:tgtEl>
                                          <p:spTgt spid="615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13">
            <a:extLst>
              <a:ext uri="{FF2B5EF4-FFF2-40B4-BE49-F238E27FC236}">
                <a16:creationId xmlns:a16="http://schemas.microsoft.com/office/drawing/2014/main" id="{26B91CD5-7136-4CF0-A763-42C956BF95B0}"/>
              </a:ext>
            </a:extLst>
          </p:cNvPr>
          <p:cNvSpPr>
            <a:spLocks noChangeArrowheads="1"/>
          </p:cNvSpPr>
          <p:nvPr/>
        </p:nvSpPr>
        <p:spPr bwMode="auto">
          <a:xfrm>
            <a:off x="228600" y="3505200"/>
            <a:ext cx="11734800" cy="220980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0243" name="Rectangle 2">
            <a:extLst>
              <a:ext uri="{FF2B5EF4-FFF2-40B4-BE49-F238E27FC236}">
                <a16:creationId xmlns:a16="http://schemas.microsoft.com/office/drawing/2014/main" id="{8DDA7B4C-0AE5-48C9-BEE6-43CD160E8CE7}"/>
              </a:ext>
            </a:extLst>
          </p:cNvPr>
          <p:cNvSpPr>
            <a:spLocks noGrp="1" noChangeArrowheads="1"/>
          </p:cNvSpPr>
          <p:nvPr>
            <p:ph type="title"/>
          </p:nvPr>
        </p:nvSpPr>
        <p:spPr>
          <a:xfrm>
            <a:off x="3505200" y="457200"/>
            <a:ext cx="83058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Respect for Bible Authority</a:t>
            </a:r>
          </a:p>
        </p:txBody>
      </p:sp>
      <p:sp>
        <p:nvSpPr>
          <p:cNvPr id="8195" name="Rectangle 3">
            <a:extLst>
              <a:ext uri="{FF2B5EF4-FFF2-40B4-BE49-F238E27FC236}">
                <a16:creationId xmlns:a16="http://schemas.microsoft.com/office/drawing/2014/main" id="{87CE6FCA-13A3-4FAF-873D-33C5F0A11008}"/>
              </a:ext>
            </a:extLst>
          </p:cNvPr>
          <p:cNvSpPr>
            <a:spLocks noGrp="1" noChangeArrowheads="1"/>
          </p:cNvSpPr>
          <p:nvPr>
            <p:ph type="body" idx="1"/>
          </p:nvPr>
        </p:nvSpPr>
        <p:spPr>
          <a:xfrm>
            <a:off x="533400" y="2743200"/>
            <a:ext cx="11201400" cy="1143000"/>
          </a:xfrm>
        </p:spPr>
        <p:txBody>
          <a:bodyPr/>
          <a:lstStyle/>
          <a:p>
            <a:pPr eaLnBrk="1" hangingPunct="1"/>
            <a:r>
              <a:rPr lang="en-US" altLang="en-US" sz="3400" b="1" dirty="0">
                <a:solidFill>
                  <a:schemeClr val="bg1"/>
                </a:solidFill>
                <a:cs typeface="FreeSans" panose="020B0504020202020204" pitchFamily="34" charset="0"/>
              </a:rPr>
              <a:t>Every writer of the Bible was guided by the Holy Spirit</a:t>
            </a:r>
            <a:endParaRPr lang="en-US" altLang="en-US" sz="3400" dirty="0">
              <a:solidFill>
                <a:schemeClr val="bg1"/>
              </a:solidFill>
              <a:cs typeface="FreeSans" panose="020B0504020202020204" pitchFamily="34" charset="0"/>
            </a:endParaRPr>
          </a:p>
        </p:txBody>
      </p:sp>
      <p:sp>
        <p:nvSpPr>
          <p:cNvPr id="10249" name="Line 10">
            <a:extLst>
              <a:ext uri="{FF2B5EF4-FFF2-40B4-BE49-F238E27FC236}">
                <a16:creationId xmlns:a16="http://schemas.microsoft.com/office/drawing/2014/main" id="{042308E1-A064-458E-AD27-D7A23BA2EB2F}"/>
              </a:ext>
            </a:extLst>
          </p:cNvPr>
          <p:cNvSpPr>
            <a:spLocks noChangeShapeType="1"/>
          </p:cNvSpPr>
          <p:nvPr/>
        </p:nvSpPr>
        <p:spPr bwMode="auto">
          <a:xfrm>
            <a:off x="3429000" y="25146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10250" name="Picture 11" descr="CoupleBibleStudy">
            <a:extLst>
              <a:ext uri="{FF2B5EF4-FFF2-40B4-BE49-F238E27FC236}">
                <a16:creationId xmlns:a16="http://schemas.microsoft.com/office/drawing/2014/main" id="{6E746FE4-6B0F-4613-BB76-278B75AB1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2">
            <a:extLst>
              <a:ext uri="{FF2B5EF4-FFF2-40B4-BE49-F238E27FC236}">
                <a16:creationId xmlns:a16="http://schemas.microsoft.com/office/drawing/2014/main" id="{6D048149-B8C2-43D2-A6A3-0C4B4C4A55C5}"/>
              </a:ext>
            </a:extLst>
          </p:cNvPr>
          <p:cNvSpPr txBox="1">
            <a:spLocks noChangeArrowheads="1"/>
          </p:cNvSpPr>
          <p:nvPr/>
        </p:nvSpPr>
        <p:spPr bwMode="auto">
          <a:xfrm>
            <a:off x="304800" y="3581400"/>
            <a:ext cx="11582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dirty="0">
                <a:latin typeface="Calibri" panose="020F0502020204030204" pitchFamily="34" charset="0"/>
                <a:cs typeface="FreeSans" panose="020B0504020202020204" pitchFamily="34" charset="0"/>
              </a:rPr>
              <a:t>“knowing this first, that no prophecy of Scripture is of any private interpretation, for prophecy never came by the will of man, </a:t>
            </a:r>
            <a:r>
              <a:rPr lang="en-US" altLang="en-US" dirty="0">
                <a:latin typeface="Calibri" panose="020F0502020204030204" pitchFamily="34" charset="0"/>
                <a:ea typeface="Calibri" panose="020F0502020204030204" pitchFamily="34" charset="0"/>
                <a:cs typeface="FreeSans" panose="020B0504020202020204" pitchFamily="34" charset="0"/>
              </a:rPr>
              <a:t>but </a:t>
            </a:r>
            <a:r>
              <a:rPr lang="en-US" altLang="en-US" dirty="0">
                <a:solidFill>
                  <a:srgbClr val="990000"/>
                </a:solidFill>
                <a:latin typeface="Calibri" panose="020F0502020204030204" pitchFamily="34" charset="0"/>
                <a:ea typeface="Calibri" panose="020F0502020204030204" pitchFamily="34" charset="0"/>
                <a:cs typeface="FreeSans" panose="020B0504020202020204" pitchFamily="34" charset="0"/>
              </a:rPr>
              <a:t>holy men of God spoke as they were moved by the Holy Spirit</a:t>
            </a:r>
            <a:r>
              <a:rPr lang="en-US" altLang="en-US" dirty="0">
                <a:latin typeface="Calibri" panose="020F0502020204030204" pitchFamily="34" charset="0"/>
                <a:cs typeface="FreeSans" panose="020B0504020202020204" pitchFamily="34" charset="0"/>
              </a:rPr>
              <a:t>.”</a:t>
            </a:r>
            <a:br>
              <a:rPr lang="en-US" altLang="en-US" i="1" dirty="0">
                <a:latin typeface="Calibri" panose="020F0502020204030204" pitchFamily="34" charset="0"/>
                <a:cs typeface="FreeSans" panose="020B0504020202020204" pitchFamily="34" charset="0"/>
              </a:rPr>
            </a:br>
            <a:r>
              <a:rPr lang="en-US" altLang="en-US" b="1" dirty="0">
                <a:latin typeface="Calibri" panose="020F0502020204030204" pitchFamily="34" charset="0"/>
                <a:cs typeface="FreeSans" panose="020B0504020202020204" pitchFamily="34" charset="0"/>
              </a:rPr>
              <a:t>2 Peter 1:20-21</a:t>
            </a:r>
          </a:p>
        </p:txBody>
      </p:sp>
      <p:sp>
        <p:nvSpPr>
          <p:cNvPr id="12" name="Rectangle 4">
            <a:extLst>
              <a:ext uri="{FF2B5EF4-FFF2-40B4-BE49-F238E27FC236}">
                <a16:creationId xmlns:a16="http://schemas.microsoft.com/office/drawing/2014/main" id="{DCE5C7B9-8641-40CD-9425-E908AAE92121}"/>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3" name="Rectangle 5">
            <a:extLst>
              <a:ext uri="{FF2B5EF4-FFF2-40B4-BE49-F238E27FC236}">
                <a16:creationId xmlns:a16="http://schemas.microsoft.com/office/drawing/2014/main" id="{68C3610A-6238-40AE-9BF9-6B0C72D390E9}"/>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7">
            <a:extLst>
              <a:ext uri="{FF2B5EF4-FFF2-40B4-BE49-F238E27FC236}">
                <a16:creationId xmlns:a16="http://schemas.microsoft.com/office/drawing/2014/main" id="{B8A755E2-9CDB-4966-B399-4D93915A977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8052F1DB-B80C-0C4F-4C90-2F31A0607A68}"/>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TextBox 13">
            <a:extLst>
              <a:ext uri="{FF2B5EF4-FFF2-40B4-BE49-F238E27FC236}">
                <a16:creationId xmlns:a16="http://schemas.microsoft.com/office/drawing/2014/main" id="{8C9ABAFD-1863-4EE8-8E9A-93F58D1FA62D}"/>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blinds(horizontal)">
                                      <p:cBhvr>
                                        <p:cTn id="12" dur="500"/>
                                        <p:tgtEl>
                                          <p:spTgt spid="820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204"/>
                                        </p:tgtEl>
                                        <p:attrNameLst>
                                          <p:attrName>style.visibility</p:attrName>
                                        </p:attrNameLst>
                                      </p:cBhvr>
                                      <p:to>
                                        <p:strVal val="visible"/>
                                      </p:to>
                                    </p:set>
                                    <p:animEffect transition="in" filter="blinds(horizontal)">
                                      <p:cBhvr>
                                        <p:cTn id="15"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8195" grpId="0" build="p"/>
      <p:bldP spid="82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C083746-BF4C-4AE2-8111-585792167A72}"/>
              </a:ext>
            </a:extLst>
          </p:cNvPr>
          <p:cNvSpPr>
            <a:spLocks noChangeArrowheads="1"/>
          </p:cNvSpPr>
          <p:nvPr/>
        </p:nvSpPr>
        <p:spPr bwMode="auto">
          <a:xfrm>
            <a:off x="169049" y="3276600"/>
            <a:ext cx="11870551" cy="1447797"/>
          </a:xfrm>
          <a:prstGeom prst="rect">
            <a:avLst/>
          </a:prstGeom>
          <a:solidFill>
            <a:srgbClr val="704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9220" name="Rectangle 4">
            <a:extLst>
              <a:ext uri="{FF2B5EF4-FFF2-40B4-BE49-F238E27FC236}">
                <a16:creationId xmlns:a16="http://schemas.microsoft.com/office/drawing/2014/main" id="{55A21CFE-261A-476A-8310-6F3CE3E4A82E}"/>
              </a:ext>
            </a:extLst>
          </p:cNvPr>
          <p:cNvSpPr>
            <a:spLocks noGrp="1" noChangeArrowheads="1"/>
          </p:cNvSpPr>
          <p:nvPr>
            <p:ph type="body" idx="1"/>
          </p:nvPr>
        </p:nvSpPr>
        <p:spPr>
          <a:xfrm>
            <a:off x="609600" y="2590800"/>
            <a:ext cx="9677400" cy="685800"/>
          </a:xfrm>
        </p:spPr>
        <p:txBody>
          <a:bodyPr/>
          <a:lstStyle/>
          <a:p>
            <a:pPr eaLnBrk="1" hangingPunct="1"/>
            <a:r>
              <a:rPr lang="en-US" altLang="en-US" sz="3400" b="1" dirty="0">
                <a:solidFill>
                  <a:schemeClr val="bg1"/>
                </a:solidFill>
                <a:cs typeface="FreeSans" panose="020B0504020202020204" pitchFamily="34" charset="0"/>
              </a:rPr>
              <a:t>Our attitude toward God:</a:t>
            </a:r>
            <a:endParaRPr lang="en-US" altLang="en-US" sz="3400" dirty="0">
              <a:solidFill>
                <a:schemeClr val="bg1"/>
              </a:solidFill>
              <a:cs typeface="FreeSans" panose="020B0504020202020204" pitchFamily="34" charset="0"/>
            </a:endParaRPr>
          </a:p>
        </p:txBody>
      </p:sp>
      <p:sp>
        <p:nvSpPr>
          <p:cNvPr id="9228" name="Text Box 12">
            <a:extLst>
              <a:ext uri="{FF2B5EF4-FFF2-40B4-BE49-F238E27FC236}">
                <a16:creationId xmlns:a16="http://schemas.microsoft.com/office/drawing/2014/main" id="{DCA28823-E29D-417E-937C-17ECA26DBE30}"/>
              </a:ext>
            </a:extLst>
          </p:cNvPr>
          <p:cNvSpPr txBox="1">
            <a:spLocks noChangeArrowheads="1"/>
          </p:cNvSpPr>
          <p:nvPr/>
        </p:nvSpPr>
        <p:spPr bwMode="auto">
          <a:xfrm>
            <a:off x="304800" y="3402449"/>
            <a:ext cx="11582400" cy="1154162"/>
          </a:xfrm>
          <a:prstGeom prst="rect">
            <a:avLst/>
          </a:prstGeom>
          <a:noFill/>
          <a:ln w="9525">
            <a:noFill/>
            <a:miter lim="800000"/>
            <a:headEnd/>
            <a:tailEnd/>
          </a:ln>
          <a:effectLst/>
        </p:spPr>
        <p:txBody>
          <a:bodyPr wrap="square">
            <a:spAutoFit/>
          </a:bodyPr>
          <a:lstStyle/>
          <a:p>
            <a:pPr algn="ctr" eaLnBrk="1" hangingPunct="1">
              <a:spcBef>
                <a:spcPts val="600"/>
              </a:spcBef>
              <a:defRPr/>
            </a:pP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Respect God -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then we respect His Word, the Bible</a:t>
            </a:r>
          </a:p>
          <a:p>
            <a:pPr algn="ctr" eaLnBrk="1" hangingPunct="1">
              <a:spcBef>
                <a:spcPts val="600"/>
              </a:spcBef>
              <a:defRPr/>
            </a:pP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Disrespect the Bible -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then we disrespect God who gave it</a:t>
            </a:r>
          </a:p>
        </p:txBody>
      </p:sp>
      <p:sp>
        <p:nvSpPr>
          <p:cNvPr id="9229" name="Rectangle 13">
            <a:extLst>
              <a:ext uri="{FF2B5EF4-FFF2-40B4-BE49-F238E27FC236}">
                <a16:creationId xmlns:a16="http://schemas.microsoft.com/office/drawing/2014/main" id="{0332B874-BE7D-44C4-80DA-5A2879C79593}"/>
              </a:ext>
            </a:extLst>
          </p:cNvPr>
          <p:cNvSpPr>
            <a:spLocks noChangeArrowheads="1"/>
          </p:cNvSpPr>
          <p:nvPr/>
        </p:nvSpPr>
        <p:spPr bwMode="auto">
          <a:xfrm>
            <a:off x="1524000" y="4950023"/>
            <a:ext cx="9144000" cy="99357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9230" name="Text Box 14">
            <a:extLst>
              <a:ext uri="{FF2B5EF4-FFF2-40B4-BE49-F238E27FC236}">
                <a16:creationId xmlns:a16="http://schemas.microsoft.com/office/drawing/2014/main" id="{DDF74E98-A333-40CF-8A8D-C68F76B1214E}"/>
              </a:ext>
            </a:extLst>
          </p:cNvPr>
          <p:cNvSpPr txBox="1">
            <a:spLocks noChangeArrowheads="1"/>
          </p:cNvSpPr>
          <p:nvPr/>
        </p:nvSpPr>
        <p:spPr bwMode="auto">
          <a:xfrm>
            <a:off x="1524000" y="49530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dirty="0">
                <a:latin typeface="Calibri" panose="020F0502020204030204" pitchFamily="34" charset="0"/>
                <a:cs typeface="FreeSans" panose="020B0504020202020204" pitchFamily="34" charset="0"/>
              </a:rPr>
              <a:t>The same attitude that will allow us to break one law</a:t>
            </a:r>
            <a:br>
              <a:rPr lang="en-US" altLang="en-US" sz="2800" dirty="0">
                <a:latin typeface="Calibri" panose="020F0502020204030204" pitchFamily="34" charset="0"/>
                <a:cs typeface="FreeSans" panose="020B0504020202020204" pitchFamily="34" charset="0"/>
              </a:rPr>
            </a:br>
            <a:r>
              <a:rPr lang="en-US" altLang="en-US" sz="2800" dirty="0">
                <a:latin typeface="Calibri" panose="020F0502020204030204" pitchFamily="34" charset="0"/>
                <a:cs typeface="FreeSans" panose="020B0504020202020204" pitchFamily="34" charset="0"/>
              </a:rPr>
              <a:t>of God, will allow us to break </a:t>
            </a:r>
            <a:r>
              <a:rPr lang="en-US" altLang="en-US" sz="2800" b="1" dirty="0">
                <a:latin typeface="Calibri" panose="020F0502020204030204" pitchFamily="34" charset="0"/>
                <a:cs typeface="FreeSans" panose="020B0504020202020204" pitchFamily="34" charset="0"/>
              </a:rPr>
              <a:t>EVERY</a:t>
            </a:r>
            <a:r>
              <a:rPr lang="en-US" altLang="en-US" sz="2800" dirty="0">
                <a:latin typeface="Calibri" panose="020F0502020204030204" pitchFamily="34" charset="0"/>
                <a:cs typeface="FreeSans" panose="020B0504020202020204" pitchFamily="34" charset="0"/>
              </a:rPr>
              <a:t> law of God</a:t>
            </a:r>
          </a:p>
        </p:txBody>
      </p:sp>
      <p:sp>
        <p:nvSpPr>
          <p:cNvPr id="14" name="Rectangle 4">
            <a:extLst>
              <a:ext uri="{FF2B5EF4-FFF2-40B4-BE49-F238E27FC236}">
                <a16:creationId xmlns:a16="http://schemas.microsoft.com/office/drawing/2014/main" id="{11BEF888-E4A7-4D4A-8B5C-8F78E5F63D35}"/>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Rectangle 5">
            <a:extLst>
              <a:ext uri="{FF2B5EF4-FFF2-40B4-BE49-F238E27FC236}">
                <a16:creationId xmlns:a16="http://schemas.microsoft.com/office/drawing/2014/main" id="{1C5F6308-AE87-4690-93FE-6CDC22C0D4A8}"/>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7" name="Rectangle 7">
            <a:extLst>
              <a:ext uri="{FF2B5EF4-FFF2-40B4-BE49-F238E27FC236}">
                <a16:creationId xmlns:a16="http://schemas.microsoft.com/office/drawing/2014/main" id="{40E23CDF-6287-487A-8082-F1D60C581E7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44DE5931-DFCE-CCEA-948C-CD8056BCA9E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2">
            <a:extLst>
              <a:ext uri="{FF2B5EF4-FFF2-40B4-BE49-F238E27FC236}">
                <a16:creationId xmlns:a16="http://schemas.microsoft.com/office/drawing/2014/main" id="{DBE15CED-81CA-63E3-006B-6B63C9E6E805}"/>
              </a:ext>
            </a:extLst>
          </p:cNvPr>
          <p:cNvSpPr>
            <a:spLocks noGrp="1" noChangeArrowheads="1"/>
          </p:cNvSpPr>
          <p:nvPr>
            <p:ph type="title"/>
          </p:nvPr>
        </p:nvSpPr>
        <p:spPr>
          <a:xfrm>
            <a:off x="3505200" y="457200"/>
            <a:ext cx="8305800" cy="1905000"/>
          </a:xfrm>
          <a:effectLst>
            <a:outerShdw dist="35921" dir="2700000" algn="ctr" rotWithShape="0">
              <a:srgbClr val="000000"/>
            </a:outerShdw>
          </a:effectLst>
        </p:spPr>
        <p:txBody>
          <a:bodyPr/>
          <a:lstStyle/>
          <a:p>
            <a:pPr eaLnBrk="1" hangingPunct="1"/>
            <a:r>
              <a:rPr lang="en-US" altLang="en-US" sz="4800" b="1" dirty="0">
                <a:solidFill>
                  <a:schemeClr val="bg1"/>
                </a:solidFill>
                <a:cs typeface="FreeSans" panose="020B0504020202020204" pitchFamily="34" charset="0"/>
              </a:rPr>
              <a:t>Respect for Bible Authority</a:t>
            </a:r>
          </a:p>
        </p:txBody>
      </p:sp>
      <p:sp>
        <p:nvSpPr>
          <p:cNvPr id="6" name="Line 10">
            <a:extLst>
              <a:ext uri="{FF2B5EF4-FFF2-40B4-BE49-F238E27FC236}">
                <a16:creationId xmlns:a16="http://schemas.microsoft.com/office/drawing/2014/main" id="{BE329EE0-9840-F8A2-1A70-15A5F4E11468}"/>
              </a:ext>
            </a:extLst>
          </p:cNvPr>
          <p:cNvSpPr>
            <a:spLocks noChangeShapeType="1"/>
          </p:cNvSpPr>
          <p:nvPr/>
        </p:nvSpPr>
        <p:spPr bwMode="auto">
          <a:xfrm>
            <a:off x="3429000" y="2514600"/>
            <a:ext cx="8534400" cy="0"/>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1" descr="CoupleBibleStudy">
            <a:extLst>
              <a:ext uri="{FF2B5EF4-FFF2-40B4-BE49-F238E27FC236}">
                <a16:creationId xmlns:a16="http://schemas.microsoft.com/office/drawing/2014/main" id="{04FE65A6-A16F-6BC3-91AB-F06187665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1FD3E2DB-3522-4B81-96B8-07A22111DDB6}"/>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p:cTn id="7" dur="500" fill="hold"/>
                                        <p:tgtEl>
                                          <p:spTgt spid="92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linds(horizontal)">
                                      <p:cBhvr>
                                        <p:cTn id="13" dur="500"/>
                                        <p:tgtEl>
                                          <p:spTgt spid="9218"/>
                                        </p:tgtEl>
                                      </p:cBhvr>
                                    </p:animEffect>
                                  </p:childTnLst>
                                </p:cTn>
                              </p:par>
                              <p:par>
                                <p:cTn id="14" presetID="3" presetClass="entr" presetSubtype="10" fill="hold" nodeType="withEffect">
                                  <p:stCondLst>
                                    <p:cond delay="0"/>
                                  </p:stCondLst>
                                  <p:childTnLst>
                                    <p:set>
                                      <p:cBhvr>
                                        <p:cTn id="15" dur="1" fill="hold">
                                          <p:stCondLst>
                                            <p:cond delay="0"/>
                                          </p:stCondLst>
                                        </p:cTn>
                                        <p:tgtEl>
                                          <p:spTgt spid="9228">
                                            <p:txEl>
                                              <p:pRg st="0" end="0"/>
                                            </p:txEl>
                                          </p:spTgt>
                                        </p:tgtEl>
                                        <p:attrNameLst>
                                          <p:attrName>style.visibility</p:attrName>
                                        </p:attrNameLst>
                                      </p:cBhvr>
                                      <p:to>
                                        <p:strVal val="visible"/>
                                      </p:to>
                                    </p:set>
                                    <p:animEffect transition="in" filter="blinds(horizontal)">
                                      <p:cBhvr>
                                        <p:cTn id="16" dur="500"/>
                                        <p:tgtEl>
                                          <p:spTgt spid="92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9228">
                                            <p:txEl>
                                              <p:pRg st="1" end="1"/>
                                            </p:txEl>
                                          </p:spTgt>
                                        </p:tgtEl>
                                        <p:attrNameLst>
                                          <p:attrName>style.visibility</p:attrName>
                                        </p:attrNameLst>
                                      </p:cBhvr>
                                      <p:to>
                                        <p:strVal val="visible"/>
                                      </p:to>
                                    </p:set>
                                    <p:animEffect transition="in" filter="blinds(horizontal)">
                                      <p:cBhvr>
                                        <p:cTn id="21" dur="500"/>
                                        <p:tgtEl>
                                          <p:spTgt spid="922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blinds(horizontal)">
                                      <p:cBhvr>
                                        <p:cTn id="26" dur="500"/>
                                        <p:tgtEl>
                                          <p:spTgt spid="92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blinds(horizontal)">
                                      <p:cBhvr>
                                        <p:cTn id="29"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0" grpId="0" build="p"/>
      <p:bldP spid="9229" grpId="0" animBg="1"/>
      <p:bldP spid="92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D37091D-DD17-44BF-BF0E-77D58340FF03}"/>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10244" name="Rectangle 4">
            <a:extLst>
              <a:ext uri="{FF2B5EF4-FFF2-40B4-BE49-F238E27FC236}">
                <a16:creationId xmlns:a16="http://schemas.microsoft.com/office/drawing/2014/main" id="{A37F9DB6-835A-4F02-B7AA-E87AE3276DAF}"/>
              </a:ext>
            </a:extLst>
          </p:cNvPr>
          <p:cNvSpPr>
            <a:spLocks noGrp="1" noChangeArrowheads="1"/>
          </p:cNvSpPr>
          <p:nvPr>
            <p:ph type="body" idx="1"/>
          </p:nvPr>
        </p:nvSpPr>
        <p:spPr>
          <a:xfrm>
            <a:off x="609600" y="2438400"/>
            <a:ext cx="9677400" cy="3687696"/>
          </a:xfrm>
        </p:spPr>
        <p:txBody>
          <a:bodyPr/>
          <a:lstStyle/>
          <a:p>
            <a:pPr eaLnBrk="1" hangingPunct="1">
              <a:spcBef>
                <a:spcPts val="0"/>
              </a:spcBef>
            </a:pPr>
            <a:r>
              <a:rPr lang="en-US" altLang="en-US" sz="3400" b="1" dirty="0">
                <a:solidFill>
                  <a:schemeClr val="bg1"/>
                </a:solidFill>
                <a:cs typeface="FreeSans" panose="020B0504020202020204" pitchFamily="34" charset="0"/>
              </a:rPr>
              <a:t>The Bible’s instruction to us</a:t>
            </a:r>
          </a:p>
          <a:p>
            <a:pPr lvl="1" eaLnBrk="1" hangingPunct="1">
              <a:spcBef>
                <a:spcPts val="0"/>
              </a:spcBef>
            </a:pPr>
            <a:r>
              <a:rPr lang="en-US" altLang="en-US" sz="3200" dirty="0">
                <a:solidFill>
                  <a:srgbClr val="FFAA2D"/>
                </a:solidFill>
                <a:ea typeface="Calibri" panose="020F0502020204030204" pitchFamily="34" charset="0"/>
                <a:cs typeface="FreeSans" panose="020B0504020202020204" pitchFamily="34" charset="0"/>
              </a:rPr>
              <a:t>2 Corinthians 5:7</a:t>
            </a:r>
          </a:p>
          <a:p>
            <a:pPr lvl="1" eaLnBrk="1" hangingPunct="1">
              <a:spcBef>
                <a:spcPts val="0"/>
              </a:spcBef>
            </a:pPr>
            <a:r>
              <a:rPr lang="en-US" altLang="en-US" sz="3200" dirty="0">
                <a:solidFill>
                  <a:srgbClr val="FFAA2D"/>
                </a:solidFill>
                <a:ea typeface="Calibri" panose="020F0502020204030204" pitchFamily="34" charset="0"/>
                <a:cs typeface="FreeSans" panose="020B0504020202020204" pitchFamily="34" charset="0"/>
              </a:rPr>
              <a:t>Romans 14:23</a:t>
            </a:r>
          </a:p>
          <a:p>
            <a:pPr lvl="1" eaLnBrk="1" hangingPunct="1"/>
            <a:endParaRPr lang="en-US" altLang="en-US" dirty="0">
              <a:solidFill>
                <a:srgbClr val="FFAA2D"/>
              </a:solidFill>
              <a:cs typeface="FreeSans" panose="020B0504020202020204" pitchFamily="34" charset="0"/>
            </a:endParaRPr>
          </a:p>
          <a:p>
            <a:pPr lvl="1" eaLnBrk="1" hangingPunct="1"/>
            <a:endParaRPr lang="en-US" altLang="en-US" dirty="0">
              <a:solidFill>
                <a:srgbClr val="FFAA2D"/>
              </a:solidFill>
              <a:cs typeface="FreeSans" panose="020B0504020202020204" pitchFamily="34" charset="0"/>
            </a:endParaRPr>
          </a:p>
          <a:p>
            <a:pPr eaLnBrk="1" hangingPunct="1">
              <a:spcBef>
                <a:spcPts val="0"/>
              </a:spcBef>
            </a:pPr>
            <a:r>
              <a:rPr lang="en-US" altLang="en-US" sz="3400" b="1" dirty="0">
                <a:solidFill>
                  <a:schemeClr val="bg1"/>
                </a:solidFill>
                <a:cs typeface="FreeSans" panose="020B0504020202020204" pitchFamily="34" charset="0"/>
              </a:rPr>
              <a:t>The Bible </a:t>
            </a:r>
            <a:r>
              <a:rPr lang="en-US" altLang="en-US" sz="3400" b="1" dirty="0">
                <a:solidFill>
                  <a:srgbClr val="FFFF00"/>
                </a:solidFill>
                <a:cs typeface="FreeSans" panose="020B0504020202020204" pitchFamily="34" charset="0"/>
              </a:rPr>
              <a:t>MUST</a:t>
            </a:r>
            <a:r>
              <a:rPr lang="en-US" altLang="en-US" sz="3400" b="1" dirty="0">
                <a:solidFill>
                  <a:schemeClr val="bg1"/>
                </a:solidFill>
                <a:cs typeface="FreeSans" panose="020B0504020202020204" pitchFamily="34" charset="0"/>
              </a:rPr>
              <a:t> be our authority!</a:t>
            </a:r>
          </a:p>
          <a:p>
            <a:pPr lvl="1" eaLnBrk="1" hangingPunct="1">
              <a:spcBef>
                <a:spcPts val="0"/>
              </a:spcBef>
            </a:pPr>
            <a:r>
              <a:rPr lang="en-US" altLang="en-US" sz="3200" dirty="0">
                <a:solidFill>
                  <a:srgbClr val="FFAA2D"/>
                </a:solidFill>
                <a:ea typeface="Calibri" panose="020F0502020204030204" pitchFamily="34" charset="0"/>
                <a:cs typeface="FreeSans" panose="020B0504020202020204" pitchFamily="34" charset="0"/>
              </a:rPr>
              <a:t>Colossians 3:17; Matthew 28:18</a:t>
            </a:r>
          </a:p>
        </p:txBody>
      </p:sp>
      <p:sp>
        <p:nvSpPr>
          <p:cNvPr id="12296" name="Line 9">
            <a:extLst>
              <a:ext uri="{FF2B5EF4-FFF2-40B4-BE49-F238E27FC236}">
                <a16:creationId xmlns:a16="http://schemas.microsoft.com/office/drawing/2014/main" id="{0AD07071-8AA9-4CAB-9E93-6F0ED3D6A98B}"/>
              </a:ext>
            </a:extLst>
          </p:cNvPr>
          <p:cNvSpPr>
            <a:spLocks noChangeShapeType="1"/>
          </p:cNvSpPr>
          <p:nvPr/>
        </p:nvSpPr>
        <p:spPr bwMode="auto">
          <a:xfrm flipV="1">
            <a:off x="2133600" y="2268120"/>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12297" name="Picture 14" descr="42-15601357">
            <a:extLst>
              <a:ext uri="{FF2B5EF4-FFF2-40B4-BE49-F238E27FC236}">
                <a16:creationId xmlns:a16="http://schemas.microsoft.com/office/drawing/2014/main" id="{15BC6E16-CBD9-4C4B-B93B-57E64F798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42-15599915">
            <a:extLst>
              <a:ext uri="{FF2B5EF4-FFF2-40B4-BE49-F238E27FC236}">
                <a16:creationId xmlns:a16="http://schemas.microsoft.com/office/drawing/2014/main" id="{E63A724C-32B2-42D8-8D84-D0BDBFC2B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16">
            <a:extLst>
              <a:ext uri="{FF2B5EF4-FFF2-40B4-BE49-F238E27FC236}">
                <a16:creationId xmlns:a16="http://schemas.microsoft.com/office/drawing/2014/main" id="{7D54FC52-A793-43F6-9DBA-0F991B49C24D}"/>
              </a:ext>
            </a:extLst>
          </p:cNvPr>
          <p:cNvSpPr>
            <a:spLocks noChangeArrowheads="1"/>
          </p:cNvSpPr>
          <p:nvPr/>
        </p:nvSpPr>
        <p:spPr bwMode="auto">
          <a:xfrm>
            <a:off x="152400" y="4038600"/>
            <a:ext cx="11887200" cy="914400"/>
          </a:xfrm>
          <a:prstGeom prst="rect">
            <a:avLst/>
          </a:prstGeom>
          <a:solidFill>
            <a:srgbClr val="6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0258" name="Text Box 18">
            <a:extLst>
              <a:ext uri="{FF2B5EF4-FFF2-40B4-BE49-F238E27FC236}">
                <a16:creationId xmlns:a16="http://schemas.microsoft.com/office/drawing/2014/main" id="{E12B6907-BFB0-4393-B6CA-9360F58629CF}"/>
              </a:ext>
            </a:extLst>
          </p:cNvPr>
          <p:cNvSpPr txBox="1">
            <a:spLocks noChangeArrowheads="1"/>
          </p:cNvSpPr>
          <p:nvPr/>
        </p:nvSpPr>
        <p:spPr bwMode="auto">
          <a:xfrm>
            <a:off x="533400" y="4038600"/>
            <a:ext cx="11201400" cy="954107"/>
          </a:xfrm>
          <a:prstGeom prst="rect">
            <a:avLst/>
          </a:prstGeom>
          <a:noFill/>
          <a:ln w="9525">
            <a:noFill/>
            <a:miter lim="800000"/>
            <a:headEnd/>
            <a:tailEnd/>
          </a:ln>
          <a:effectLst/>
        </p:spPr>
        <p:txBody>
          <a:bodyPr wrap="square">
            <a:spAutoFit/>
          </a:bodyPr>
          <a:lstStyle/>
          <a:p>
            <a:pPr algn="ctr" eaLnBrk="1" hangingPunct="1">
              <a:defRP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“So then faith comes by hearing, and hearing by the word of God.”</a:t>
            </a:r>
            <a:br>
              <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b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FreeSans" panose="020B0504020202020204" pitchFamily="34" charset="0"/>
              </a:rPr>
              <a:t>Romans 10:17</a:t>
            </a:r>
          </a:p>
        </p:txBody>
      </p:sp>
      <p:sp>
        <p:nvSpPr>
          <p:cNvPr id="13" name="Rectangle 4">
            <a:extLst>
              <a:ext uri="{FF2B5EF4-FFF2-40B4-BE49-F238E27FC236}">
                <a16:creationId xmlns:a16="http://schemas.microsoft.com/office/drawing/2014/main" id="{6AE41F6C-0968-4688-83AD-397A9E873D20}"/>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33A3A9A0-71D5-4F75-89DF-8AE5FABC6569}"/>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958A3401-3B32-489D-B6D2-597E6785AE12}"/>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C46670E5-672B-608A-090B-1378ED4E2FB2}"/>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5" name="TextBox 14">
            <a:extLst>
              <a:ext uri="{FF2B5EF4-FFF2-40B4-BE49-F238E27FC236}">
                <a16:creationId xmlns:a16="http://schemas.microsoft.com/office/drawing/2014/main" id="{83C37963-52AE-43F9-B09C-C069D560FD83}"/>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p:cTn id="7" dur="5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4">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dissolve">
                                      <p:cBhvr>
                                        <p:cTn id="12" dur="500"/>
                                        <p:tgtEl>
                                          <p:spTgt spid="10244">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0244">
                                            <p:txEl>
                                              <p:pRg st="2" end="2"/>
                                            </p:txEl>
                                          </p:spTgt>
                                        </p:tgtEl>
                                        <p:attrNameLst>
                                          <p:attrName>style.visibility</p:attrName>
                                        </p:attrNameLst>
                                      </p:cBhvr>
                                      <p:to>
                                        <p:strVal val="visible"/>
                                      </p:to>
                                    </p:set>
                                    <p:animEffect transition="in" filter="dissolve">
                                      <p:cBhvr>
                                        <p:cTn id="16" dur="500"/>
                                        <p:tgtEl>
                                          <p:spTgt spid="1024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56"/>
                                        </p:tgtEl>
                                        <p:attrNameLst>
                                          <p:attrName>style.visibility</p:attrName>
                                        </p:attrNameLst>
                                      </p:cBhvr>
                                      <p:to>
                                        <p:strVal val="visible"/>
                                      </p:to>
                                    </p:set>
                                    <p:animEffect transition="in" filter="blinds(horizontal)">
                                      <p:cBhvr>
                                        <p:cTn id="21" dur="500"/>
                                        <p:tgtEl>
                                          <p:spTgt spid="1025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58"/>
                                        </p:tgtEl>
                                        <p:attrNameLst>
                                          <p:attrName>style.visibility</p:attrName>
                                        </p:attrNameLst>
                                      </p:cBhvr>
                                      <p:to>
                                        <p:strVal val="visible"/>
                                      </p:to>
                                    </p:set>
                                    <p:animEffect transition="in" filter="blinds(horizontal)">
                                      <p:cBhvr>
                                        <p:cTn id="24" dur="500"/>
                                        <p:tgtEl>
                                          <p:spTgt spid="102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0244">
                                            <p:txEl>
                                              <p:pRg st="5" end="5"/>
                                            </p:txEl>
                                          </p:spTgt>
                                        </p:tgtEl>
                                        <p:attrNameLst>
                                          <p:attrName>style.visibility</p:attrName>
                                        </p:attrNameLst>
                                      </p:cBhvr>
                                      <p:to>
                                        <p:strVal val="visible"/>
                                      </p:to>
                                    </p:set>
                                    <p:anim calcmode="lin" valueType="num">
                                      <p:cBhvr>
                                        <p:cTn id="29" dur="500" fill="hold"/>
                                        <p:tgtEl>
                                          <p:spTgt spid="1024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0244">
                                            <p:txEl>
                                              <p:pRg st="5" end="5"/>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10244">
                                            <p:txEl>
                                              <p:pRg st="6" end="6"/>
                                            </p:txEl>
                                          </p:spTgt>
                                        </p:tgtEl>
                                        <p:attrNameLst>
                                          <p:attrName>style.visibility</p:attrName>
                                        </p:attrNameLst>
                                      </p:cBhvr>
                                      <p:to>
                                        <p:strVal val="visible"/>
                                      </p:to>
                                    </p:set>
                                    <p:animEffect transition="in" filter="dissolve">
                                      <p:cBhvr>
                                        <p:cTn id="34" dur="5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P spid="102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B2DD77E6-2D62-46A1-9660-6CA5A9457462}"/>
              </a:ext>
            </a:extLst>
          </p:cNvPr>
          <p:cNvSpPr>
            <a:spLocks noGrp="1" noChangeArrowheads="1"/>
          </p:cNvSpPr>
          <p:nvPr>
            <p:ph type="body" idx="1"/>
          </p:nvPr>
        </p:nvSpPr>
        <p:spPr>
          <a:xfrm>
            <a:off x="609600" y="2286000"/>
            <a:ext cx="10972800" cy="3962400"/>
          </a:xfrm>
        </p:spPr>
        <p:txBody>
          <a:bodyPr/>
          <a:lstStyle/>
          <a:p>
            <a:pPr eaLnBrk="1" hangingPunct="1">
              <a:spcBef>
                <a:spcPts val="0"/>
              </a:spcBef>
            </a:pPr>
            <a:r>
              <a:rPr lang="en-US" altLang="en-US" sz="3400" b="1" dirty="0">
                <a:solidFill>
                  <a:schemeClr val="bg1"/>
                </a:solidFill>
                <a:cs typeface="FreeSans" panose="020B0504020202020204" pitchFamily="34" charset="0"/>
              </a:rPr>
              <a:t>We must learn to respect God’s Word</a:t>
            </a:r>
          </a:p>
          <a:p>
            <a:pPr lvl="1" eaLnBrk="1" hangingPunct="1">
              <a:spcBef>
                <a:spcPts val="600"/>
              </a:spcBef>
            </a:pPr>
            <a:r>
              <a:rPr lang="en-US" altLang="en-US" sz="3200" dirty="0">
                <a:solidFill>
                  <a:srgbClr val="FFAA2D"/>
                </a:solidFill>
                <a:cs typeface="FreeSans" panose="020B0504020202020204" pitchFamily="34" charset="0"/>
              </a:rPr>
              <a:t>Immoral people disrespect His Word</a:t>
            </a:r>
          </a:p>
          <a:p>
            <a:pPr lvl="2" eaLnBrk="1" hangingPunct="1">
              <a:spcBef>
                <a:spcPts val="600"/>
              </a:spcBef>
            </a:pPr>
            <a:r>
              <a:rPr lang="en-US" altLang="en-US" sz="3000" dirty="0">
                <a:solidFill>
                  <a:srgbClr val="FFCA7D"/>
                </a:solidFill>
                <a:ea typeface="Calibri" panose="020F0502020204030204" pitchFamily="34" charset="0"/>
                <a:cs typeface="FreeSans" panose="020B0504020202020204" pitchFamily="34" charset="0"/>
              </a:rPr>
              <a:t>Galatians 5:19-21</a:t>
            </a:r>
          </a:p>
          <a:p>
            <a:pPr lvl="1" eaLnBrk="1" hangingPunct="1">
              <a:spcBef>
                <a:spcPts val="600"/>
              </a:spcBef>
            </a:pPr>
            <a:r>
              <a:rPr lang="en-US" altLang="en-US" sz="3200" dirty="0">
                <a:solidFill>
                  <a:srgbClr val="FFAA2D"/>
                </a:solidFill>
                <a:cs typeface="FreeSans" panose="020B0504020202020204" pitchFamily="34" charset="0"/>
              </a:rPr>
              <a:t>Unfaithful people disrespect His Word</a:t>
            </a:r>
          </a:p>
          <a:p>
            <a:pPr lvl="2" eaLnBrk="1" hangingPunct="1">
              <a:spcBef>
                <a:spcPts val="600"/>
              </a:spcBef>
            </a:pPr>
            <a:r>
              <a:rPr lang="en-US" altLang="en-US" sz="3000" dirty="0">
                <a:solidFill>
                  <a:srgbClr val="FFCA7D"/>
                </a:solidFill>
                <a:ea typeface="Calibri" panose="020F0502020204030204" pitchFamily="34" charset="0"/>
                <a:cs typeface="FreeSans" panose="020B0504020202020204" pitchFamily="34" charset="0"/>
              </a:rPr>
              <a:t>1 Corinthians 15:58; Hebrews 10:25</a:t>
            </a:r>
          </a:p>
          <a:p>
            <a:pPr lvl="1" eaLnBrk="1" hangingPunct="1">
              <a:spcBef>
                <a:spcPts val="600"/>
              </a:spcBef>
            </a:pPr>
            <a:r>
              <a:rPr lang="en-US" altLang="en-US" sz="3200" dirty="0">
                <a:solidFill>
                  <a:srgbClr val="FFAA2D"/>
                </a:solidFill>
                <a:cs typeface="FreeSans" panose="020B0504020202020204" pitchFamily="34" charset="0"/>
              </a:rPr>
              <a:t>Those who do things without Bible authority</a:t>
            </a:r>
          </a:p>
          <a:p>
            <a:pPr lvl="2" eaLnBrk="1" hangingPunct="1">
              <a:spcBef>
                <a:spcPts val="600"/>
              </a:spcBef>
            </a:pPr>
            <a:r>
              <a:rPr lang="en-US" altLang="en-US" sz="3000" dirty="0">
                <a:solidFill>
                  <a:srgbClr val="FFCA7D"/>
                </a:solidFill>
                <a:ea typeface="Calibri" panose="020F0502020204030204" pitchFamily="34" charset="0"/>
                <a:cs typeface="FreeSans" panose="020B0504020202020204" pitchFamily="34" charset="0"/>
              </a:rPr>
              <a:t>Colossians 3:17</a:t>
            </a:r>
          </a:p>
        </p:txBody>
      </p:sp>
      <p:sp>
        <p:nvSpPr>
          <p:cNvPr id="11" name="Rectangle 4">
            <a:extLst>
              <a:ext uri="{FF2B5EF4-FFF2-40B4-BE49-F238E27FC236}">
                <a16:creationId xmlns:a16="http://schemas.microsoft.com/office/drawing/2014/main" id="{087BE479-5A08-42C5-912C-977E3BEB544B}"/>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2" name="Rectangle 5">
            <a:extLst>
              <a:ext uri="{FF2B5EF4-FFF2-40B4-BE49-F238E27FC236}">
                <a16:creationId xmlns:a16="http://schemas.microsoft.com/office/drawing/2014/main" id="{6241CA8D-8789-463F-B55C-838B4AE9856B}"/>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7">
            <a:extLst>
              <a:ext uri="{FF2B5EF4-FFF2-40B4-BE49-F238E27FC236}">
                <a16:creationId xmlns:a16="http://schemas.microsoft.com/office/drawing/2014/main" id="{6F010E8D-7793-4DC2-953A-B5E264143DBA}"/>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EA8475CA-B996-0ABA-6EBF-7E73005C084A}"/>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3">
            <a:extLst>
              <a:ext uri="{FF2B5EF4-FFF2-40B4-BE49-F238E27FC236}">
                <a16:creationId xmlns:a16="http://schemas.microsoft.com/office/drawing/2014/main" id="{35AAFEEB-62CD-ADA4-C993-364D4D12640B}"/>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6" name="Line 9">
            <a:extLst>
              <a:ext uri="{FF2B5EF4-FFF2-40B4-BE49-F238E27FC236}">
                <a16:creationId xmlns:a16="http://schemas.microsoft.com/office/drawing/2014/main" id="{6DFE95FA-1BF0-4C5A-F811-31D4B4C2E2DE}"/>
              </a:ext>
            </a:extLst>
          </p:cNvPr>
          <p:cNvSpPr>
            <a:spLocks noChangeShapeType="1"/>
          </p:cNvSpPr>
          <p:nvPr/>
        </p:nvSpPr>
        <p:spPr bwMode="auto">
          <a:xfrm flipV="1">
            <a:off x="2105722" y="2255145"/>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4" descr="42-15601357">
            <a:extLst>
              <a:ext uri="{FF2B5EF4-FFF2-40B4-BE49-F238E27FC236}">
                <a16:creationId xmlns:a16="http://schemas.microsoft.com/office/drawing/2014/main" id="{2BF8505F-7EB4-7D9D-098B-64A4BD5F6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42-15599915">
            <a:extLst>
              <a:ext uri="{FF2B5EF4-FFF2-40B4-BE49-F238E27FC236}">
                <a16:creationId xmlns:a16="http://schemas.microsoft.com/office/drawing/2014/main" id="{4A0D53C6-8FCF-7C12-52AA-0EFA8AB35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C0C92A-1629-4ABC-95AC-019BA0F01646}"/>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1267">
                                            <p:txEl>
                                              <p:pRg st="2" end="2"/>
                                            </p:txEl>
                                          </p:spTgt>
                                        </p:tgtEl>
                                        <p:attrNameLst>
                                          <p:attrName>style.visibility</p:attrName>
                                        </p:attrNameLst>
                                      </p:cBhvr>
                                      <p:to>
                                        <p:strVal val="visible"/>
                                      </p:to>
                                    </p:set>
                                    <p:animEffect transition="in" filter="dissolve">
                                      <p:cBhvr>
                                        <p:cTn id="16" dur="500"/>
                                        <p:tgtEl>
                                          <p:spTgt spid="112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dissolve">
                                      <p:cBhvr>
                                        <p:cTn id="21" dur="500"/>
                                        <p:tgtEl>
                                          <p:spTgt spid="11267">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267">
                                            <p:txEl>
                                              <p:pRg st="4" end="4"/>
                                            </p:txEl>
                                          </p:spTgt>
                                        </p:tgtEl>
                                        <p:attrNameLst>
                                          <p:attrName>style.visibility</p:attrName>
                                        </p:attrNameLst>
                                      </p:cBhvr>
                                      <p:to>
                                        <p:strVal val="visible"/>
                                      </p:to>
                                    </p:set>
                                    <p:animEffect transition="in" filter="dissolve">
                                      <p:cBhvr>
                                        <p:cTn id="24" dur="500"/>
                                        <p:tgtEl>
                                          <p:spTgt spid="1126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animEffect transition="in" filter="dissolve">
                                      <p:cBhvr>
                                        <p:cTn id="29" dur="500"/>
                                        <p:tgtEl>
                                          <p:spTgt spid="11267">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dissolve">
                                      <p:cBhvr>
                                        <p:cTn id="3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4CF5F55A-5195-4846-AF91-1DEBE9C7A8F7}"/>
              </a:ext>
            </a:extLst>
          </p:cNvPr>
          <p:cNvSpPr>
            <a:spLocks noGrp="1" noChangeArrowheads="1"/>
          </p:cNvSpPr>
          <p:nvPr>
            <p:ph type="body" idx="1"/>
          </p:nvPr>
        </p:nvSpPr>
        <p:spPr>
          <a:xfrm>
            <a:off x="609600" y="2438400"/>
            <a:ext cx="10972800" cy="1219200"/>
          </a:xfrm>
        </p:spPr>
        <p:txBody>
          <a:bodyPr/>
          <a:lstStyle/>
          <a:p>
            <a:pPr eaLnBrk="1" hangingPunct="1"/>
            <a:r>
              <a:rPr lang="en-US" altLang="en-US" sz="3400" b="1" dirty="0">
                <a:solidFill>
                  <a:schemeClr val="bg1"/>
                </a:solidFill>
                <a:cs typeface="FreeSans" panose="020B0504020202020204" pitchFamily="34" charset="0"/>
              </a:rPr>
              <a:t>Faithful Christians have learned to respect</a:t>
            </a:r>
            <a:br>
              <a:rPr lang="en-US" altLang="en-US" sz="3400" b="1" dirty="0">
                <a:solidFill>
                  <a:schemeClr val="bg1"/>
                </a:solidFill>
                <a:cs typeface="FreeSans" panose="020B0504020202020204" pitchFamily="34" charset="0"/>
              </a:rPr>
            </a:br>
            <a:r>
              <a:rPr lang="en-US" altLang="en-US" sz="3400" b="1" dirty="0">
                <a:solidFill>
                  <a:schemeClr val="bg1"/>
                </a:solidFill>
                <a:cs typeface="FreeSans" panose="020B0504020202020204" pitchFamily="34" charset="0"/>
              </a:rPr>
              <a:t>God’s Holy Word</a:t>
            </a:r>
          </a:p>
        </p:txBody>
      </p:sp>
      <p:sp>
        <p:nvSpPr>
          <p:cNvPr id="12299" name="AutoShape 11">
            <a:extLst>
              <a:ext uri="{FF2B5EF4-FFF2-40B4-BE49-F238E27FC236}">
                <a16:creationId xmlns:a16="http://schemas.microsoft.com/office/drawing/2014/main" id="{A53BCDB1-4CEC-4FB7-B005-70DA068AEA7A}"/>
              </a:ext>
            </a:extLst>
          </p:cNvPr>
          <p:cNvSpPr>
            <a:spLocks noChangeArrowheads="1"/>
          </p:cNvSpPr>
          <p:nvPr/>
        </p:nvSpPr>
        <p:spPr bwMode="auto">
          <a:xfrm>
            <a:off x="609600" y="3733800"/>
            <a:ext cx="10972800" cy="213360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2300" name="Text Box 12">
            <a:extLst>
              <a:ext uri="{FF2B5EF4-FFF2-40B4-BE49-F238E27FC236}">
                <a16:creationId xmlns:a16="http://schemas.microsoft.com/office/drawing/2014/main" id="{3BA6D80D-B786-45F0-A6D0-3092EE7E231F}"/>
              </a:ext>
            </a:extLst>
          </p:cNvPr>
          <p:cNvSpPr txBox="1">
            <a:spLocks noChangeArrowheads="1"/>
          </p:cNvSpPr>
          <p:nvPr/>
        </p:nvSpPr>
        <p:spPr bwMode="auto">
          <a:xfrm>
            <a:off x="685800" y="3733800"/>
            <a:ext cx="10820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dirty="0">
                <a:latin typeface="Calibri" panose="020F0502020204030204" pitchFamily="34" charset="0"/>
                <a:cs typeface="FreeSans" panose="020B0504020202020204" pitchFamily="34" charset="0"/>
              </a:rPr>
              <a:t>“….that you may learn in us </a:t>
            </a:r>
            <a:r>
              <a:rPr lang="en-US" altLang="en-US" sz="3400" dirty="0">
                <a:solidFill>
                  <a:srgbClr val="990000"/>
                </a:solidFill>
                <a:latin typeface="Calibri" panose="020F0502020204030204" pitchFamily="34" charset="0"/>
                <a:ea typeface="Calibri" panose="020F0502020204030204" pitchFamily="34" charset="0"/>
                <a:cs typeface="FreeSans" panose="020B0504020202020204" pitchFamily="34" charset="0"/>
              </a:rPr>
              <a:t>not to think beyond</a:t>
            </a:r>
            <a:br>
              <a:rPr lang="en-US" altLang="en-US" sz="3400" dirty="0">
                <a:solidFill>
                  <a:srgbClr val="990000"/>
                </a:solidFill>
                <a:latin typeface="Calibri" panose="020F0502020204030204" pitchFamily="34" charset="0"/>
                <a:ea typeface="Calibri" panose="020F0502020204030204" pitchFamily="34" charset="0"/>
                <a:cs typeface="FreeSans" panose="020B0504020202020204" pitchFamily="34" charset="0"/>
              </a:rPr>
            </a:br>
            <a:r>
              <a:rPr lang="en-US" altLang="en-US" sz="3400" dirty="0">
                <a:solidFill>
                  <a:srgbClr val="990000"/>
                </a:solidFill>
                <a:latin typeface="Calibri" panose="020F0502020204030204" pitchFamily="34" charset="0"/>
                <a:ea typeface="Calibri" panose="020F0502020204030204" pitchFamily="34" charset="0"/>
                <a:cs typeface="FreeSans" panose="020B0504020202020204" pitchFamily="34" charset="0"/>
              </a:rPr>
              <a:t>what is written</a:t>
            </a:r>
            <a:r>
              <a:rPr lang="en-US" altLang="en-US" sz="3400" dirty="0">
                <a:latin typeface="Calibri" panose="020F0502020204030204" pitchFamily="34" charset="0"/>
                <a:cs typeface="FreeSans" panose="020B0504020202020204" pitchFamily="34" charset="0"/>
              </a:rPr>
              <a:t>, that none of you may be puffed up</a:t>
            </a:r>
            <a:br>
              <a:rPr lang="en-US" altLang="en-US" sz="3400" dirty="0">
                <a:latin typeface="Calibri" panose="020F0502020204030204" pitchFamily="34" charset="0"/>
                <a:cs typeface="FreeSans" panose="020B0504020202020204" pitchFamily="34" charset="0"/>
              </a:rPr>
            </a:br>
            <a:r>
              <a:rPr lang="en-US" altLang="en-US" sz="3400" dirty="0">
                <a:latin typeface="Calibri" panose="020F0502020204030204" pitchFamily="34" charset="0"/>
                <a:cs typeface="FreeSans" panose="020B0504020202020204" pitchFamily="34" charset="0"/>
              </a:rPr>
              <a:t>on behalf of one against the other.”</a:t>
            </a:r>
            <a:br>
              <a:rPr lang="en-US" altLang="en-US" sz="3400" dirty="0">
                <a:latin typeface="Calibri" panose="020F0502020204030204" pitchFamily="34" charset="0"/>
                <a:cs typeface="FreeSans" panose="020B0504020202020204" pitchFamily="34" charset="0"/>
              </a:rPr>
            </a:br>
            <a:r>
              <a:rPr lang="en-US" altLang="en-US" sz="3400" b="1" dirty="0">
                <a:latin typeface="Calibri" panose="020F0502020204030204" pitchFamily="34" charset="0"/>
                <a:cs typeface="FreeSans" panose="020B0504020202020204" pitchFamily="34" charset="0"/>
              </a:rPr>
              <a:t>1 Corinthians 4:6</a:t>
            </a:r>
          </a:p>
        </p:txBody>
      </p:sp>
      <p:sp>
        <p:nvSpPr>
          <p:cNvPr id="13" name="Rectangle 4">
            <a:extLst>
              <a:ext uri="{FF2B5EF4-FFF2-40B4-BE49-F238E27FC236}">
                <a16:creationId xmlns:a16="http://schemas.microsoft.com/office/drawing/2014/main" id="{92C980B7-09A3-4F0C-98AF-54F205E87D1C}"/>
              </a:ext>
            </a:extLst>
          </p:cNvPr>
          <p:cNvSpPr>
            <a:spLocks noChangeArrowheads="1"/>
          </p:cNvSpPr>
          <p:nvPr/>
        </p:nvSpPr>
        <p:spPr bwMode="auto">
          <a:xfrm>
            <a:off x="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4" name="Rectangle 5">
            <a:extLst>
              <a:ext uri="{FF2B5EF4-FFF2-40B4-BE49-F238E27FC236}">
                <a16:creationId xmlns:a16="http://schemas.microsoft.com/office/drawing/2014/main" id="{396DA8BB-FB6C-472D-B952-2336011E6A52}"/>
              </a:ext>
            </a:extLst>
          </p:cNvPr>
          <p:cNvSpPr>
            <a:spLocks noChangeArrowheads="1"/>
          </p:cNvSpPr>
          <p:nvPr/>
        </p:nvSpPr>
        <p:spPr bwMode="auto">
          <a:xfrm>
            <a:off x="152400" y="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16" name="Rectangle 7">
            <a:extLst>
              <a:ext uri="{FF2B5EF4-FFF2-40B4-BE49-F238E27FC236}">
                <a16:creationId xmlns:a16="http://schemas.microsoft.com/office/drawing/2014/main" id="{E3C43DF3-15F4-4CE1-BEB3-F7E409FEFD23}"/>
              </a:ext>
            </a:extLst>
          </p:cNvPr>
          <p:cNvSpPr>
            <a:spLocks noChangeArrowheads="1"/>
          </p:cNvSpPr>
          <p:nvPr/>
        </p:nvSpPr>
        <p:spPr bwMode="auto">
          <a:xfrm>
            <a:off x="11963400" y="0"/>
            <a:ext cx="228600" cy="6858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2" name="Rectangle 6">
            <a:extLst>
              <a:ext uri="{FF2B5EF4-FFF2-40B4-BE49-F238E27FC236}">
                <a16:creationId xmlns:a16="http://schemas.microsoft.com/office/drawing/2014/main" id="{F44308BC-D959-4B7B-5A9E-B0449883A763}"/>
              </a:ext>
            </a:extLst>
          </p:cNvPr>
          <p:cNvSpPr>
            <a:spLocks noChangeArrowheads="1"/>
          </p:cNvSpPr>
          <p:nvPr/>
        </p:nvSpPr>
        <p:spPr bwMode="auto">
          <a:xfrm>
            <a:off x="152400" y="6172200"/>
            <a:ext cx="11887200" cy="381000"/>
          </a:xfrm>
          <a:prstGeom prst="rect">
            <a:avLst/>
          </a:prstGeom>
          <a:solidFill>
            <a:srgbClr val="C475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Calibri" panose="020F0502020204030204" pitchFamily="34" charset="0"/>
            </a:endParaRPr>
          </a:p>
        </p:txBody>
      </p:sp>
      <p:sp>
        <p:nvSpPr>
          <p:cNvPr id="5" name="Rectangle 3">
            <a:extLst>
              <a:ext uri="{FF2B5EF4-FFF2-40B4-BE49-F238E27FC236}">
                <a16:creationId xmlns:a16="http://schemas.microsoft.com/office/drawing/2014/main" id="{7C62E4E4-1D9D-2A8E-45BF-132E27558CBA}"/>
              </a:ext>
            </a:extLst>
          </p:cNvPr>
          <p:cNvSpPr>
            <a:spLocks noGrp="1" noChangeArrowheads="1"/>
          </p:cNvSpPr>
          <p:nvPr>
            <p:ph type="title"/>
          </p:nvPr>
        </p:nvSpPr>
        <p:spPr>
          <a:xfrm>
            <a:off x="2133600" y="609600"/>
            <a:ext cx="7924800" cy="1371600"/>
          </a:xfrm>
          <a:effectLst>
            <a:outerShdw dist="35921" dir="2700000" algn="ctr" rotWithShape="0">
              <a:srgbClr val="000000"/>
            </a:outerShdw>
          </a:effectLst>
        </p:spPr>
        <p:txBody>
          <a:bodyPr/>
          <a:lstStyle/>
          <a:p>
            <a:pPr eaLnBrk="1" hangingPunct="1"/>
            <a:r>
              <a:rPr lang="en-US" altLang="en-US" sz="5000" b="1" dirty="0">
                <a:solidFill>
                  <a:schemeClr val="bg1"/>
                </a:solidFill>
                <a:cs typeface="FreeSans" panose="020B0504020202020204" pitchFamily="34" charset="0"/>
              </a:rPr>
              <a:t>Walk By Faith</a:t>
            </a:r>
          </a:p>
        </p:txBody>
      </p:sp>
      <p:sp>
        <p:nvSpPr>
          <p:cNvPr id="6" name="Line 9">
            <a:extLst>
              <a:ext uri="{FF2B5EF4-FFF2-40B4-BE49-F238E27FC236}">
                <a16:creationId xmlns:a16="http://schemas.microsoft.com/office/drawing/2014/main" id="{F19F9646-72FB-348B-FC3E-49588D34D550}"/>
              </a:ext>
            </a:extLst>
          </p:cNvPr>
          <p:cNvSpPr>
            <a:spLocks noChangeShapeType="1"/>
          </p:cNvSpPr>
          <p:nvPr/>
        </p:nvSpPr>
        <p:spPr bwMode="auto">
          <a:xfrm flipV="1">
            <a:off x="2133600" y="2257024"/>
            <a:ext cx="8247528" cy="11526"/>
          </a:xfrm>
          <a:prstGeom prst="line">
            <a:avLst/>
          </a:prstGeom>
          <a:noFill/>
          <a:ln w="25400">
            <a:solidFill>
              <a:srgbClr val="C475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pic>
        <p:nvPicPr>
          <p:cNvPr id="7" name="Picture 14" descr="42-15601357">
            <a:extLst>
              <a:ext uri="{FF2B5EF4-FFF2-40B4-BE49-F238E27FC236}">
                <a16:creationId xmlns:a16="http://schemas.microsoft.com/office/drawing/2014/main" id="{DF165CA2-C2B2-7BA6-7291-599D2339C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42-15599915">
            <a:extLst>
              <a:ext uri="{FF2B5EF4-FFF2-40B4-BE49-F238E27FC236}">
                <a16:creationId xmlns:a16="http://schemas.microsoft.com/office/drawing/2014/main" id="{FB96E3DD-095D-92D7-DB6C-A57D94371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223EC54-AD63-4D17-872C-8C5CC5E1A04E}"/>
              </a:ext>
            </a:extLst>
          </p:cNvPr>
          <p:cNvSpPr txBox="1"/>
          <p:nvPr/>
        </p:nvSpPr>
        <p:spPr>
          <a:xfrm>
            <a:off x="0" y="6550223"/>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299"/>
                                        </p:tgtEl>
                                        <p:attrNameLst>
                                          <p:attrName>style.visibility</p:attrName>
                                        </p:attrNameLst>
                                      </p:cBhvr>
                                      <p:to>
                                        <p:strVal val="visible"/>
                                      </p:to>
                                    </p:set>
                                    <p:animEffect transition="in" filter="blinds(horizontal)">
                                      <p:cBhvr>
                                        <p:cTn id="13" dur="500"/>
                                        <p:tgtEl>
                                          <p:spTgt spid="1229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300"/>
                                        </p:tgtEl>
                                        <p:attrNameLst>
                                          <p:attrName>style.visibility</p:attrName>
                                        </p:attrNameLst>
                                      </p:cBhvr>
                                      <p:to>
                                        <p:strVal val="visible"/>
                                      </p:to>
                                    </p:set>
                                    <p:animEffect transition="in" filter="blinds(horizontal)">
                                      <p:cBhvr>
                                        <p:cTn id="16"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413</TotalTime>
  <Words>1235</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Default Design</vt:lpstr>
      <vt:lpstr>Bible Authority and Truth</vt:lpstr>
      <vt:lpstr>Authority and Truth</vt:lpstr>
      <vt:lpstr>Authority and Truth</vt:lpstr>
      <vt:lpstr>Authority and Truth</vt:lpstr>
      <vt:lpstr>Respect for Bible Authority</vt:lpstr>
      <vt:lpstr>Respect for Bible Authority</vt:lpstr>
      <vt:lpstr>Walk By Faith</vt:lpstr>
      <vt:lpstr>Walk By Faith</vt:lpstr>
      <vt:lpstr>Walk By Faith</vt:lpstr>
      <vt:lpstr>Walk By Faith</vt:lpstr>
      <vt:lpstr>Walk By Faith</vt:lpstr>
      <vt:lpstr>Divine Authority Established</vt:lpstr>
      <vt:lpstr>Divine Authority Established</vt:lpstr>
      <vt:lpstr>Divine Authority Established</vt:lpstr>
      <vt:lpstr>All Activity in Serving God Must Be God Authorized</vt:lpstr>
      <vt:lpstr>All Activity in Serving God Must Be God Authorized</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Authority and Truth</dc:title>
  <dc:creator>HP Authorized Customer</dc:creator>
  <cp:lastModifiedBy>Richard Thetford</cp:lastModifiedBy>
  <cp:revision>45</cp:revision>
  <dcterms:created xsi:type="dcterms:W3CDTF">2009-01-26T17:02:15Z</dcterms:created>
  <dcterms:modified xsi:type="dcterms:W3CDTF">2024-04-23T02:12:30Z</dcterms:modified>
</cp:coreProperties>
</file>