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5"/>
  </p:notesMasterIdLst>
  <p:sldIdLst>
    <p:sldId id="7424" r:id="rId2"/>
    <p:sldId id="7334" r:id="rId3"/>
    <p:sldId id="7413" r:id="rId4"/>
    <p:sldId id="7414" r:id="rId5"/>
    <p:sldId id="7415" r:id="rId6"/>
    <p:sldId id="7416" r:id="rId7"/>
    <p:sldId id="7417" r:id="rId8"/>
    <p:sldId id="7418" r:id="rId9"/>
    <p:sldId id="7419" r:id="rId10"/>
    <p:sldId id="7420" r:id="rId11"/>
    <p:sldId id="7421" r:id="rId12"/>
    <p:sldId id="7422" r:id="rId13"/>
    <p:sldId id="742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81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5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613392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Sketch Rockwell" panose="02000000000000000000" pitchFamily="2" charset="0"/>
                <a:ea typeface="+mn-ea"/>
                <a:cs typeface="Arial" charset="0"/>
              </a:rPr>
              <a:t>“A BLAMELESS &amp; UPRIGHT MAN”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uLnTx/>
                <a:uFillTx/>
                <a:latin typeface="Sketch Rockwell" panose="02000000000000000000" pitchFamily="2" charset="0"/>
                <a:ea typeface="+mn-ea"/>
                <a:cs typeface="Arial" charset="0"/>
              </a:rPr>
              <a:t>The Job 31 Man</a:t>
            </a:r>
          </a:p>
        </p:txBody>
      </p:sp>
    </p:spTree>
    <p:extLst>
      <p:ext uri="{BB962C8B-B14F-4D97-AF65-F5344CB8AC3E}">
        <p14:creationId xmlns:p14="http://schemas.microsoft.com/office/powerpoint/2010/main" val="3159464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"/>
            <a:ext cx="12192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“A BLAMELESS &amp; UPRIGHT MAN”</a:t>
            </a: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The Job 31 Man</a:t>
            </a:r>
          </a:p>
          <a:p>
            <a:pPr algn="ctr"/>
            <a:endParaRPr lang="en-US" sz="4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marL="914400" indent="-914400">
              <a:buFont typeface="+mj-lt"/>
              <a:buAutoNum type="romanUcPeriod" startAt="8"/>
            </a:pPr>
            <a:r>
              <a:rPr lang="en-US" sz="4000" b="0" cap="small" dirty="0">
                <a:solidFill>
                  <a:schemeClr val="bg1"/>
                </a:solidFill>
                <a:effectLst>
                  <a:glow rad="254000">
                    <a:schemeClr val="tx1"/>
                  </a:glow>
                </a:effectLst>
                <a:latin typeface="Sketch Rockwell" panose="02000000000000000000" pitchFamily="2" charset="0"/>
              </a:rPr>
              <a:t>“If I Have Rejoiced At The Destruction Of Him Who Hated Me…”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Job 31:29-30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Luke 6:27-29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Romans 12:17-21</a:t>
            </a:r>
          </a:p>
        </p:txBody>
      </p:sp>
    </p:spTree>
    <p:extLst>
      <p:ext uri="{BB962C8B-B14F-4D97-AF65-F5344CB8AC3E}">
        <p14:creationId xmlns:p14="http://schemas.microsoft.com/office/powerpoint/2010/main" val="334305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“A BLAMELESS &amp; UPRIGHT MAN”</a:t>
            </a: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The Job 31 Man</a:t>
            </a:r>
          </a:p>
          <a:p>
            <a:pPr algn="ctr"/>
            <a:endParaRPr lang="en-US" sz="4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marL="914400" indent="-914400">
              <a:buFont typeface="+mj-lt"/>
              <a:buAutoNum type="romanUcPeriod" startAt="9"/>
            </a:pPr>
            <a:r>
              <a:rPr lang="en-US" sz="4000" b="0" cap="small" dirty="0">
                <a:solidFill>
                  <a:schemeClr val="bg1"/>
                </a:solidFill>
                <a:effectLst>
                  <a:glow rad="254000">
                    <a:schemeClr val="tx1"/>
                  </a:glow>
                </a:effectLst>
                <a:latin typeface="Sketch Rockwell" panose="02000000000000000000" pitchFamily="2" charset="0"/>
              </a:rPr>
              <a:t>“If The Men Of My Tent…”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Job 31:31-32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Genesis 19:1-3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Hebrews 13:2</a:t>
            </a:r>
          </a:p>
        </p:txBody>
      </p:sp>
    </p:spTree>
    <p:extLst>
      <p:ext uri="{BB962C8B-B14F-4D97-AF65-F5344CB8AC3E}">
        <p14:creationId xmlns:p14="http://schemas.microsoft.com/office/powerpoint/2010/main" val="425270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“A BLAMELESS &amp; UPRIGHT MAN”</a:t>
            </a: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The Job 31 Man</a:t>
            </a:r>
          </a:p>
          <a:p>
            <a:pPr algn="ctr"/>
            <a:endParaRPr lang="en-US" sz="4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marL="914400" indent="-914400">
              <a:buFont typeface="+mj-lt"/>
              <a:buAutoNum type="romanUcPeriod" startAt="10"/>
            </a:pPr>
            <a:r>
              <a:rPr lang="en-US" sz="4000" b="0" cap="small" dirty="0">
                <a:solidFill>
                  <a:schemeClr val="bg1"/>
                </a:solidFill>
                <a:effectLst>
                  <a:glow rad="254000">
                    <a:schemeClr val="tx1"/>
                  </a:glow>
                </a:effectLst>
                <a:latin typeface="Sketch Rockwell" panose="02000000000000000000" pitchFamily="2" charset="0"/>
              </a:rPr>
              <a:t>“If I Have Covered My Transgressions…”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Job 31:33-37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Proverbs 28:13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1</a:t>
            </a:r>
            <a:r>
              <a:rPr lang="en-US" sz="4000" b="0" baseline="3000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st</a:t>
            </a: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 John 1:8-10</a:t>
            </a:r>
          </a:p>
        </p:txBody>
      </p:sp>
    </p:spTree>
    <p:extLst>
      <p:ext uri="{BB962C8B-B14F-4D97-AF65-F5344CB8AC3E}">
        <p14:creationId xmlns:p14="http://schemas.microsoft.com/office/powerpoint/2010/main" val="27182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“A BLAMELESS &amp; UPRIGHT MAN”</a:t>
            </a: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The Job 31 Man</a:t>
            </a:r>
          </a:p>
          <a:p>
            <a:pPr algn="ctr"/>
            <a:endParaRPr lang="en-US" sz="4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marL="914400" indent="-914400">
              <a:buFont typeface="+mj-lt"/>
              <a:buAutoNum type="romanUcPeriod" startAt="11"/>
            </a:pPr>
            <a:r>
              <a:rPr lang="en-US" sz="4000" b="0" cap="small" dirty="0">
                <a:solidFill>
                  <a:schemeClr val="bg1"/>
                </a:solidFill>
                <a:effectLst>
                  <a:glow rad="254000">
                    <a:schemeClr val="tx1"/>
                  </a:glow>
                </a:effectLst>
                <a:latin typeface="Sketch Rockwell" panose="02000000000000000000" pitchFamily="2" charset="0"/>
              </a:rPr>
              <a:t>“The Words Of Job Are Ended.”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Job 31:40</a:t>
            </a:r>
            <a:r>
              <a:rPr lang="en-US" sz="4000" b="0" baseline="-2500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b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2</a:t>
            </a:r>
            <a:r>
              <a:rPr lang="en-US" sz="4000" b="0" baseline="3000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nd</a:t>
            </a: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 Timothy 4:6-8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Ecclesiastes 12:13-14</a:t>
            </a:r>
          </a:p>
        </p:txBody>
      </p:sp>
    </p:spTree>
    <p:extLst>
      <p:ext uri="{BB962C8B-B14F-4D97-AF65-F5344CB8AC3E}">
        <p14:creationId xmlns:p14="http://schemas.microsoft.com/office/powerpoint/2010/main" val="17218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cap="small" dirty="0">
              <a:effectLst>
                <a:glow rad="254000">
                  <a:schemeClr val="bg1"/>
                </a:glow>
              </a:effectLst>
              <a:latin typeface="Sketch Rockwell" panose="02000000000000000000" pitchFamily="2" charset="0"/>
            </a:endParaRPr>
          </a:p>
          <a:p>
            <a:pPr algn="ctr"/>
            <a:r>
              <a:rPr lang="en-US" sz="5000" b="0" cap="small" dirty="0">
                <a:effectLst>
                  <a:glow rad="254000">
                    <a:schemeClr val="bg1"/>
                  </a:glow>
                </a:effectLst>
                <a:latin typeface="Sketch Rockwell" panose="02000000000000000000" pitchFamily="2" charset="0"/>
              </a:rPr>
              <a:t>“A BLAMELESS &amp; UPRIGHT MAN”</a:t>
            </a:r>
          </a:p>
          <a:p>
            <a:pPr algn="ctr"/>
            <a:r>
              <a:rPr lang="en-US" sz="5000" b="0" cap="small" dirty="0">
                <a:effectLst>
                  <a:glow rad="254000">
                    <a:schemeClr val="bg1"/>
                  </a:glow>
                </a:effectLst>
                <a:latin typeface="Sketch Rockwell" panose="02000000000000000000" pitchFamily="2" charset="0"/>
              </a:rPr>
              <a:t>The Job 31 Man</a:t>
            </a:r>
          </a:p>
          <a:p>
            <a:pPr algn="ctr"/>
            <a:endParaRPr lang="en-US" sz="4000" b="0" cap="small" dirty="0">
              <a:effectLst>
                <a:glow rad="254000">
                  <a:schemeClr val="bg1"/>
                </a:glow>
              </a:effectLst>
              <a:latin typeface="Sketch Rockwell" panose="02000000000000000000" pitchFamily="2" charset="0"/>
            </a:endParaRPr>
          </a:p>
          <a:p>
            <a:r>
              <a:rPr lang="en-US" sz="4000" b="0" cap="small" dirty="0">
                <a:solidFill>
                  <a:schemeClr val="bg1"/>
                </a:solidFill>
                <a:effectLst>
                  <a:glow rad="254000">
                    <a:schemeClr val="tx1"/>
                  </a:glow>
                </a:effectLst>
                <a:latin typeface="Sketch Rockwell" panose="02000000000000000000" pitchFamily="2" charset="0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effectLst>
                  <a:glow rad="254000">
                    <a:schemeClr val="bg1"/>
                  </a:glow>
                </a:effectLst>
                <a:latin typeface="Sketch Rockwell" panose="02000000000000000000" pitchFamily="2" charset="0"/>
              </a:rPr>
              <a:t>Job 1:1, 8; 2:3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effectLst>
                  <a:glow rad="254000">
                    <a:schemeClr val="bg1"/>
                  </a:glow>
                </a:effectLst>
                <a:latin typeface="Sketch Rockwell" panose="02000000000000000000" pitchFamily="2" charset="0"/>
              </a:rPr>
              <a:t>Job 1:4-5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effectLst>
                  <a:glow rad="254000">
                    <a:schemeClr val="bg1"/>
                  </a:glow>
                </a:effectLst>
                <a:latin typeface="Sketch Rockwell" panose="02000000000000000000" pitchFamily="2" charset="0"/>
              </a:rPr>
              <a:t>Job 31:1-40</a:t>
            </a:r>
          </a:p>
        </p:txBody>
      </p:sp>
    </p:spTree>
    <p:extLst>
      <p:ext uri="{BB962C8B-B14F-4D97-AF65-F5344CB8AC3E}">
        <p14:creationId xmlns:p14="http://schemas.microsoft.com/office/powerpoint/2010/main" val="318105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cap="small" dirty="0"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algn="ctr"/>
            <a:r>
              <a:rPr lang="en-US" sz="5000" b="0" cap="small" dirty="0"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“A BLAMELESS &amp; UPRIGHT MAN”</a:t>
            </a:r>
          </a:p>
          <a:p>
            <a:pPr algn="ctr"/>
            <a:r>
              <a:rPr lang="en-US" sz="5000" b="0" cap="small" dirty="0"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The Job 31 Man</a:t>
            </a:r>
          </a:p>
          <a:p>
            <a:pPr algn="ctr"/>
            <a:endParaRPr lang="en-US" sz="4000" b="0" cap="small" dirty="0"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marL="914400" indent="-914400">
              <a:buFont typeface="+mj-lt"/>
              <a:buAutoNum type="romanUcPeriod"/>
            </a:pPr>
            <a:r>
              <a:rPr lang="en-US" sz="4000" b="0" cap="small" dirty="0">
                <a:solidFill>
                  <a:schemeClr val="bg1"/>
                </a:solidFill>
                <a:effectLst>
                  <a:glow rad="254000">
                    <a:schemeClr val="tx1"/>
                  </a:glow>
                </a:effectLst>
                <a:latin typeface="Sketch Rockwell" panose="02000000000000000000" pitchFamily="2" charset="0"/>
              </a:rPr>
              <a:t>“I Have Made A Covenant With My Eyes”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Job 31:1-4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Psalm 101:3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Luke 11:34</a:t>
            </a:r>
          </a:p>
        </p:txBody>
      </p:sp>
    </p:spTree>
    <p:extLst>
      <p:ext uri="{BB962C8B-B14F-4D97-AF65-F5344CB8AC3E}">
        <p14:creationId xmlns:p14="http://schemas.microsoft.com/office/powerpoint/2010/main" val="344870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“A BLAMELESS &amp; UPRIGHT MAN”</a:t>
            </a: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The Job 31 Man</a:t>
            </a:r>
          </a:p>
          <a:p>
            <a:pPr algn="ctr"/>
            <a:endParaRPr lang="en-US" sz="4000" b="0" cap="small" dirty="0">
              <a:solidFill>
                <a:schemeClr val="bg1"/>
              </a:solidFill>
              <a:effectLst>
                <a:glow rad="254000">
                  <a:schemeClr val="tx1"/>
                </a:glow>
              </a:effectLst>
              <a:latin typeface="Sketch Rockwell" panose="02000000000000000000" pitchFamily="2" charset="0"/>
            </a:endParaRPr>
          </a:p>
          <a:p>
            <a:pPr marL="914400" indent="-914400">
              <a:buFont typeface="+mj-lt"/>
              <a:buAutoNum type="romanUcPeriod" startAt="2"/>
            </a:pPr>
            <a:r>
              <a:rPr lang="en-US" sz="4000" b="0" cap="small" dirty="0">
                <a:solidFill>
                  <a:schemeClr val="bg1"/>
                </a:solidFill>
                <a:effectLst>
                  <a:glow rad="254000">
                    <a:schemeClr val="tx1"/>
                  </a:glow>
                </a:effectLst>
                <a:latin typeface="Sketch Rockwell" panose="02000000000000000000" pitchFamily="2" charset="0"/>
              </a:rPr>
              <a:t>“If I Have Walked In Falsehood…”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Job 31:5-8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Proverbs 21:2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1</a:t>
            </a:r>
            <a:r>
              <a:rPr lang="en-US" sz="4000" b="0" baseline="3000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st</a:t>
            </a:r>
            <a:r>
              <a:rPr lang="en-US" sz="4000" b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 </a:t>
            </a: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Corinthians 4:4</a:t>
            </a:r>
          </a:p>
        </p:txBody>
      </p:sp>
    </p:spTree>
    <p:extLst>
      <p:ext uri="{BB962C8B-B14F-4D97-AF65-F5344CB8AC3E}">
        <p14:creationId xmlns:p14="http://schemas.microsoft.com/office/powerpoint/2010/main" val="406392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"/>
            <a:ext cx="12192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“A BLAMELESS &amp; UPRIGHT MAN”</a:t>
            </a: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The Job 31 Man</a:t>
            </a:r>
          </a:p>
          <a:p>
            <a:pPr algn="ctr"/>
            <a:endParaRPr lang="en-US" sz="4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marL="914400" indent="-914400">
              <a:buFont typeface="+mj-lt"/>
              <a:buAutoNum type="romanUcPeriod" startAt="3"/>
            </a:pPr>
            <a:r>
              <a:rPr lang="en-US" sz="4000" b="0" cap="small" dirty="0">
                <a:solidFill>
                  <a:schemeClr val="bg1"/>
                </a:solidFill>
                <a:effectLst>
                  <a:glow rad="254000">
                    <a:schemeClr val="tx1"/>
                  </a:glow>
                </a:effectLst>
                <a:latin typeface="Sketch Rockwell" panose="02000000000000000000" pitchFamily="2" charset="0"/>
              </a:rPr>
              <a:t>“If My Heart Has Been Enticed By A Woman…”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Job 31:9-12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1</a:t>
            </a:r>
            <a:r>
              <a:rPr lang="en-US" sz="4000" b="0" baseline="3000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st</a:t>
            </a: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 Corinthians 7:4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Hebrews 13:4</a:t>
            </a:r>
          </a:p>
        </p:txBody>
      </p:sp>
    </p:spTree>
    <p:extLst>
      <p:ext uri="{BB962C8B-B14F-4D97-AF65-F5344CB8AC3E}">
        <p14:creationId xmlns:p14="http://schemas.microsoft.com/office/powerpoint/2010/main" val="245861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121920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“A BLAMELESS &amp; UPRIGHT MAN”</a:t>
            </a: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The Job 31 Man</a:t>
            </a:r>
          </a:p>
          <a:p>
            <a:pPr algn="ctr"/>
            <a:endParaRPr lang="en-US" sz="4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marL="914400" indent="-914400">
              <a:buFont typeface="+mj-lt"/>
              <a:buAutoNum type="romanUcPeriod" startAt="4"/>
            </a:pPr>
            <a:r>
              <a:rPr lang="en-US" sz="4000" b="0" cap="small" dirty="0">
                <a:solidFill>
                  <a:schemeClr val="bg1"/>
                </a:solidFill>
                <a:effectLst>
                  <a:glow rad="254000">
                    <a:schemeClr val="tx1"/>
                  </a:glow>
                </a:effectLst>
                <a:latin typeface="Sketch Rockwell" panose="02000000000000000000" pitchFamily="2" charset="0"/>
              </a:rPr>
              <a:t>“If I have Despised The Cause Of My Manservant…”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Job 31:13-15, 38-40</a:t>
            </a:r>
            <a:r>
              <a:rPr lang="en-US" sz="4000" b="0" baseline="-2500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a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Colossians 4:1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Deuteronomy 24:14-15; James 5:1-4</a:t>
            </a:r>
          </a:p>
          <a:p>
            <a:pPr marL="1828800" indent="-914400">
              <a:buFont typeface="+mj-lt"/>
              <a:buAutoNum type="alphaUcPeriod"/>
            </a:pPr>
            <a:endParaRPr lang="en-US" sz="4000" b="0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29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12192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“A BLAMELESS &amp; UPRIGHT MAN”</a:t>
            </a: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The Job 31 Man</a:t>
            </a:r>
          </a:p>
          <a:p>
            <a:pPr algn="ctr"/>
            <a:endParaRPr lang="en-US" sz="4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marL="914400" indent="-914400">
              <a:buFont typeface="+mj-lt"/>
              <a:buAutoNum type="romanUcPeriod" startAt="5"/>
            </a:pPr>
            <a:r>
              <a:rPr lang="en-US" sz="4000" b="0" cap="small" dirty="0">
                <a:solidFill>
                  <a:schemeClr val="bg1"/>
                </a:solidFill>
                <a:effectLst>
                  <a:glow rad="254000">
                    <a:schemeClr val="tx1"/>
                  </a:glow>
                </a:effectLst>
                <a:latin typeface="Sketch Rockwell" panose="02000000000000000000" pitchFamily="2" charset="0"/>
              </a:rPr>
              <a:t>“If I Have Kept The Poor From Their Desire…”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Job 31:16-23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Proverbs 3:27-28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1</a:t>
            </a:r>
            <a:r>
              <a:rPr lang="en-US" sz="4000" b="0" baseline="3000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st</a:t>
            </a: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 John 3:17-18</a:t>
            </a:r>
          </a:p>
        </p:txBody>
      </p:sp>
    </p:spTree>
    <p:extLst>
      <p:ext uri="{BB962C8B-B14F-4D97-AF65-F5344CB8AC3E}">
        <p14:creationId xmlns:p14="http://schemas.microsoft.com/office/powerpoint/2010/main" val="267804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“A BLAMELESS &amp; UPRIGHT MAN”</a:t>
            </a: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The Job 31 Man</a:t>
            </a:r>
          </a:p>
          <a:p>
            <a:pPr algn="ctr"/>
            <a:endParaRPr lang="en-US" sz="4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marL="914400" indent="-914400">
              <a:buFont typeface="+mj-lt"/>
              <a:buAutoNum type="romanUcPeriod" startAt="6"/>
            </a:pPr>
            <a:r>
              <a:rPr lang="en-US" sz="4000" b="0" cap="small" dirty="0">
                <a:solidFill>
                  <a:schemeClr val="bg1"/>
                </a:solidFill>
                <a:effectLst>
                  <a:glow rad="254000">
                    <a:schemeClr val="tx1"/>
                  </a:glow>
                </a:effectLst>
                <a:latin typeface="Sketch Rockwell" panose="02000000000000000000" pitchFamily="2" charset="0"/>
              </a:rPr>
              <a:t>“If I Have Made Gold My Hope…”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Job 31:24-25; 1:3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Matthew 6:24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Proverbs 23:4-5</a:t>
            </a:r>
          </a:p>
        </p:txBody>
      </p:sp>
    </p:spTree>
    <p:extLst>
      <p:ext uri="{BB962C8B-B14F-4D97-AF65-F5344CB8AC3E}">
        <p14:creationId xmlns:p14="http://schemas.microsoft.com/office/powerpoint/2010/main" val="379425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“A BLAMELESS &amp; UPRIGHT MAN”</a:t>
            </a:r>
          </a:p>
          <a:p>
            <a:pPr algn="ctr"/>
            <a:r>
              <a:rPr lang="en-US" sz="5000" b="0" cap="small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The Job 31 Man</a:t>
            </a:r>
          </a:p>
          <a:p>
            <a:pPr algn="ctr"/>
            <a:endParaRPr lang="en-US" sz="4000" b="0" cap="small" dirty="0">
              <a:solidFill>
                <a:srgbClr val="000000"/>
              </a:solidFill>
              <a:effectLst>
                <a:glow rad="254000">
                  <a:srgbClr val="FFFFFF"/>
                </a:glow>
              </a:effectLst>
              <a:latin typeface="Sketch Rockwell" panose="02000000000000000000" pitchFamily="2" charset="0"/>
            </a:endParaRPr>
          </a:p>
          <a:p>
            <a:pPr marL="914400" indent="-914400">
              <a:buFont typeface="+mj-lt"/>
              <a:buAutoNum type="romanUcPeriod" startAt="7"/>
            </a:pPr>
            <a:r>
              <a:rPr lang="en-US" sz="4000" b="0" cap="small" dirty="0">
                <a:solidFill>
                  <a:schemeClr val="bg1"/>
                </a:solidFill>
                <a:effectLst>
                  <a:glow rad="254000">
                    <a:schemeClr val="tx1"/>
                  </a:glow>
                </a:effectLst>
                <a:latin typeface="Sketch Rockwell" panose="02000000000000000000" pitchFamily="2" charset="0"/>
              </a:rPr>
              <a:t>“If I Have Observed The Sun…”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Job 31:26-28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Deuteronomy 4:15-19; Isaiah 47:13-14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0" dirty="0">
                <a:solidFill>
                  <a:srgbClr val="000000"/>
                </a:solidFill>
                <a:effectLst>
                  <a:glow rad="254000">
                    <a:srgbClr val="FFFFFF"/>
                  </a:glow>
                </a:effectLst>
                <a:latin typeface="Sketch Rockwell" panose="02000000000000000000" pitchFamily="2" charset="0"/>
              </a:rPr>
              <a:t>Romans 1:18-25</a:t>
            </a:r>
          </a:p>
        </p:txBody>
      </p:sp>
    </p:spTree>
    <p:extLst>
      <p:ext uri="{BB962C8B-B14F-4D97-AF65-F5344CB8AC3E}">
        <p14:creationId xmlns:p14="http://schemas.microsoft.com/office/powerpoint/2010/main" val="349724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Widescreen</PresentationFormat>
  <Paragraphs>98</Paragraphs>
  <Slides>13</Slides>
  <Notes>0</Notes>
  <HiddenSlides>13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Sketch Rockwell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226</cp:revision>
  <dcterms:created xsi:type="dcterms:W3CDTF">2023-05-27T00:35:32Z</dcterms:created>
  <dcterms:modified xsi:type="dcterms:W3CDTF">2024-06-17T13:34:44Z</dcterms:modified>
</cp:coreProperties>
</file>