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5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00"/>
    <a:srgbClr val="FFFF00"/>
    <a:srgbClr val="A3A3E0"/>
    <a:srgbClr val="FFFF99"/>
    <a:srgbClr val="0B76A0"/>
    <a:srgbClr val="CC6600"/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43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2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93EE-FDCD-A954-33A3-16278499C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895486-2AA0-CB85-69F8-AB38B4469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1B3E23-9CE0-1CB3-8DF1-FF4480325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8D63-D5C1-46B0-9D31-0849D3D41EB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832F4-3766-080E-B310-0BDF14BD2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48DD8E-8474-8B71-A4A8-B88F8BEE7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7422-4635-4F97-8818-6184383DB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7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6D06C-999C-AEF0-04EC-69F57F379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1F867F-3727-23EC-0E29-26B46CD0EF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3FA8FD-9741-E662-0B2A-77837FF52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8D63-D5C1-46B0-9D31-0849D3D41EB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8AB08-58E1-586F-2181-B6924A894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20A8F-808F-87EF-128E-28E132E42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7422-4635-4F97-8818-6184383DB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40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08BC15-4B53-5B4D-3476-1D2B63D2DF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26D3CD-2BAF-C357-EE8F-E36698A69D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9A1375-2FB0-304B-B34D-176D78B29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8D63-D5C1-46B0-9D31-0849D3D41EB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B1AC8-071B-28FB-0AAF-1C7F2CFC5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6FD19F-563C-78B5-A297-A761E8101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7422-4635-4F97-8818-6184383DB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477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947C6-891D-E2A2-8730-8F7294782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DF1FFC-912B-3067-BA74-6DE09AFC6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DD4ED5-06F9-4FBE-CA41-658C93293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8D63-D5C1-46B0-9D31-0849D3D41EB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F035C-837E-1F9F-C227-A3B493681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DC65A-FFA6-0A53-0084-6781FDE3F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7422-4635-4F97-8818-6184383DB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18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6E813-90EB-EA72-629C-30FC4DDF51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B8D1CE-3625-52BA-F13A-B4E581B26C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29B5D-230E-3E18-EEE5-5CA195825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8D63-D5C1-46B0-9D31-0849D3D41EB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09172-FE96-FF33-02BA-EBB3DD4BA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B2539-83C6-B6A8-76B9-EDF8D78D4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7422-4635-4F97-8818-6184383DB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291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0D534-85BA-5022-536C-8D48C07FF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506A3-70E3-CD9B-9308-D5F88765FF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E8300C-C832-98F4-5268-269E2B849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64380D-1755-8E34-108C-3C146E035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8D63-D5C1-46B0-9D31-0849D3D41EB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9FD57-B2A1-683B-56F9-1A54B2AE5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82954C-7206-C7D9-69EB-3A868B814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7422-4635-4F97-8818-6184383DB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045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5C525-FC98-010A-EB22-49625450C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9FCB63-DB25-F5C1-610F-39973BA08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E70DC7-5B8D-748E-284F-761815852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CDD774-A986-70D0-CC39-63F54BAA4C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946979-EFC5-2DE9-14CF-443522F87D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8EF7E0-1355-26E1-2095-36BB3EBBD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8D63-D5C1-46B0-9D31-0849D3D41EB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F6FA03-B9CD-756E-1FD1-97D974424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9C7D9E4-E03A-50D7-EFDC-7981AFDD6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7422-4635-4F97-8818-6184383DB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278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3B3AC-0667-8667-B16B-049A2A5D9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EAE3F7-BC07-3EBF-AADC-3E607F074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8D63-D5C1-46B0-9D31-0849D3D41EB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6568AC-BAA0-6DBB-1515-2C2C836C1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44388-7FB8-E121-3EFD-E14F93330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7422-4635-4F97-8818-6184383DB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021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B198104-DF11-F15F-FF24-3807EC821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8D63-D5C1-46B0-9D31-0849D3D41EB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77A33-52A2-7349-2694-B671E8C30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78F0D4-C8D8-A1A8-CF37-E1CC75862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7422-4635-4F97-8818-6184383DB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40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D4E55-AAB5-77E7-5C70-28F8C21E7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E79B1-4B80-6567-27F6-C93CCD0A3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AAD5CF-C1EC-311D-1ABA-15F0D3E77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21E239-1D58-7571-23D5-17B171932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8D63-D5C1-46B0-9D31-0849D3D41EB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D4E46B-FE9C-328B-6DEE-027DA9677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1308CC-0BFF-B54A-1A3F-6FD0734FE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7422-4635-4F97-8818-6184383DB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17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4265AC-DF14-82D2-526B-A3266A494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721ED2-9166-1593-C005-0C15A7A5A0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BF4166-0742-69FB-6232-A621E3D073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FEBD86-E88F-2A1C-6F82-0F254128B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08D63-D5C1-46B0-9D31-0849D3D41EB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BB176A-F5B3-1FAE-54D7-C147D5A1B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FBCDF9-BB61-BD58-473A-FD79E798A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117422-4635-4F97-8818-6184383DB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302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804819-5F91-B94D-9D9E-991C58C42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19892-1946-F953-09C7-9C21C644DB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762752-3651-7BCC-DA65-77ADAD55F6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308D63-D5C1-46B0-9D31-0849D3D41EB5}" type="datetimeFigureOut">
              <a:rPr lang="en-US" smtClean="0"/>
              <a:t>12/16/2024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5C40E8-651E-FF38-C4ED-C5CD3C135D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09598-CF57-47E8-7D5C-65D2984252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0117422-4635-4F97-8818-6184383DBB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32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871F6F8-E625-8ECC-F330-0FEFA0E05E70}"/>
              </a:ext>
            </a:extLst>
          </p:cNvPr>
          <p:cNvSpPr txBox="1"/>
          <p:nvPr/>
        </p:nvSpPr>
        <p:spPr>
          <a:xfrm>
            <a:off x="0" y="2536448"/>
            <a:ext cx="12192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0" b="0" i="0" u="none" strike="noStrike" kern="1200" cap="none" spc="0" normalizeH="0" baseline="0" noProof="0" dirty="0">
                <a:ln>
                  <a:noFill/>
                </a:ln>
                <a:solidFill>
                  <a:srgbClr val="FFFFCC"/>
                </a:solidFill>
                <a:effectLst/>
                <a:uLnTx/>
                <a:uFillTx/>
                <a:latin typeface="Gigi" panose="04040504061007020D02" pitchFamily="82" charset="0"/>
                <a:ea typeface="+mn-ea"/>
                <a:cs typeface="Aharoni" panose="02010803020104030203" pitchFamily="2" charset="-79"/>
              </a:rPr>
              <a:t>“Add to Your Faith”</a:t>
            </a:r>
          </a:p>
        </p:txBody>
      </p:sp>
    </p:spTree>
    <p:extLst>
      <p:ext uri="{BB962C8B-B14F-4D97-AF65-F5344CB8AC3E}">
        <p14:creationId xmlns:p14="http://schemas.microsoft.com/office/powerpoint/2010/main" val="4044378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6407D4-72D1-0D30-4208-A8A6605988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AF7840A-F153-FEFF-1E95-82D31F9FC391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Gigi" panose="04040504061007020D02" pitchFamily="82" charset="0"/>
                <a:ea typeface="Fontdiner Swanky" panose="02000000000000000000" pitchFamily="2" charset="0"/>
                <a:cs typeface="Aharoni" panose="02010803020104030203" pitchFamily="2" charset="-79"/>
              </a:rPr>
              <a:t>“Add to Your Faith”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B65B78-9FF0-9118-B8C3-17C752998F88}"/>
              </a:ext>
            </a:extLst>
          </p:cNvPr>
          <p:cNvSpPr txBox="1"/>
          <p:nvPr/>
        </p:nvSpPr>
        <p:spPr>
          <a:xfrm>
            <a:off x="0" y="1620078"/>
            <a:ext cx="121920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8"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Fontdiner Swanky" panose="02000000000000000000" pitchFamily="2" charset="0"/>
                <a:cs typeface="Times New Roman" panose="02020603050405020304" pitchFamily="18" charset="0"/>
              </a:rPr>
              <a:t>Love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Colossians 3:14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Corinthians 13:1-8</a:t>
            </a:r>
            <a:r>
              <a:rPr kumimoji="0" lang="en-US" sz="5000" b="1" i="0" u="none" strike="noStrike" kern="1200" cap="none" spc="0" normalizeH="0" baseline="-2500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13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Matthew 22:37-40; 5:43-48</a:t>
            </a:r>
          </a:p>
        </p:txBody>
      </p:sp>
    </p:spTree>
    <p:extLst>
      <p:ext uri="{BB962C8B-B14F-4D97-AF65-F5344CB8AC3E}">
        <p14:creationId xmlns:p14="http://schemas.microsoft.com/office/powerpoint/2010/main" val="1888778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C76CAC6-2864-9390-2041-0712E8B7F1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7783BF1-89C4-D202-808D-DF3478016C00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Gigi" panose="04040504061007020D02" pitchFamily="82" charset="0"/>
                <a:ea typeface="Fontdiner Swanky" panose="02000000000000000000" pitchFamily="2" charset="0"/>
                <a:cs typeface="Aharoni" panose="02010803020104030203" pitchFamily="2" charset="-79"/>
              </a:rPr>
              <a:t>“Add to Your Faith”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37104D-6B4D-B2A8-C2C5-900B7FCE5759}"/>
              </a:ext>
            </a:extLst>
          </p:cNvPr>
          <p:cNvSpPr txBox="1"/>
          <p:nvPr/>
        </p:nvSpPr>
        <p:spPr>
          <a:xfrm>
            <a:off x="0" y="1620078"/>
            <a:ext cx="121920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Fontdiner Swanky" panose="02000000000000000000" pitchFamily="2" charset="0"/>
                <a:cs typeface="Times New Roman" panose="02020603050405020304" pitchFamily="18" charset="0"/>
              </a:rPr>
              <a:t>Conclusion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nd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Peter 1:9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nd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Peter 1:10-11</a:t>
            </a:r>
          </a:p>
        </p:txBody>
      </p:sp>
    </p:spTree>
    <p:extLst>
      <p:ext uri="{BB962C8B-B14F-4D97-AF65-F5344CB8AC3E}">
        <p14:creationId xmlns:p14="http://schemas.microsoft.com/office/powerpoint/2010/main" val="3137027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492022C-9CC0-9F15-21C5-7938888B4E8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71DF478-A42C-01FE-9B5A-BDBFA4CFF633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Gigi" panose="04040504061007020D02" pitchFamily="82" charset="0"/>
                <a:ea typeface="Fontdiner Swanky" panose="02000000000000000000" pitchFamily="2" charset="0"/>
                <a:cs typeface="Aharoni" panose="02010803020104030203" pitchFamily="2" charset="-79"/>
              </a:rPr>
              <a:t>“Add to Your Faith”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1E11F0-B53C-B536-F6FA-B1E9BFACB62E}"/>
              </a:ext>
            </a:extLst>
          </p:cNvPr>
          <p:cNvSpPr txBox="1"/>
          <p:nvPr/>
        </p:nvSpPr>
        <p:spPr>
          <a:xfrm>
            <a:off x="0" y="1620078"/>
            <a:ext cx="121920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Fontdiner Swanky" panose="02000000000000000000" pitchFamily="2" charset="0"/>
                <a:cs typeface="Times New Roman" panose="02020603050405020304" pitchFamily="18" charset="0"/>
              </a:rPr>
              <a:t>Introduction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nd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Peter 1:2-8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Luke 1:39</a:t>
            </a:r>
          </a:p>
        </p:txBody>
      </p:sp>
    </p:spTree>
    <p:extLst>
      <p:ext uri="{BB962C8B-B14F-4D97-AF65-F5344CB8AC3E}">
        <p14:creationId xmlns:p14="http://schemas.microsoft.com/office/powerpoint/2010/main" val="346733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DC286EF-282B-4586-3B54-800D4BAC3C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234D907-F152-A227-1D2E-A0D06084B4A5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Gigi" panose="04040504061007020D02" pitchFamily="82" charset="0"/>
                <a:ea typeface="Fontdiner Swanky" panose="02000000000000000000" pitchFamily="2" charset="0"/>
                <a:cs typeface="Aharoni" panose="02010803020104030203" pitchFamily="2" charset="-79"/>
              </a:rPr>
              <a:t>“Add to Your Faith”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C1765E-7845-FAC9-AFD7-0E351FD3525E}"/>
              </a:ext>
            </a:extLst>
          </p:cNvPr>
          <p:cNvSpPr txBox="1"/>
          <p:nvPr/>
        </p:nvSpPr>
        <p:spPr>
          <a:xfrm>
            <a:off x="0" y="1620078"/>
            <a:ext cx="1219200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Fontdiner Swanky" panose="02000000000000000000" pitchFamily="2" charset="0"/>
                <a:cs typeface="Times New Roman" panose="02020603050405020304" pitchFamily="18" charset="0"/>
              </a:rPr>
              <a:t>Faith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Hebrews 11:6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Hebrews 11:1; 2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nd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Corinthians 5:7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Romans 10:17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James 2:24</a:t>
            </a:r>
          </a:p>
        </p:txBody>
      </p:sp>
    </p:spTree>
    <p:extLst>
      <p:ext uri="{BB962C8B-B14F-4D97-AF65-F5344CB8AC3E}">
        <p14:creationId xmlns:p14="http://schemas.microsoft.com/office/powerpoint/2010/main" val="3385172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5702CAB-CB85-7B64-BC43-23C0F53C52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DFA5A44-E2FA-E508-9FFE-93F0C679317C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Gigi" panose="04040504061007020D02" pitchFamily="82" charset="0"/>
                <a:ea typeface="Fontdiner Swanky" panose="02000000000000000000" pitchFamily="2" charset="0"/>
                <a:cs typeface="Aharoni" panose="02010803020104030203" pitchFamily="2" charset="-79"/>
              </a:rPr>
              <a:t>“Add to Your Faith”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1D78DA-722F-0DFC-0682-8D6A6DB8983E}"/>
              </a:ext>
            </a:extLst>
          </p:cNvPr>
          <p:cNvSpPr txBox="1"/>
          <p:nvPr/>
        </p:nvSpPr>
        <p:spPr>
          <a:xfrm>
            <a:off x="0" y="1620078"/>
            <a:ext cx="121920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Fontdiner Swanky" panose="02000000000000000000" pitchFamily="2" charset="0"/>
                <a:cs typeface="Times New Roman" panose="02020603050405020304" pitchFamily="18" charset="0"/>
              </a:rPr>
              <a:t>Virtue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5000" b="1" baseline="30000" dirty="0"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5000" b="1" dirty="0"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Peter 1:3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0E2841">
                  <a:lumMod val="90000"/>
                  <a:lumOff val="10000"/>
                </a:srgbClr>
              </a:solidFill>
              <a:effectLst>
                <a:glow rad="127000">
                  <a:srgbClr val="FFFFCC"/>
                </a:glo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Philippians 4:8</a:t>
            </a:r>
            <a:endParaRPr kumimoji="0" lang="en-US" sz="5000" b="1" i="0" u="none" strike="noStrike" kern="1200" cap="none" spc="0" normalizeH="0" baseline="0" noProof="0" dirty="0">
              <a:ln>
                <a:noFill/>
              </a:ln>
              <a:solidFill>
                <a:srgbClr val="0E2841">
                  <a:lumMod val="90000"/>
                  <a:lumOff val="10000"/>
                </a:srgbClr>
              </a:solidFill>
              <a:effectLst>
                <a:glow rad="127000">
                  <a:srgbClr val="FFFFCC"/>
                </a:glo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85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71DBF87-AE56-CDDE-1D5D-AA6D9B6786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412D604-8EA2-60E0-53F6-BDBBBFCA3EF7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Gigi" panose="04040504061007020D02" pitchFamily="82" charset="0"/>
                <a:ea typeface="Fontdiner Swanky" panose="02000000000000000000" pitchFamily="2" charset="0"/>
                <a:cs typeface="Aharoni" panose="02010803020104030203" pitchFamily="2" charset="-79"/>
              </a:rPr>
              <a:t>“Add to Your Faith”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142D335-F3D8-31B3-A6A8-159B8AA3C620}"/>
              </a:ext>
            </a:extLst>
          </p:cNvPr>
          <p:cNvSpPr txBox="1"/>
          <p:nvPr/>
        </p:nvSpPr>
        <p:spPr>
          <a:xfrm>
            <a:off x="0" y="1620078"/>
            <a:ext cx="12192000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Fontdiner Swanky" panose="02000000000000000000" pitchFamily="2" charset="0"/>
                <a:cs typeface="Times New Roman" panose="02020603050405020304" pitchFamily="18" charset="0"/>
              </a:rPr>
              <a:t>Knowledge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Hosea 4:6; Acts 17;30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nd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Peter 3:18; 1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Peter 2:2</a:t>
            </a:r>
          </a:p>
        </p:txBody>
      </p:sp>
    </p:spTree>
    <p:extLst>
      <p:ext uri="{BB962C8B-B14F-4D97-AF65-F5344CB8AC3E}">
        <p14:creationId xmlns:p14="http://schemas.microsoft.com/office/powerpoint/2010/main" val="142434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E758F4B-8D3E-3BF2-1333-E8D57500F5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D3D9C1-FFB9-2F6C-A587-A14EC3678BCD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Gigi" panose="04040504061007020D02" pitchFamily="82" charset="0"/>
                <a:ea typeface="Fontdiner Swanky" panose="02000000000000000000" pitchFamily="2" charset="0"/>
                <a:cs typeface="Aharoni" panose="02010803020104030203" pitchFamily="2" charset="-79"/>
              </a:rPr>
              <a:t>“Add to Your Faith”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DE57042-0FD8-6364-4F94-A91D1903141F}"/>
              </a:ext>
            </a:extLst>
          </p:cNvPr>
          <p:cNvSpPr txBox="1"/>
          <p:nvPr/>
        </p:nvSpPr>
        <p:spPr>
          <a:xfrm>
            <a:off x="0" y="1620078"/>
            <a:ext cx="121920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Fontdiner Swanky" panose="02000000000000000000" pitchFamily="2" charset="0"/>
                <a:cs typeface="Times New Roman" panose="02020603050405020304" pitchFamily="18" charset="0"/>
              </a:rPr>
              <a:t>Self-Control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Galatians 5:19-23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Acts 24:25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Corinthians 9:24-27</a:t>
            </a:r>
          </a:p>
        </p:txBody>
      </p:sp>
    </p:spTree>
    <p:extLst>
      <p:ext uri="{BB962C8B-B14F-4D97-AF65-F5344CB8AC3E}">
        <p14:creationId xmlns:p14="http://schemas.microsoft.com/office/powerpoint/2010/main" val="4156417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4F69458-949A-D4D6-565E-D422CA570B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40B3B36-32BB-0BDF-3186-A676303FD6AF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Gigi" panose="04040504061007020D02" pitchFamily="82" charset="0"/>
                <a:ea typeface="Fontdiner Swanky" panose="02000000000000000000" pitchFamily="2" charset="0"/>
                <a:cs typeface="Aharoni" panose="02010803020104030203" pitchFamily="2" charset="-79"/>
              </a:rPr>
              <a:t>“Add to Your Faith”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C95ACD9-AA8F-9874-613F-C0F6F2ABC7B9}"/>
              </a:ext>
            </a:extLst>
          </p:cNvPr>
          <p:cNvSpPr txBox="1"/>
          <p:nvPr/>
        </p:nvSpPr>
        <p:spPr>
          <a:xfrm>
            <a:off x="0" y="1620078"/>
            <a:ext cx="121920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Fontdiner Swanky" panose="02000000000000000000" pitchFamily="2" charset="0"/>
                <a:cs typeface="Times New Roman" panose="02020603050405020304" pitchFamily="18" charset="0"/>
              </a:rPr>
              <a:t>Perseverance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James 1:2-4; 1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Peter 2:19-21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Corinthian s13:7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James 5:7-11</a:t>
            </a:r>
          </a:p>
        </p:txBody>
      </p:sp>
    </p:spTree>
    <p:extLst>
      <p:ext uri="{BB962C8B-B14F-4D97-AF65-F5344CB8AC3E}">
        <p14:creationId xmlns:p14="http://schemas.microsoft.com/office/powerpoint/2010/main" val="395409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C2D5A74-B281-2E8C-5640-C563C41A3B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26651CE-8141-984D-1D3E-90F0A9DAFD5C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Gigi" panose="04040504061007020D02" pitchFamily="82" charset="0"/>
                <a:ea typeface="Fontdiner Swanky" panose="02000000000000000000" pitchFamily="2" charset="0"/>
                <a:cs typeface="Aharoni" panose="02010803020104030203" pitchFamily="2" charset="-79"/>
              </a:rPr>
              <a:t>“Add to Your Faith”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D896481-176C-D42B-8FAA-8F7B16FB75C8}"/>
              </a:ext>
            </a:extLst>
          </p:cNvPr>
          <p:cNvSpPr txBox="1"/>
          <p:nvPr/>
        </p:nvSpPr>
        <p:spPr>
          <a:xfrm>
            <a:off x="0" y="1620078"/>
            <a:ext cx="121920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6"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Fontdiner Swanky" panose="02000000000000000000" pitchFamily="2" charset="0"/>
                <a:cs typeface="Times New Roman" panose="02020603050405020304" pitchFamily="18" charset="0"/>
              </a:rPr>
              <a:t>Godliness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Timothy 3:16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nd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Timothy 3:1-5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nd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Peter 1:2-3; 1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Timothy 6:3-4</a:t>
            </a:r>
          </a:p>
        </p:txBody>
      </p:sp>
    </p:spTree>
    <p:extLst>
      <p:ext uri="{BB962C8B-B14F-4D97-AF65-F5344CB8AC3E}">
        <p14:creationId xmlns:p14="http://schemas.microsoft.com/office/powerpoint/2010/main" val="1870029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tx2">
            <a:lumMod val="90000"/>
            <a:lumOff val="10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17B432-0F9B-4281-E13A-0288639465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5E4DA9B-8693-5B0A-B969-902EB57EDAAF}"/>
              </a:ext>
            </a:extLst>
          </p:cNvPr>
          <p:cNvSpPr txBox="1"/>
          <p:nvPr/>
        </p:nvSpPr>
        <p:spPr>
          <a:xfrm>
            <a:off x="0" y="0"/>
            <a:ext cx="12192000" cy="1631216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0" b="0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/>
                <a:uLnTx/>
                <a:uFillTx/>
                <a:latin typeface="Gigi" panose="04040504061007020D02" pitchFamily="82" charset="0"/>
                <a:ea typeface="Fontdiner Swanky" panose="02000000000000000000" pitchFamily="2" charset="0"/>
                <a:cs typeface="Aharoni" panose="02010803020104030203" pitchFamily="2" charset="-79"/>
              </a:rPr>
              <a:t>“Add to Your Faith”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5FFDF20-F006-04AF-62C6-353C753DD863}"/>
              </a:ext>
            </a:extLst>
          </p:cNvPr>
          <p:cNvSpPr txBox="1"/>
          <p:nvPr/>
        </p:nvSpPr>
        <p:spPr>
          <a:xfrm>
            <a:off x="0" y="1620078"/>
            <a:ext cx="121920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3716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7"/>
              <a:tabLst/>
              <a:defRPr/>
            </a:pPr>
            <a:r>
              <a:rPr kumimoji="0" lang="en-US" sz="7500" b="1" i="0" u="none" strike="noStrike" kern="1200" cap="small" spc="0" normalizeH="0" baseline="0" noProof="0" dirty="0">
                <a:ln>
                  <a:noFill/>
                </a:ln>
                <a:solidFill>
                  <a:srgbClr val="FFFF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Fontdiner Swanky" panose="02000000000000000000" pitchFamily="2" charset="0"/>
                <a:cs typeface="Times New Roman" panose="02020603050405020304" pitchFamily="18" charset="0"/>
              </a:rPr>
              <a:t>Brotherly Love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kumimoji="0" lang="en-US" sz="5000" b="1" i="0" u="none" strike="noStrike" kern="1200" cap="none" spc="0" normalizeH="0" baseline="3000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st</a:t>
            </a: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Peter 2:2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5000" b="1" dirty="0"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Romans 12:10</a:t>
            </a:r>
          </a:p>
          <a:p>
            <a:pPr marL="2743200" marR="0" lvl="0" indent="-1371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0E2841">
                    <a:lumMod val="90000"/>
                    <a:lumOff val="10000"/>
                  </a:srgbClr>
                </a:solidFill>
                <a:effectLst>
                  <a:glow rad="127000">
                    <a:srgbClr val="FFFFCC"/>
                  </a:glo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Hebrews 13:1-3</a:t>
            </a:r>
          </a:p>
        </p:txBody>
      </p:sp>
    </p:spTree>
    <p:extLst>
      <p:ext uri="{BB962C8B-B14F-4D97-AF65-F5344CB8AC3E}">
        <p14:creationId xmlns:p14="http://schemas.microsoft.com/office/powerpoint/2010/main" val="305262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Widescreen</PresentationFormat>
  <Paragraphs>48</Paragraphs>
  <Slides>11</Slides>
  <Notes>0</Notes>
  <HiddenSlides>11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Gigi</vt:lpstr>
      <vt:lpstr>Times New Roman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701</cp:revision>
  <dcterms:created xsi:type="dcterms:W3CDTF">2023-05-27T00:35:32Z</dcterms:created>
  <dcterms:modified xsi:type="dcterms:W3CDTF">2024-12-16T19:09:10Z</dcterms:modified>
</cp:coreProperties>
</file>