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FFFF00"/>
    <a:srgbClr val="A3A3E0"/>
    <a:srgbClr val="FFFF99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3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93EE-FDCD-A954-33A3-16278499C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895486-2AA0-CB85-69F8-AB38B4469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B3E23-9CE0-1CB3-8DF1-FF448032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8D63-D5C1-46B0-9D31-0849D3D41EB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832F4-3766-080E-B310-0BDF14BD2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DD8E-8474-8B71-A4A8-B88F8BEE7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7422-4635-4F97-8818-6184383DB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7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6D06C-999C-AEF0-04EC-69F57F379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F867F-3727-23EC-0E29-26B46CD0E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FA8FD-9741-E662-0B2A-77837FF5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8D63-D5C1-46B0-9D31-0849D3D41EB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8AB08-58E1-586F-2181-B6924A89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20A8F-808F-87EF-128E-28E132E42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7422-4635-4F97-8818-6184383DB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4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08BC15-4B53-5B4D-3476-1D2B63D2D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6D3CD-2BAF-C357-EE8F-E36698A69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A1375-2FB0-304B-B34D-176D78B2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8D63-D5C1-46B0-9D31-0849D3D41EB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B1AC8-071B-28FB-0AAF-1C7F2CFC5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FD19F-563C-78B5-A297-A761E810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7422-4635-4F97-8818-6184383DB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7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947C6-891D-E2A2-8730-8F7294782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F1FFC-912B-3067-BA74-6DE09AFC6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D4ED5-06F9-4FBE-CA41-658C93293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8D63-D5C1-46B0-9D31-0849D3D41EB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F035C-837E-1F9F-C227-A3B493681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DC65A-FFA6-0A53-0084-6781FDE3F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7422-4635-4F97-8818-6184383DB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8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6E813-90EB-EA72-629C-30FC4DDF5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8D1CE-3625-52BA-F13A-B4E581B26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29B5D-230E-3E18-EEE5-5CA195825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8D63-D5C1-46B0-9D31-0849D3D41EB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09172-FE96-FF33-02BA-EBB3DD4BA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B2539-83C6-B6A8-76B9-EDF8D78D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7422-4635-4F97-8818-6184383DB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9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D534-85BA-5022-536C-8D48C07FF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506A3-70E3-CD9B-9308-D5F88765F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8300C-C832-98F4-5268-269E2B849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4380D-1755-8E34-108C-3C146E035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8D63-D5C1-46B0-9D31-0849D3D41EB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9FD57-B2A1-683B-56F9-1A54B2AE5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2954C-7206-C7D9-69EB-3A868B814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7422-4635-4F97-8818-6184383DB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4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5C525-FC98-010A-EB22-49625450C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FCB63-DB25-F5C1-610F-39973BA08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70DC7-5B8D-748E-284F-761815852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DD774-A986-70D0-CC39-63F54BAA4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946979-EFC5-2DE9-14CF-443522F87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8EF7E0-1355-26E1-2095-36BB3EBB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8D63-D5C1-46B0-9D31-0849D3D41EB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F6FA03-B9CD-756E-1FD1-97D97442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C7D9E4-E03A-50D7-EFDC-7981AFDD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7422-4635-4F97-8818-6184383DB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7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B3AC-0667-8667-B16B-049A2A5D9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AE3F7-BC07-3EBF-AADC-3E607F07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8D63-D5C1-46B0-9D31-0849D3D41EB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6568AC-BAA0-6DBB-1515-2C2C836C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44388-7FB8-E121-3EFD-E14F9333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7422-4635-4F97-8818-6184383DB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2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198104-DF11-F15F-FF24-3807EC821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8D63-D5C1-46B0-9D31-0849D3D41EB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77A33-52A2-7349-2694-B671E8C30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8F0D4-C8D8-A1A8-CF37-E1CC7586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7422-4635-4F97-8818-6184383DB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4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D4E55-AAB5-77E7-5C70-28F8C21E7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E79B1-4B80-6567-27F6-C93CCD0A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AAD5CF-C1EC-311D-1ABA-15F0D3E77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1E239-1D58-7571-23D5-17B17193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8D63-D5C1-46B0-9D31-0849D3D41EB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4E46B-FE9C-328B-6DEE-027DA967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1308CC-0BFF-B54A-1A3F-6FD0734F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7422-4635-4F97-8818-6184383DB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1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65AC-DF14-82D2-526B-A3266A494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721ED2-9166-1593-C005-0C15A7A5A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F4166-0742-69FB-6232-A621E3D07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EBD86-E88F-2A1C-6F82-0F254128B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08D63-D5C1-46B0-9D31-0849D3D41EB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B176A-F5B3-1FAE-54D7-C147D5A1B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BCDF9-BB61-BD58-473A-FD79E798A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7422-4635-4F97-8818-6184383DB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0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804819-5F91-B94D-9D9E-991C58C42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19892-1946-F953-09C7-9C21C644D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62752-3651-7BCC-DA65-77ADAD55F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308D63-D5C1-46B0-9D31-0849D3D41EB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C40E8-651E-FF38-C4ED-C5CD3C135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09598-CF57-47E8-7D5C-65D2984252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117422-4635-4F97-8818-6184383DB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71F6F8-E625-8ECC-F330-0FEFA0E05E70}"/>
              </a:ext>
            </a:extLst>
          </p:cNvPr>
          <p:cNvSpPr txBox="1"/>
          <p:nvPr/>
        </p:nvSpPr>
        <p:spPr>
          <a:xfrm>
            <a:off x="0" y="2536448"/>
            <a:ext cx="12192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igi" panose="04040504061007020D02" pitchFamily="82" charset="0"/>
                <a:ea typeface="+mn-ea"/>
                <a:cs typeface="Aharoni" panose="02010803020104030203" pitchFamily="2" charset="-79"/>
              </a:rPr>
              <a:t>“Add to Your Faith”</a:t>
            </a:r>
          </a:p>
        </p:txBody>
      </p:sp>
    </p:spTree>
    <p:extLst>
      <p:ext uri="{BB962C8B-B14F-4D97-AF65-F5344CB8AC3E}">
        <p14:creationId xmlns:p14="http://schemas.microsoft.com/office/powerpoint/2010/main" val="404437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6407D4-72D1-0D30-4208-A8A6605988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F7840A-F153-FEFF-1E95-82D31F9FC391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Gigi" panose="04040504061007020D02" pitchFamily="82" charset="0"/>
                <a:ea typeface="Fontdiner Swanky" panose="02000000000000000000" pitchFamily="2" charset="0"/>
                <a:cs typeface="Aharoni" panose="02010803020104030203" pitchFamily="2" charset="-79"/>
              </a:rPr>
              <a:t>“Add to Your Faith”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B65B78-9FF0-9118-B8C3-17C752998F88}"/>
              </a:ext>
            </a:extLst>
          </p:cNvPr>
          <p:cNvSpPr txBox="1"/>
          <p:nvPr/>
        </p:nvSpPr>
        <p:spPr>
          <a:xfrm>
            <a:off x="0" y="1620078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8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Fontdiner Swanky" panose="02000000000000000000" pitchFamily="2" charset="0"/>
                <a:cs typeface="Times New Roman" panose="02020603050405020304" pitchFamily="18" charset="0"/>
              </a:rPr>
              <a:t>Love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Colossians 3:14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Corinthians 13:1-8</a:t>
            </a:r>
            <a:r>
              <a:rPr kumimoji="0" lang="en-US" sz="5000" b="1" i="0" u="none" strike="noStrike" kern="1200" cap="none" spc="0" normalizeH="0" baseline="-25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13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Matthew 22:37-40; 5:43-48</a:t>
            </a:r>
          </a:p>
        </p:txBody>
      </p:sp>
    </p:spTree>
    <p:extLst>
      <p:ext uri="{BB962C8B-B14F-4D97-AF65-F5344CB8AC3E}">
        <p14:creationId xmlns:p14="http://schemas.microsoft.com/office/powerpoint/2010/main" val="188877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76CAC6-2864-9390-2041-0712E8B7F1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783BF1-89C4-D202-808D-DF3478016C00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Gigi" panose="04040504061007020D02" pitchFamily="82" charset="0"/>
                <a:ea typeface="Fontdiner Swanky" panose="02000000000000000000" pitchFamily="2" charset="0"/>
                <a:cs typeface="Aharoni" panose="02010803020104030203" pitchFamily="2" charset="-79"/>
              </a:rPr>
              <a:t>“Add to Your Faith”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37104D-6B4D-B2A8-C2C5-900B7FCE5759}"/>
              </a:ext>
            </a:extLst>
          </p:cNvPr>
          <p:cNvSpPr txBox="1"/>
          <p:nvPr/>
        </p:nvSpPr>
        <p:spPr>
          <a:xfrm>
            <a:off x="0" y="1620078"/>
            <a:ext cx="12192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Fontdiner Swanky" panose="02000000000000000000" pitchFamily="2" charset="0"/>
                <a:cs typeface="Times New Roman" panose="02020603050405020304" pitchFamily="18" charset="0"/>
              </a:rPr>
              <a:t>Conclusion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nd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Peter 1:9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nd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Peter 1:10-11</a:t>
            </a:r>
          </a:p>
        </p:txBody>
      </p:sp>
    </p:spTree>
    <p:extLst>
      <p:ext uri="{BB962C8B-B14F-4D97-AF65-F5344CB8AC3E}">
        <p14:creationId xmlns:p14="http://schemas.microsoft.com/office/powerpoint/2010/main" val="313702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92022C-9CC0-9F15-21C5-7938888B4E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1DF478-A42C-01FE-9B5A-BDBFA4CFF633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Gigi" panose="04040504061007020D02" pitchFamily="82" charset="0"/>
                <a:ea typeface="Fontdiner Swanky" panose="02000000000000000000" pitchFamily="2" charset="0"/>
                <a:cs typeface="Aharoni" panose="02010803020104030203" pitchFamily="2" charset="-79"/>
              </a:rPr>
              <a:t>“Add to Your Faith”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1E11F0-B53C-B536-F6FA-B1E9BFACB62E}"/>
              </a:ext>
            </a:extLst>
          </p:cNvPr>
          <p:cNvSpPr txBox="1"/>
          <p:nvPr/>
        </p:nvSpPr>
        <p:spPr>
          <a:xfrm>
            <a:off x="0" y="1620078"/>
            <a:ext cx="12192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Fontdiner Swanky" panose="02000000000000000000" pitchFamily="2" charset="0"/>
                <a:cs typeface="Times New Roman" panose="02020603050405020304" pitchFamily="18" charset="0"/>
              </a:rPr>
              <a:t>Introduction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nd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Peter 1:2-8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Luke 1:39</a:t>
            </a:r>
          </a:p>
        </p:txBody>
      </p:sp>
    </p:spTree>
    <p:extLst>
      <p:ext uri="{BB962C8B-B14F-4D97-AF65-F5344CB8AC3E}">
        <p14:creationId xmlns:p14="http://schemas.microsoft.com/office/powerpoint/2010/main" val="346733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C286EF-282B-4586-3B54-800D4BAC3C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34D907-F152-A227-1D2E-A0D06084B4A5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Gigi" panose="04040504061007020D02" pitchFamily="82" charset="0"/>
                <a:ea typeface="Fontdiner Swanky" panose="02000000000000000000" pitchFamily="2" charset="0"/>
                <a:cs typeface="Aharoni" panose="02010803020104030203" pitchFamily="2" charset="-79"/>
              </a:rPr>
              <a:t>“Add to Your Faith”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C1765E-7845-FAC9-AFD7-0E351FD3525E}"/>
              </a:ext>
            </a:extLst>
          </p:cNvPr>
          <p:cNvSpPr txBox="1"/>
          <p:nvPr/>
        </p:nvSpPr>
        <p:spPr>
          <a:xfrm>
            <a:off x="0" y="1620078"/>
            <a:ext cx="121920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Fontdiner Swanky" panose="02000000000000000000" pitchFamily="2" charset="0"/>
                <a:cs typeface="Times New Roman" panose="02020603050405020304" pitchFamily="18" charset="0"/>
              </a:rPr>
              <a:t>Faith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Hebrews 11:6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Hebrews 11:1; 2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nd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Corinthians 5:7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Romans 10:17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James 2:24</a:t>
            </a:r>
          </a:p>
        </p:txBody>
      </p:sp>
    </p:spTree>
    <p:extLst>
      <p:ext uri="{BB962C8B-B14F-4D97-AF65-F5344CB8AC3E}">
        <p14:creationId xmlns:p14="http://schemas.microsoft.com/office/powerpoint/2010/main" val="338517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702CAB-CB85-7B64-BC43-23C0F53C52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FA5A44-E2FA-E508-9FFE-93F0C679317C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Gigi" panose="04040504061007020D02" pitchFamily="82" charset="0"/>
                <a:ea typeface="Fontdiner Swanky" panose="02000000000000000000" pitchFamily="2" charset="0"/>
                <a:cs typeface="Aharoni" panose="02010803020104030203" pitchFamily="2" charset="-79"/>
              </a:rPr>
              <a:t>“Add to Your Faith”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1D78DA-722F-0DFC-0682-8D6A6DB8983E}"/>
              </a:ext>
            </a:extLst>
          </p:cNvPr>
          <p:cNvSpPr txBox="1"/>
          <p:nvPr/>
        </p:nvSpPr>
        <p:spPr>
          <a:xfrm>
            <a:off x="0" y="1620078"/>
            <a:ext cx="12192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Fontdiner Swanky" panose="02000000000000000000" pitchFamily="2" charset="0"/>
                <a:cs typeface="Times New Roman" panose="02020603050405020304" pitchFamily="18" charset="0"/>
              </a:rPr>
              <a:t>Virtue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000" b="1" baseline="30000" dirty="0"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5000" b="1" dirty="0"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Peter 1:3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0E2841">
                  <a:lumMod val="90000"/>
                  <a:lumOff val="10000"/>
                </a:srgbClr>
              </a:solidFill>
              <a:effectLst>
                <a:glow rad="127000">
                  <a:srgbClr val="FFFFCC"/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Philippians 4:8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0E2841">
                  <a:lumMod val="90000"/>
                  <a:lumOff val="10000"/>
                </a:srgbClr>
              </a:solidFill>
              <a:effectLst>
                <a:glow rad="127000">
                  <a:srgbClr val="FFFFCC"/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71DBF87-AE56-CDDE-1D5D-AA6D9B6786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12D604-8EA2-60E0-53F6-BDBBBFCA3EF7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Gigi" panose="04040504061007020D02" pitchFamily="82" charset="0"/>
                <a:ea typeface="Fontdiner Swanky" panose="02000000000000000000" pitchFamily="2" charset="0"/>
                <a:cs typeface="Aharoni" panose="02010803020104030203" pitchFamily="2" charset="-79"/>
              </a:rPr>
              <a:t>“Add to Your Faith”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42D335-F3D8-31B3-A6A8-159B8AA3C620}"/>
              </a:ext>
            </a:extLst>
          </p:cNvPr>
          <p:cNvSpPr txBox="1"/>
          <p:nvPr/>
        </p:nvSpPr>
        <p:spPr>
          <a:xfrm>
            <a:off x="0" y="1620078"/>
            <a:ext cx="12192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Fontdiner Swanky" panose="02000000000000000000" pitchFamily="2" charset="0"/>
                <a:cs typeface="Times New Roman" panose="02020603050405020304" pitchFamily="18" charset="0"/>
              </a:rPr>
              <a:t>Knowledge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Hosea 4:6; Acts 17;30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nd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Peter 3:18; 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Peter 2:2</a:t>
            </a:r>
          </a:p>
        </p:txBody>
      </p:sp>
    </p:spTree>
    <p:extLst>
      <p:ext uri="{BB962C8B-B14F-4D97-AF65-F5344CB8AC3E}">
        <p14:creationId xmlns:p14="http://schemas.microsoft.com/office/powerpoint/2010/main" val="142434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E758F4B-8D3E-3BF2-1333-E8D57500F5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D3D9C1-FFB9-2F6C-A587-A14EC3678BCD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Gigi" panose="04040504061007020D02" pitchFamily="82" charset="0"/>
                <a:ea typeface="Fontdiner Swanky" panose="02000000000000000000" pitchFamily="2" charset="0"/>
                <a:cs typeface="Aharoni" panose="02010803020104030203" pitchFamily="2" charset="-79"/>
              </a:rPr>
              <a:t>“Add to Your Faith”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E57042-0FD8-6364-4F94-A91D1903141F}"/>
              </a:ext>
            </a:extLst>
          </p:cNvPr>
          <p:cNvSpPr txBox="1"/>
          <p:nvPr/>
        </p:nvSpPr>
        <p:spPr>
          <a:xfrm>
            <a:off x="0" y="1620078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Fontdiner Swanky" panose="02000000000000000000" pitchFamily="2" charset="0"/>
                <a:cs typeface="Times New Roman" panose="02020603050405020304" pitchFamily="18" charset="0"/>
              </a:rPr>
              <a:t>Self-Control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Galatians 5:19-23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Acts 24:25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Corinthians 9:24-27</a:t>
            </a:r>
          </a:p>
        </p:txBody>
      </p:sp>
    </p:spTree>
    <p:extLst>
      <p:ext uri="{BB962C8B-B14F-4D97-AF65-F5344CB8AC3E}">
        <p14:creationId xmlns:p14="http://schemas.microsoft.com/office/powerpoint/2010/main" val="415641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F69458-949A-D4D6-565E-D422CA570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0B3B36-32BB-0BDF-3186-A676303FD6AF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Gigi" panose="04040504061007020D02" pitchFamily="82" charset="0"/>
                <a:ea typeface="Fontdiner Swanky" panose="02000000000000000000" pitchFamily="2" charset="0"/>
                <a:cs typeface="Aharoni" panose="02010803020104030203" pitchFamily="2" charset="-79"/>
              </a:rPr>
              <a:t>“Add to Your Faith”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95ACD9-AA8F-9874-613F-C0F6F2ABC7B9}"/>
              </a:ext>
            </a:extLst>
          </p:cNvPr>
          <p:cNvSpPr txBox="1"/>
          <p:nvPr/>
        </p:nvSpPr>
        <p:spPr>
          <a:xfrm>
            <a:off x="0" y="1620078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Fontdiner Swanky" panose="02000000000000000000" pitchFamily="2" charset="0"/>
                <a:cs typeface="Times New Roman" panose="02020603050405020304" pitchFamily="18" charset="0"/>
              </a:rPr>
              <a:t>Perseverance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James 1:2-4; 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Peter 2:19-21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Corinthian s13:7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James 5:7-11</a:t>
            </a:r>
          </a:p>
        </p:txBody>
      </p:sp>
    </p:spTree>
    <p:extLst>
      <p:ext uri="{BB962C8B-B14F-4D97-AF65-F5344CB8AC3E}">
        <p14:creationId xmlns:p14="http://schemas.microsoft.com/office/powerpoint/2010/main" val="395409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2D5A74-B281-2E8C-5640-C563C41A3B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26651CE-8141-984D-1D3E-90F0A9DAFD5C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Gigi" panose="04040504061007020D02" pitchFamily="82" charset="0"/>
                <a:ea typeface="Fontdiner Swanky" panose="02000000000000000000" pitchFamily="2" charset="0"/>
                <a:cs typeface="Aharoni" panose="02010803020104030203" pitchFamily="2" charset="-79"/>
              </a:rPr>
              <a:t>“Add to Your Faith”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896481-176C-D42B-8FAA-8F7B16FB75C8}"/>
              </a:ext>
            </a:extLst>
          </p:cNvPr>
          <p:cNvSpPr txBox="1"/>
          <p:nvPr/>
        </p:nvSpPr>
        <p:spPr>
          <a:xfrm>
            <a:off x="0" y="1620078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Fontdiner Swanky" panose="02000000000000000000" pitchFamily="2" charset="0"/>
                <a:cs typeface="Times New Roman" panose="02020603050405020304" pitchFamily="18" charset="0"/>
              </a:rPr>
              <a:t>Godliness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Timothy 3:16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nd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Timothy 3:1-5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nd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Peter 1:2-3; 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Timothy 6:3-4</a:t>
            </a:r>
          </a:p>
        </p:txBody>
      </p:sp>
    </p:spTree>
    <p:extLst>
      <p:ext uri="{BB962C8B-B14F-4D97-AF65-F5344CB8AC3E}">
        <p14:creationId xmlns:p14="http://schemas.microsoft.com/office/powerpoint/2010/main" val="187002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17B432-0F9B-4281-E13A-0288639465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4DA9B-8693-5B0A-B969-902EB57EDAAF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/>
                <a:uLnTx/>
                <a:uFillTx/>
                <a:latin typeface="Gigi" panose="04040504061007020D02" pitchFamily="82" charset="0"/>
                <a:ea typeface="Fontdiner Swanky" panose="02000000000000000000" pitchFamily="2" charset="0"/>
                <a:cs typeface="Aharoni" panose="02010803020104030203" pitchFamily="2" charset="-79"/>
              </a:rPr>
              <a:t>“Add to Your Faith”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FDF20-F006-04AF-62C6-353C753DD863}"/>
              </a:ext>
            </a:extLst>
          </p:cNvPr>
          <p:cNvSpPr txBox="1"/>
          <p:nvPr/>
        </p:nvSpPr>
        <p:spPr>
          <a:xfrm>
            <a:off x="0" y="1620078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Fontdiner Swanky" panose="02000000000000000000" pitchFamily="2" charset="0"/>
                <a:cs typeface="Times New Roman" panose="02020603050405020304" pitchFamily="18" charset="0"/>
              </a:rPr>
              <a:t>Brotherly Love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Peter 2:2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Romans 12:10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E2841">
                    <a:lumMod val="90000"/>
                    <a:lumOff val="10000"/>
                  </a:srgbClr>
                </a:solidFill>
                <a:effectLst>
                  <a:glow rad="127000">
                    <a:srgbClr val="FFFFCC"/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Hebrews 13:1-3</a:t>
            </a:r>
          </a:p>
        </p:txBody>
      </p:sp>
    </p:spTree>
    <p:extLst>
      <p:ext uri="{BB962C8B-B14F-4D97-AF65-F5344CB8AC3E}">
        <p14:creationId xmlns:p14="http://schemas.microsoft.com/office/powerpoint/2010/main" val="305262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Widescreen</PresentationFormat>
  <Paragraphs>48</Paragraphs>
  <Slides>11</Slides>
  <Notes>0</Notes>
  <HiddenSlides>11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Gigi</vt:lpstr>
      <vt:lpstr>Times New Roman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701</cp:revision>
  <dcterms:created xsi:type="dcterms:W3CDTF">2023-05-27T00:35:32Z</dcterms:created>
  <dcterms:modified xsi:type="dcterms:W3CDTF">2024-12-16T19:09:10Z</dcterms:modified>
</cp:coreProperties>
</file>