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11660" r:id="rId2"/>
    <p:sldId id="11701" r:id="rId3"/>
    <p:sldId id="11702" r:id="rId4"/>
    <p:sldId id="11703" r:id="rId5"/>
    <p:sldId id="11706" r:id="rId6"/>
    <p:sldId id="11704" r:id="rId7"/>
    <p:sldId id="117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67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152400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71591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-1" y="1306022"/>
            <a:ext cx="1219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/>
            </a:pPr>
            <a:r>
              <a:rPr lang="en-US" sz="6000" b="1" cap="small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Whom to Worship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Revelation 22:8-9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Colossians 2:18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Acts 12:20-24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CAB10-E7F8-4326-A0DE-3955535BAD9A}"/>
              </a:ext>
            </a:extLst>
          </p:cNvPr>
          <p:cNvSpPr txBox="1"/>
          <p:nvPr/>
        </p:nvSpPr>
        <p:spPr>
          <a:xfrm>
            <a:off x="1516326" y="-1741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120788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0" y="132344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2"/>
              <a:defRPr/>
            </a:pPr>
            <a:r>
              <a:rPr lang="en-US" sz="6000" b="1" cap="small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To Practice Hospitality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Hebrews 13:1-2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Genesis 18:1-19:22</a:t>
            </a:r>
            <a:endParaRPr lang="en-US" sz="4000" b="1" dirty="0">
              <a:solidFill>
                <a:srgbClr val="FF9900"/>
              </a:solidFill>
              <a:effectLst>
                <a:glow rad="127000">
                  <a:srgbClr val="FFFF66"/>
                </a:glow>
              </a:effectLst>
              <a:latin typeface="Selawik Semibold" panose="020B0702040204020203" pitchFamily="34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C5F33-A59C-4B8D-BA28-FB98A94C1D90}"/>
              </a:ext>
            </a:extLst>
          </p:cNvPr>
          <p:cNvSpPr txBox="1"/>
          <p:nvPr/>
        </p:nvSpPr>
        <p:spPr>
          <a:xfrm>
            <a:off x="152400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134098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0" y="1323439"/>
            <a:ext cx="12122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3"/>
              <a:defRPr/>
            </a:pPr>
            <a:r>
              <a:rPr lang="en-US" sz="6000" b="1" cap="small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To Guard Our Tongues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2</a:t>
            </a:r>
            <a:r>
              <a:rPr lang="en-US" sz="4000" b="1" baseline="30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nd</a:t>
            </a: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 Peter 2:9-12</a:t>
            </a: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; Jude 8-10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Exodus 22:28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James 3:6-12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0AE4F-1843-4124-AFFA-826A53F7DA94}"/>
              </a:ext>
            </a:extLst>
          </p:cNvPr>
          <p:cNvSpPr txBox="1"/>
          <p:nvPr/>
        </p:nvSpPr>
        <p:spPr>
          <a:xfrm>
            <a:off x="152400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372688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0" y="1323439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4"/>
              <a:defRPr/>
            </a:pPr>
            <a:r>
              <a:rPr lang="en-US" sz="6000" b="1" cap="small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To Fear Damnation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2</a:t>
            </a:r>
            <a:r>
              <a:rPr lang="en-US" sz="4000" baseline="30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nd</a:t>
            </a: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 Peter 2:4, 9; Jude 5-7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Job 4:18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Matthew 25:41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2</a:t>
            </a:r>
            <a:r>
              <a:rPr lang="en-US" sz="4000" baseline="30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nd</a:t>
            </a: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 Thessalonians 1:6-8; Matthew 13:40-42</a:t>
            </a:r>
            <a:endParaRPr lang="en-US" sz="4000" b="1" dirty="0">
              <a:solidFill>
                <a:srgbClr val="FF9900"/>
              </a:solidFill>
              <a:effectLst>
                <a:glow rad="127000">
                  <a:srgbClr val="FFFF66"/>
                </a:glow>
              </a:effectLst>
              <a:latin typeface="Selawik Semibold" panose="020B0702040204020203" pitchFamily="34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F7EE5-F87D-4157-A084-4617E37F0192}"/>
              </a:ext>
            </a:extLst>
          </p:cNvPr>
          <p:cNvSpPr txBox="1"/>
          <p:nvPr/>
        </p:nvSpPr>
        <p:spPr>
          <a:xfrm>
            <a:off x="1524000" y="1"/>
            <a:ext cx="912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199226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0" y="132344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5"/>
              <a:defRPr/>
            </a:pPr>
            <a:r>
              <a:rPr lang="en-US" sz="6000" b="1" cap="small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To Delight in the Salvation of Others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Luke 15:7, 10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Romans 12:15</a:t>
            </a:r>
            <a:endParaRPr lang="en-US" sz="4000" b="1" dirty="0">
              <a:solidFill>
                <a:srgbClr val="FF9900"/>
              </a:solidFill>
              <a:effectLst>
                <a:glow rad="127000">
                  <a:srgbClr val="FFFF66"/>
                </a:glow>
              </a:effectLst>
              <a:latin typeface="Selawik Semibold" panose="020B0702040204020203" pitchFamily="34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F7EE5-F87D-4157-A084-4617E37F0192}"/>
              </a:ext>
            </a:extLst>
          </p:cNvPr>
          <p:cNvSpPr txBox="1"/>
          <p:nvPr/>
        </p:nvSpPr>
        <p:spPr>
          <a:xfrm>
            <a:off x="1524000" y="1"/>
            <a:ext cx="9129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325576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unset&#10;&#10;Description automatically generated">
            <a:extLst>
              <a:ext uri="{FF2B5EF4-FFF2-40B4-BE49-F238E27FC236}">
                <a16:creationId xmlns:a16="http://schemas.microsoft.com/office/drawing/2014/main" id="{1A41A068-B373-4F5F-9E51-1F9B6864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33310"/>
          <a:stretch/>
        </p:blipFill>
        <p:spPr>
          <a:xfrm>
            <a:off x="0" y="1282"/>
            <a:ext cx="1219200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3F1F0-CB05-4C74-A4AC-9FA4F50B322D}"/>
              </a:ext>
            </a:extLst>
          </p:cNvPr>
          <p:cNvSpPr txBox="1"/>
          <p:nvPr/>
        </p:nvSpPr>
        <p:spPr>
          <a:xfrm>
            <a:off x="0" y="132344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 startAt="6"/>
              <a:defRPr/>
            </a:pPr>
            <a:r>
              <a:rPr lang="en-US" sz="6000" b="1" cap="small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  <a:cs typeface="Arial" charset="0"/>
              </a:rPr>
              <a:t>The Worth of Our Own Salvation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1</a:t>
            </a:r>
            <a:r>
              <a:rPr lang="en-US" sz="4000" b="1" baseline="30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st</a:t>
            </a: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 Peter 1:10-12; </a:t>
            </a: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Hebrews 2:14-18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Hebrews 1:14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Hebrews 2:1-3; Galatians 3:19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Galatians 1:6-9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</a:rPr>
              <a:t>Luke 16:22</a:t>
            </a:r>
          </a:p>
          <a:p>
            <a:pPr marL="1828800" indent="-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glow rad="127000">
                    <a:srgbClr val="FFFF66"/>
                  </a:glow>
                </a:effectLst>
                <a:latin typeface="Selawik Semibold" panose="020B0702040204020203" pitchFamily="34" charset="0"/>
                <a:cs typeface="Arial" charset="0"/>
              </a:rPr>
              <a:t>Revelation 3:5; Luke 12:8-9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DE5FB-4283-4356-8A7A-70316990FD62}"/>
              </a:ext>
            </a:extLst>
          </p:cNvPr>
          <p:cNvSpPr txBox="1"/>
          <p:nvPr/>
        </p:nvSpPr>
        <p:spPr>
          <a:xfrm>
            <a:off x="1522857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66"/>
                </a:solidFill>
                <a:effectLst>
                  <a:glow rad="127000">
                    <a:srgbClr val="FF9900"/>
                  </a:glow>
                </a:effectLst>
                <a:latin typeface="Selawik Semibold" panose="020B0702040204020203" pitchFamily="34" charset="0"/>
              </a:rPr>
              <a:t>ANGELS TEACH US</a:t>
            </a:r>
          </a:p>
        </p:txBody>
      </p:sp>
    </p:spTree>
    <p:extLst>
      <p:ext uri="{BB962C8B-B14F-4D97-AF65-F5344CB8AC3E}">
        <p14:creationId xmlns:p14="http://schemas.microsoft.com/office/powerpoint/2010/main" val="120480219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Selawik Semibold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197</cp:revision>
  <dcterms:created xsi:type="dcterms:W3CDTF">2023-05-27T00:35:32Z</dcterms:created>
  <dcterms:modified xsi:type="dcterms:W3CDTF">2024-03-24T06:27:50Z</dcterms:modified>
</cp:coreProperties>
</file>