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14"/>
  </p:notesMasterIdLst>
  <p:sldIdLst>
    <p:sldId id="12811" r:id="rId2"/>
    <p:sldId id="12828" r:id="rId3"/>
    <p:sldId id="12837" r:id="rId4"/>
    <p:sldId id="12838" r:id="rId5"/>
    <p:sldId id="12829" r:id="rId6"/>
    <p:sldId id="12830" r:id="rId7"/>
    <p:sldId id="12831" r:id="rId8"/>
    <p:sldId id="12832" r:id="rId9"/>
    <p:sldId id="12833" r:id="rId10"/>
    <p:sldId id="12834" r:id="rId11"/>
    <p:sldId id="12835" r:id="rId12"/>
    <p:sldId id="1283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9730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50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BB64F4-E7D7-46D3-90A7-FEEC4034C0D7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7E70CE-8525-4B1D-B070-76B9766C0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332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D04A-6EF7-4665-B131-E359AC6C5C6A}" type="datetimeFigureOut">
              <a:rPr lang="en-US" smtClean="0"/>
              <a:pPr/>
              <a:t>1/31/2024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E0A6-1D75-4B7B-8C39-611D36EF23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818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0D04A-6EF7-4665-B131-E359AC6C5C6A}" type="datetimeFigureOut">
              <a:rPr lang="en-US" smtClean="0"/>
              <a:pPr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8E0A6-1D75-4B7B-8C39-611D36EF23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646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May be an image of horizon, nature and twilight">
            <a:extLst>
              <a:ext uri="{FF2B5EF4-FFF2-40B4-BE49-F238E27FC236}">
                <a16:creationId xmlns:a16="http://schemas.microsoft.com/office/drawing/2014/main" id="{6B3FEACD-01E2-3F12-AB65-7837577C9A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84B6E96-742E-7B8C-FD10-C2A93BE9ABA0}"/>
              </a:ext>
            </a:extLst>
          </p:cNvPr>
          <p:cNvSpPr txBox="1"/>
          <p:nvPr/>
        </p:nvSpPr>
        <p:spPr>
          <a:xfrm>
            <a:off x="0" y="2882696"/>
            <a:ext cx="12192000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500" b="1" dirty="0">
                <a:solidFill>
                  <a:schemeClr val="bg1"/>
                </a:solidFill>
                <a:effectLst>
                  <a:glow rad="127000">
                    <a:schemeClr val="accent4">
                      <a:lumMod val="7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ania" panose="02000506020000020004" pitchFamily="2" charset="0"/>
                <a:cs typeface="DilleniaUPC" panose="02020603050405020304" pitchFamily="18" charset="-34"/>
              </a:rPr>
              <a:t>“Be Filled with the Spirit”</a:t>
            </a:r>
          </a:p>
        </p:txBody>
      </p:sp>
    </p:spTree>
    <p:extLst>
      <p:ext uri="{BB962C8B-B14F-4D97-AF65-F5344CB8AC3E}">
        <p14:creationId xmlns:p14="http://schemas.microsoft.com/office/powerpoint/2010/main" val="25333267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May be an image of horizon, nature and twilight">
            <a:extLst>
              <a:ext uri="{FF2B5EF4-FFF2-40B4-BE49-F238E27FC236}">
                <a16:creationId xmlns:a16="http://schemas.microsoft.com/office/drawing/2014/main" id="{6B3FEACD-01E2-3F12-AB65-7837577C9A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84B6E96-742E-7B8C-FD10-C2A93BE9ABA0}"/>
              </a:ext>
            </a:extLst>
          </p:cNvPr>
          <p:cNvSpPr txBox="1"/>
          <p:nvPr/>
        </p:nvSpPr>
        <p:spPr>
          <a:xfrm>
            <a:off x="0" y="0"/>
            <a:ext cx="12192000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srgbClr val="8064A2">
                      <a:lumMod val="75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tania" panose="02000506020000020004" pitchFamily="2" charset="0"/>
                <a:ea typeface="+mn-ea"/>
                <a:cs typeface="DilleniaUPC" panose="02020603050405020304" pitchFamily="18" charset="-34"/>
              </a:rPr>
              <a:t>“Be Filled with the Spirit”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C59403A-2D7A-F59C-AB8C-09ECF28068F4}"/>
              </a:ext>
            </a:extLst>
          </p:cNvPr>
          <p:cNvSpPr txBox="1"/>
          <p:nvPr/>
        </p:nvSpPr>
        <p:spPr>
          <a:xfrm>
            <a:off x="0" y="1419224"/>
            <a:ext cx="12058650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500" b="0" i="0" u="none" strike="noStrike" kern="1200" cap="small" spc="0" normalizeH="0" baseline="0" noProof="0" dirty="0">
              <a:ln>
                <a:noFill/>
              </a:ln>
              <a:solidFill>
                <a:srgbClr val="8064A2">
                  <a:lumMod val="75000"/>
                </a:srgbClr>
              </a:solidFill>
              <a:effectLst>
                <a:glow rad="63500">
                  <a:prstClr val="white"/>
                </a:glow>
              </a:effectLst>
              <a:uLnTx/>
              <a:uFillTx/>
              <a:latin typeface="Titania" panose="02000506020000020004" pitchFamily="2" charset="0"/>
              <a:ea typeface="+mn-ea"/>
              <a:cs typeface="+mn-cs"/>
            </a:endParaRPr>
          </a:p>
          <a:p>
            <a:pPr marL="13716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6"/>
              <a:tabLst/>
              <a:defRPr/>
            </a:pPr>
            <a:r>
              <a:rPr kumimoji="0" lang="en-US" sz="5500" b="0" i="0" u="none" strike="noStrike" kern="1200" cap="small" spc="0" normalizeH="0" baseline="0" noProof="0" dirty="0">
                <a:ln>
                  <a:noFill/>
                </a:ln>
                <a:solidFill>
                  <a:srgbClr val="8064A2">
                    <a:lumMod val="75000"/>
                  </a:srgbClr>
                </a:solidFill>
                <a:effectLst>
                  <a:glow rad="63500">
                    <a:prstClr val="white"/>
                  </a:glow>
                </a:effectLst>
                <a:uLnTx/>
                <a:uFillTx/>
                <a:latin typeface="Titania" panose="02000506020000020004" pitchFamily="2" charset="0"/>
                <a:ea typeface="+mn-ea"/>
                <a:cs typeface="+mn-cs"/>
              </a:rPr>
              <a:t>Love of God Poured Out by the Holy Spirit</a:t>
            </a:r>
          </a:p>
          <a:p>
            <a:pPr marL="27432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srgbClr val="8064A2">
                      <a:lumMod val="75000"/>
                    </a:srgbClr>
                  </a:glow>
                </a:effectLst>
                <a:uLnTx/>
                <a:uFillTx/>
                <a:latin typeface="Titania" panose="02000506020000020004" pitchFamily="2" charset="0"/>
                <a:ea typeface="+mn-ea"/>
                <a:cs typeface="+mn-cs"/>
              </a:rPr>
              <a:t>Romans 5:5</a:t>
            </a:r>
          </a:p>
          <a:p>
            <a:pPr marL="27432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500" dirty="0">
                <a:solidFill>
                  <a:prstClr val="white"/>
                </a:solidFill>
                <a:effectLst>
                  <a:glow rad="63500">
                    <a:srgbClr val="8064A2">
                      <a:lumMod val="75000"/>
                    </a:srgbClr>
                  </a:glow>
                </a:effectLst>
                <a:latin typeface="Titania" panose="02000506020000020004" pitchFamily="2" charset="0"/>
              </a:rPr>
              <a:t>1</a:t>
            </a:r>
            <a:r>
              <a:rPr lang="en-US" sz="4500" baseline="30000" dirty="0">
                <a:solidFill>
                  <a:prstClr val="white"/>
                </a:solidFill>
                <a:effectLst>
                  <a:glow rad="63500">
                    <a:srgbClr val="8064A2">
                      <a:lumMod val="75000"/>
                    </a:srgbClr>
                  </a:glow>
                </a:effectLst>
                <a:latin typeface="Titania" panose="02000506020000020004" pitchFamily="2" charset="0"/>
              </a:rPr>
              <a:t>st</a:t>
            </a:r>
            <a:r>
              <a:rPr lang="en-US" sz="4500" dirty="0">
                <a:solidFill>
                  <a:prstClr val="white"/>
                </a:solidFill>
                <a:effectLst>
                  <a:glow rad="63500">
                    <a:srgbClr val="8064A2">
                      <a:lumMod val="75000"/>
                    </a:srgbClr>
                  </a:glow>
                </a:effectLst>
                <a:latin typeface="Titania" panose="02000506020000020004" pitchFamily="2" charset="0"/>
              </a:rPr>
              <a:t> John 2:5</a:t>
            </a:r>
            <a:endParaRPr kumimoji="0" lang="en-US" sz="45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63500">
                  <a:srgbClr val="8064A2">
                    <a:lumMod val="75000"/>
                  </a:srgbClr>
                </a:glow>
              </a:effectLst>
              <a:uLnTx/>
              <a:uFillTx/>
              <a:latin typeface="Titania" panose="02000506020000020004" pitchFamily="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31934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May be an image of horizon, nature and twilight">
            <a:extLst>
              <a:ext uri="{FF2B5EF4-FFF2-40B4-BE49-F238E27FC236}">
                <a16:creationId xmlns:a16="http://schemas.microsoft.com/office/drawing/2014/main" id="{6B3FEACD-01E2-3F12-AB65-7837577C9A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84B6E96-742E-7B8C-FD10-C2A93BE9ABA0}"/>
              </a:ext>
            </a:extLst>
          </p:cNvPr>
          <p:cNvSpPr txBox="1"/>
          <p:nvPr/>
        </p:nvSpPr>
        <p:spPr>
          <a:xfrm>
            <a:off x="0" y="0"/>
            <a:ext cx="12192000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srgbClr val="8064A2">
                      <a:lumMod val="75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tania" panose="02000506020000020004" pitchFamily="2" charset="0"/>
                <a:ea typeface="+mn-ea"/>
                <a:cs typeface="DilleniaUPC" panose="02020603050405020304" pitchFamily="18" charset="-34"/>
              </a:rPr>
              <a:t>“Be Filled with the Spirit”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C59403A-2D7A-F59C-AB8C-09ECF28068F4}"/>
              </a:ext>
            </a:extLst>
          </p:cNvPr>
          <p:cNvSpPr txBox="1"/>
          <p:nvPr/>
        </p:nvSpPr>
        <p:spPr>
          <a:xfrm>
            <a:off x="0" y="1419224"/>
            <a:ext cx="12058650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500" b="0" i="0" u="none" strike="noStrike" kern="1200" cap="small" spc="0" normalizeH="0" baseline="0" noProof="0" dirty="0">
              <a:ln>
                <a:noFill/>
              </a:ln>
              <a:solidFill>
                <a:srgbClr val="8064A2">
                  <a:lumMod val="75000"/>
                </a:srgbClr>
              </a:solidFill>
              <a:effectLst>
                <a:glow rad="63500">
                  <a:prstClr val="white"/>
                </a:glow>
              </a:effectLst>
              <a:uLnTx/>
              <a:uFillTx/>
              <a:latin typeface="Titania" panose="02000506020000020004" pitchFamily="2" charset="0"/>
              <a:ea typeface="+mn-ea"/>
              <a:cs typeface="+mn-cs"/>
            </a:endParaRPr>
          </a:p>
          <a:p>
            <a:pPr marL="13716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7"/>
              <a:tabLst/>
              <a:defRPr/>
            </a:pPr>
            <a:r>
              <a:rPr kumimoji="0" lang="en-US" sz="5500" b="0" i="0" u="none" strike="noStrike" kern="1200" cap="small" spc="0" normalizeH="0" baseline="0" noProof="0" dirty="0">
                <a:ln>
                  <a:noFill/>
                </a:ln>
                <a:solidFill>
                  <a:srgbClr val="8064A2">
                    <a:lumMod val="75000"/>
                  </a:srgbClr>
                </a:solidFill>
                <a:effectLst>
                  <a:glow rad="63500">
                    <a:prstClr val="white"/>
                  </a:glow>
                </a:effectLst>
                <a:uLnTx/>
                <a:uFillTx/>
                <a:latin typeface="Titania" panose="02000506020000020004" pitchFamily="2" charset="0"/>
                <a:ea typeface="+mn-ea"/>
                <a:cs typeface="+mn-cs"/>
              </a:rPr>
              <a:t>Strengthened through His Holy Spirit</a:t>
            </a:r>
          </a:p>
          <a:p>
            <a:pPr marL="27432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srgbClr val="8064A2">
                      <a:lumMod val="75000"/>
                    </a:srgbClr>
                  </a:glow>
                </a:effectLst>
                <a:uLnTx/>
                <a:uFillTx/>
                <a:latin typeface="Titania" panose="02000506020000020004" pitchFamily="2" charset="0"/>
                <a:ea typeface="+mn-ea"/>
                <a:cs typeface="+mn-cs"/>
              </a:rPr>
              <a:t>Ephesians 3:16</a:t>
            </a:r>
          </a:p>
          <a:p>
            <a:pPr marL="27432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500" dirty="0">
                <a:solidFill>
                  <a:prstClr val="white"/>
                </a:solidFill>
                <a:effectLst>
                  <a:glow rad="63500">
                    <a:srgbClr val="8064A2">
                      <a:lumMod val="75000"/>
                    </a:srgbClr>
                  </a:glow>
                </a:effectLst>
                <a:latin typeface="Titania" panose="02000506020000020004" pitchFamily="2" charset="0"/>
              </a:rPr>
              <a:t>1</a:t>
            </a:r>
            <a:r>
              <a:rPr lang="en-US" sz="4500" baseline="30000" dirty="0">
                <a:solidFill>
                  <a:prstClr val="white"/>
                </a:solidFill>
                <a:effectLst>
                  <a:glow rad="63500">
                    <a:srgbClr val="8064A2">
                      <a:lumMod val="75000"/>
                    </a:srgbClr>
                  </a:glow>
                </a:effectLst>
                <a:latin typeface="Titania" panose="02000506020000020004" pitchFamily="2" charset="0"/>
              </a:rPr>
              <a:t>st</a:t>
            </a:r>
            <a:r>
              <a:rPr lang="en-US" sz="4500" dirty="0">
                <a:solidFill>
                  <a:prstClr val="white"/>
                </a:solidFill>
                <a:effectLst>
                  <a:glow rad="63500">
                    <a:srgbClr val="8064A2">
                      <a:lumMod val="75000"/>
                    </a:srgbClr>
                  </a:glow>
                </a:effectLst>
                <a:latin typeface="Titania" panose="02000506020000020004" pitchFamily="2" charset="0"/>
              </a:rPr>
              <a:t> John 2:14</a:t>
            </a:r>
            <a:endParaRPr kumimoji="0" lang="en-US" sz="45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63500">
                  <a:srgbClr val="8064A2">
                    <a:lumMod val="75000"/>
                  </a:srgbClr>
                </a:glow>
              </a:effectLst>
              <a:uLnTx/>
              <a:uFillTx/>
              <a:latin typeface="Titania" panose="02000506020000020004" pitchFamily="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3319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May be an image of horizon, nature and twilight">
            <a:extLst>
              <a:ext uri="{FF2B5EF4-FFF2-40B4-BE49-F238E27FC236}">
                <a16:creationId xmlns:a16="http://schemas.microsoft.com/office/drawing/2014/main" id="{6B3FEACD-01E2-3F12-AB65-7837577C9A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84B6E96-742E-7B8C-FD10-C2A93BE9ABA0}"/>
              </a:ext>
            </a:extLst>
          </p:cNvPr>
          <p:cNvSpPr txBox="1"/>
          <p:nvPr/>
        </p:nvSpPr>
        <p:spPr>
          <a:xfrm>
            <a:off x="0" y="0"/>
            <a:ext cx="12192000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srgbClr val="8064A2">
                      <a:lumMod val="75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tania" panose="02000506020000020004" pitchFamily="2" charset="0"/>
                <a:ea typeface="+mn-ea"/>
                <a:cs typeface="DilleniaUPC" panose="02020603050405020304" pitchFamily="18" charset="-34"/>
              </a:rPr>
              <a:t>“Be Filled with the Spirit”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C59403A-2D7A-F59C-AB8C-09ECF28068F4}"/>
              </a:ext>
            </a:extLst>
          </p:cNvPr>
          <p:cNvSpPr txBox="1"/>
          <p:nvPr/>
        </p:nvSpPr>
        <p:spPr>
          <a:xfrm>
            <a:off x="0" y="1419224"/>
            <a:ext cx="12058650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500" b="0" i="0" u="none" strike="noStrike" kern="1200" cap="small" spc="0" normalizeH="0" baseline="0" noProof="0" dirty="0">
              <a:ln>
                <a:noFill/>
              </a:ln>
              <a:solidFill>
                <a:srgbClr val="8064A2">
                  <a:lumMod val="75000"/>
                </a:srgbClr>
              </a:solidFill>
              <a:effectLst>
                <a:glow rad="63500">
                  <a:prstClr val="white"/>
                </a:glow>
              </a:effectLst>
              <a:uLnTx/>
              <a:uFillTx/>
              <a:latin typeface="Titania" panose="02000506020000020004" pitchFamily="2" charset="0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5500" b="0" i="0" u="none" strike="noStrike" kern="1200" cap="small" spc="0" normalizeH="0" baseline="0" noProof="0" dirty="0">
                <a:ln>
                  <a:noFill/>
                </a:ln>
                <a:solidFill>
                  <a:srgbClr val="8064A2">
                    <a:lumMod val="75000"/>
                  </a:srgbClr>
                </a:solidFill>
                <a:effectLst>
                  <a:glow rad="63500">
                    <a:prstClr val="white"/>
                  </a:glow>
                </a:effectLst>
                <a:uLnTx/>
                <a:uFillTx/>
                <a:latin typeface="Titania" panose="02000506020000020004" pitchFamily="2" charset="0"/>
                <a:ea typeface="+mn-ea"/>
                <a:cs typeface="+mn-cs"/>
              </a:rPr>
              <a:t>Conclusion</a:t>
            </a:r>
          </a:p>
          <a:p>
            <a:pPr marL="27432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srgbClr val="8064A2">
                      <a:lumMod val="75000"/>
                    </a:srgbClr>
                  </a:glow>
                </a:effectLst>
                <a:uLnTx/>
                <a:uFillTx/>
                <a:latin typeface="Titania" panose="02000506020000020004" pitchFamily="2" charset="0"/>
                <a:ea typeface="+mn-ea"/>
                <a:cs typeface="+mn-cs"/>
              </a:rPr>
              <a:t>Revelation 22:17</a:t>
            </a:r>
          </a:p>
          <a:p>
            <a:pPr marL="27432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500">
                <a:solidFill>
                  <a:prstClr val="white"/>
                </a:solidFill>
                <a:effectLst>
                  <a:glow rad="63500">
                    <a:srgbClr val="8064A2">
                      <a:lumMod val="75000"/>
                    </a:srgbClr>
                  </a:glow>
                </a:effectLst>
                <a:latin typeface="Titania" panose="02000506020000020004" pitchFamily="2" charset="0"/>
              </a:rPr>
              <a:t>2</a:t>
            </a:r>
            <a:r>
              <a:rPr lang="en-US" sz="4500" baseline="30000">
                <a:solidFill>
                  <a:prstClr val="white"/>
                </a:solidFill>
                <a:effectLst>
                  <a:glow rad="63500">
                    <a:srgbClr val="8064A2">
                      <a:lumMod val="75000"/>
                    </a:srgbClr>
                  </a:glow>
                </a:effectLst>
                <a:latin typeface="Titania" panose="02000506020000020004" pitchFamily="2" charset="0"/>
              </a:rPr>
              <a:t>nd</a:t>
            </a:r>
            <a:r>
              <a:rPr lang="en-US" sz="4500">
                <a:solidFill>
                  <a:prstClr val="white"/>
                </a:solidFill>
                <a:effectLst>
                  <a:glow rad="63500">
                    <a:srgbClr val="8064A2">
                      <a:lumMod val="75000"/>
                    </a:srgbClr>
                  </a:glow>
                </a:effectLst>
                <a:latin typeface="Titania" panose="02000506020000020004" pitchFamily="2" charset="0"/>
              </a:rPr>
              <a:t> Thessalonians </a:t>
            </a:r>
            <a:r>
              <a:rPr lang="en-US" sz="4500" dirty="0">
                <a:solidFill>
                  <a:prstClr val="white"/>
                </a:solidFill>
                <a:effectLst>
                  <a:glow rad="63500">
                    <a:srgbClr val="8064A2">
                      <a:lumMod val="75000"/>
                    </a:srgbClr>
                  </a:glow>
                </a:effectLst>
                <a:latin typeface="Titania" panose="02000506020000020004" pitchFamily="2" charset="0"/>
              </a:rPr>
              <a:t>2:13-14</a:t>
            </a:r>
          </a:p>
          <a:p>
            <a:pPr marL="27432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srgbClr val="8064A2">
                      <a:lumMod val="75000"/>
                    </a:srgbClr>
                  </a:glow>
                </a:effectLst>
                <a:uLnTx/>
                <a:uFillTx/>
                <a:latin typeface="Titania" panose="02000506020000020004" pitchFamily="2" charset="0"/>
                <a:ea typeface="+mn-ea"/>
                <a:cs typeface="+mn-cs"/>
              </a:rPr>
              <a:t>Ephesians 1:13-14</a:t>
            </a:r>
          </a:p>
        </p:txBody>
      </p:sp>
    </p:spTree>
    <p:extLst>
      <p:ext uri="{BB962C8B-B14F-4D97-AF65-F5344CB8AC3E}">
        <p14:creationId xmlns:p14="http://schemas.microsoft.com/office/powerpoint/2010/main" val="1575234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May be an image of horizon, nature and twilight">
            <a:extLst>
              <a:ext uri="{FF2B5EF4-FFF2-40B4-BE49-F238E27FC236}">
                <a16:creationId xmlns:a16="http://schemas.microsoft.com/office/drawing/2014/main" id="{6B3FEACD-01E2-3F12-AB65-7837577C9A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84B6E96-742E-7B8C-FD10-C2A93BE9ABA0}"/>
              </a:ext>
            </a:extLst>
          </p:cNvPr>
          <p:cNvSpPr txBox="1"/>
          <p:nvPr/>
        </p:nvSpPr>
        <p:spPr>
          <a:xfrm>
            <a:off x="0" y="0"/>
            <a:ext cx="12192000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srgbClr val="8064A2">
                      <a:lumMod val="75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tania" panose="02000506020000020004" pitchFamily="2" charset="0"/>
                <a:ea typeface="+mn-ea"/>
                <a:cs typeface="DilleniaUPC" panose="02020603050405020304" pitchFamily="18" charset="-34"/>
              </a:rPr>
              <a:t>“Be Filled with the Spirit”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C59403A-2D7A-F59C-AB8C-09ECF28068F4}"/>
              </a:ext>
            </a:extLst>
          </p:cNvPr>
          <p:cNvSpPr txBox="1"/>
          <p:nvPr/>
        </p:nvSpPr>
        <p:spPr>
          <a:xfrm>
            <a:off x="0" y="1419224"/>
            <a:ext cx="1205865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5500" cap="small" dirty="0">
              <a:solidFill>
                <a:schemeClr val="accent4">
                  <a:lumMod val="75000"/>
                </a:schemeClr>
              </a:solidFill>
              <a:effectLst>
                <a:glow rad="63500">
                  <a:schemeClr val="bg1"/>
                </a:glow>
              </a:effectLst>
              <a:latin typeface="Titania" panose="02000506020000020004" pitchFamily="2" charset="0"/>
            </a:endParaRPr>
          </a:p>
          <a:p>
            <a:r>
              <a:rPr lang="en-US" sz="5500" cap="small" dirty="0">
                <a:solidFill>
                  <a:schemeClr val="accent4">
                    <a:lumMod val="75000"/>
                  </a:schemeClr>
                </a:solidFill>
                <a:effectLst>
                  <a:glow rad="63500">
                    <a:schemeClr val="bg1"/>
                  </a:glow>
                </a:effectLst>
                <a:latin typeface="Titania" panose="02000506020000020004" pitchFamily="2" charset="0"/>
              </a:rPr>
              <a:t>Introduction</a:t>
            </a:r>
          </a:p>
          <a:p>
            <a:pPr marL="2743200" indent="-1371600">
              <a:buFont typeface="+mj-lt"/>
              <a:buAutoNum type="alphaUcPeriod"/>
            </a:pPr>
            <a:r>
              <a:rPr lang="en-US" sz="4500" dirty="0">
                <a:solidFill>
                  <a:schemeClr val="bg1"/>
                </a:solidFill>
                <a:effectLst>
                  <a:glow rad="63500">
                    <a:schemeClr val="accent4">
                      <a:lumMod val="75000"/>
                    </a:schemeClr>
                  </a:glow>
                </a:effectLst>
                <a:latin typeface="Titania" panose="02000506020000020004" pitchFamily="2" charset="0"/>
              </a:rPr>
              <a:t>Ephesians 5:18-20</a:t>
            </a:r>
          </a:p>
          <a:p>
            <a:pPr marL="2743200" indent="-1371600">
              <a:buFont typeface="+mj-lt"/>
              <a:buAutoNum type="alphaUcPeriod"/>
            </a:pPr>
            <a:r>
              <a:rPr lang="en-US" sz="4500" dirty="0">
                <a:solidFill>
                  <a:schemeClr val="bg1"/>
                </a:solidFill>
                <a:effectLst>
                  <a:glow rad="63500">
                    <a:schemeClr val="accent4">
                      <a:lumMod val="75000"/>
                    </a:schemeClr>
                  </a:glow>
                </a:effectLst>
                <a:latin typeface="Titania" panose="02000506020000020004" pitchFamily="2" charset="0"/>
              </a:rPr>
              <a:t>Colossians 3:16-17</a:t>
            </a:r>
          </a:p>
        </p:txBody>
      </p:sp>
    </p:spTree>
    <p:extLst>
      <p:ext uri="{BB962C8B-B14F-4D97-AF65-F5344CB8AC3E}">
        <p14:creationId xmlns:p14="http://schemas.microsoft.com/office/powerpoint/2010/main" val="3254684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May be an image of horizon, nature and twilight">
            <a:extLst>
              <a:ext uri="{FF2B5EF4-FFF2-40B4-BE49-F238E27FC236}">
                <a16:creationId xmlns:a16="http://schemas.microsoft.com/office/drawing/2014/main" id="{6B3FEACD-01E2-3F12-AB65-7837577C9A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C59403A-2D7A-F59C-AB8C-09ECF28068F4}"/>
              </a:ext>
            </a:extLst>
          </p:cNvPr>
          <p:cNvSpPr txBox="1"/>
          <p:nvPr/>
        </p:nvSpPr>
        <p:spPr>
          <a:xfrm>
            <a:off x="-1" y="1035931"/>
            <a:ext cx="5950687" cy="1477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000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63500">
                    <a:schemeClr val="bg1"/>
                  </a:glow>
                </a:effectLst>
                <a:uLnTx/>
                <a:uFillTx/>
                <a:latin typeface="Titania" panose="02000506020000020004" pitchFamily="2" charset="0"/>
                <a:ea typeface="+mn-ea"/>
                <a:cs typeface="+mn-cs"/>
              </a:rPr>
              <a:t>And do not be drunk with wine, in which is dissipation; but be filled with the Spirit,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E41F81-C8A3-99C4-E01C-AF0C0512746D}"/>
              </a:ext>
            </a:extLst>
          </p:cNvPr>
          <p:cNvSpPr txBox="1"/>
          <p:nvPr/>
        </p:nvSpPr>
        <p:spPr>
          <a:xfrm>
            <a:off x="6241312" y="1032111"/>
            <a:ext cx="5950688" cy="1477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63500">
                    <a:schemeClr val="bg1"/>
                  </a:glow>
                </a:effectLst>
                <a:uLnTx/>
                <a:uFillTx/>
                <a:latin typeface="Titania" panose="02000506020000020004" pitchFamily="2" charset="0"/>
                <a:ea typeface="+mn-ea"/>
                <a:cs typeface="+mn-cs"/>
              </a:rPr>
              <a:t>Let the word of Christ dwell in you richly in all wisdom,</a:t>
            </a:r>
          </a:p>
          <a:p>
            <a:pPr algn="r">
              <a:defRPr/>
            </a:pP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glow rad="63500">
                  <a:schemeClr val="bg1"/>
                </a:glow>
              </a:effectLst>
              <a:uLnTx/>
              <a:uFillTx/>
              <a:latin typeface="Titania" panose="02000506020000020004" pitchFamily="2" charset="0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362205F-48D6-2C9C-CFCC-679F6E6EE84E}"/>
              </a:ext>
            </a:extLst>
          </p:cNvPr>
          <p:cNvSpPr txBox="1"/>
          <p:nvPr/>
        </p:nvSpPr>
        <p:spPr>
          <a:xfrm>
            <a:off x="0" y="0"/>
            <a:ext cx="609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srgbClr val="8064A2">
                      <a:lumMod val="75000"/>
                    </a:srgbClr>
                  </a:glow>
                </a:effectLst>
                <a:uLnTx/>
                <a:uFillTx/>
                <a:latin typeface="Titania" panose="02000506020000020004" pitchFamily="2" charset="0"/>
                <a:ea typeface="+mn-ea"/>
                <a:cs typeface="+mn-cs"/>
              </a:rPr>
              <a:t>Ephesians 5:18-20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6A9B903-B9B8-5719-EEEF-4CC04F9BC44F}"/>
              </a:ext>
            </a:extLst>
          </p:cNvPr>
          <p:cNvSpPr txBox="1"/>
          <p:nvPr/>
        </p:nvSpPr>
        <p:spPr>
          <a:xfrm>
            <a:off x="6096000" y="0"/>
            <a:ext cx="609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srgbClr val="8064A2">
                      <a:lumMod val="75000"/>
                    </a:srgbClr>
                  </a:glow>
                </a:effectLst>
                <a:uLnTx/>
                <a:uFillTx/>
                <a:latin typeface="Titania" panose="02000506020000020004" pitchFamily="2" charset="0"/>
                <a:ea typeface="+mn-ea"/>
                <a:cs typeface="+mn-cs"/>
              </a:rPr>
              <a:t>Colossians 3:16-17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3FE1388-9840-5727-BF85-17CC31D11C8A}"/>
              </a:ext>
            </a:extLst>
          </p:cNvPr>
          <p:cNvSpPr txBox="1"/>
          <p:nvPr/>
        </p:nvSpPr>
        <p:spPr>
          <a:xfrm>
            <a:off x="0" y="2513259"/>
            <a:ext cx="5950686" cy="240065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>
                  <a:glow rad="63500">
                    <a:schemeClr val="bg1"/>
                  </a:glow>
                </a:effectLst>
                <a:uLnTx/>
                <a:uFillTx/>
                <a:latin typeface="Titania" panose="02000506020000020004" pitchFamily="2" charset="0"/>
                <a:ea typeface="+mn-ea"/>
                <a:cs typeface="+mn-cs"/>
              </a:rPr>
              <a:t>speaking to one another in psalms and hymns and spiritual songs, singing and making melody in your heart to the Lord,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2CC75C9-72DF-81DE-1308-1AD3D8CC4337}"/>
              </a:ext>
            </a:extLst>
          </p:cNvPr>
          <p:cNvSpPr txBox="1"/>
          <p:nvPr/>
        </p:nvSpPr>
        <p:spPr>
          <a:xfrm>
            <a:off x="0" y="4906276"/>
            <a:ext cx="5950686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>
                  <a:glow rad="63500">
                    <a:schemeClr val="bg1"/>
                  </a:glow>
                </a:effectLst>
                <a:uLnTx/>
                <a:uFillTx/>
                <a:latin typeface="Titania" panose="02000506020000020004" pitchFamily="2" charset="0"/>
                <a:ea typeface="+mn-ea"/>
                <a:cs typeface="+mn-cs"/>
              </a:rPr>
              <a:t>giving thanks always for all things to God the Father in the name of our Lord Jesus Christ.</a:t>
            </a:r>
          </a:p>
          <a:p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>
                <a:glow rad="63500">
                  <a:schemeClr val="bg1"/>
                </a:glow>
              </a:effectLst>
              <a:uLnTx/>
              <a:uFillTx/>
              <a:latin typeface="Titania" panose="02000506020000020004" pitchFamily="2" charset="0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43F0655-A8D0-342C-85F2-A65525FDB1FF}"/>
              </a:ext>
            </a:extLst>
          </p:cNvPr>
          <p:cNvSpPr txBox="1"/>
          <p:nvPr/>
        </p:nvSpPr>
        <p:spPr>
          <a:xfrm>
            <a:off x="6241312" y="2505619"/>
            <a:ext cx="5950688" cy="240065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r"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>
                  <a:glow rad="63500">
                    <a:schemeClr val="bg1"/>
                  </a:glow>
                </a:effectLst>
                <a:uLnTx/>
                <a:uFillTx/>
                <a:latin typeface="Titania" panose="02000506020000020004" pitchFamily="2" charset="0"/>
                <a:ea typeface="+mn-ea"/>
                <a:cs typeface="+mn-cs"/>
              </a:rPr>
              <a:t>teaching and admonishing one another in psalms and hymns and spiritual songs, singing with grace in your hearts to the Lord.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8DD9817-B817-F29E-3D1E-8E2536B85C33}"/>
              </a:ext>
            </a:extLst>
          </p:cNvPr>
          <p:cNvSpPr txBox="1"/>
          <p:nvPr/>
        </p:nvSpPr>
        <p:spPr>
          <a:xfrm>
            <a:off x="6241312" y="4906276"/>
            <a:ext cx="595068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>
                  <a:glow rad="63500">
                    <a:schemeClr val="bg1"/>
                  </a:glow>
                </a:effectLst>
                <a:uLnTx/>
                <a:uFillTx/>
                <a:latin typeface="Titania" panose="02000506020000020004" pitchFamily="2" charset="0"/>
                <a:ea typeface="+mn-ea"/>
                <a:cs typeface="+mn-cs"/>
              </a:rPr>
              <a:t>And whatever you do in word or deed, do all in the name of the Lord Jesus, giving thanks to God the Father through Him.</a:t>
            </a:r>
          </a:p>
        </p:txBody>
      </p:sp>
    </p:spTree>
    <p:extLst>
      <p:ext uri="{BB962C8B-B14F-4D97-AF65-F5344CB8AC3E}">
        <p14:creationId xmlns:p14="http://schemas.microsoft.com/office/powerpoint/2010/main" val="2654296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May be an image of horizon, nature and twilight">
            <a:extLst>
              <a:ext uri="{FF2B5EF4-FFF2-40B4-BE49-F238E27FC236}">
                <a16:creationId xmlns:a16="http://schemas.microsoft.com/office/drawing/2014/main" id="{6B3FEACD-01E2-3F12-AB65-7837577C9A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84B6E96-742E-7B8C-FD10-C2A93BE9ABA0}"/>
              </a:ext>
            </a:extLst>
          </p:cNvPr>
          <p:cNvSpPr txBox="1"/>
          <p:nvPr/>
        </p:nvSpPr>
        <p:spPr>
          <a:xfrm>
            <a:off x="0" y="2228671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srgbClr val="8064A2">
                      <a:lumMod val="75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tania" panose="02000506020000020004" pitchFamily="2" charset="0"/>
                <a:ea typeface="+mn-ea"/>
                <a:cs typeface="DilleniaUPC" panose="02020603050405020304" pitchFamily="18" charset="-34"/>
              </a:rPr>
              <a:t>“Be Filled with the Spirit”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srgbClr val="8064A2">
                      <a:lumMod val="75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tania" panose="02000506020000020004" pitchFamily="2" charset="0"/>
                <a:ea typeface="+mn-ea"/>
                <a:cs typeface="DilleniaUPC" panose="02020603050405020304" pitchFamily="18" charset="-34"/>
              </a:rPr>
              <a:t>=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000" b="1" dirty="0">
                <a:solidFill>
                  <a:prstClr val="white"/>
                </a:solidFill>
                <a:effectLst>
                  <a:glow rad="127000">
                    <a:srgbClr val="8064A2">
                      <a:lumMod val="75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ania" panose="02000506020000020004" pitchFamily="2" charset="0"/>
                <a:cs typeface="DilleniaUPC" panose="02020603050405020304" pitchFamily="18" charset="-34"/>
              </a:rPr>
              <a:t>“Let the Word of Christ Dwell in You”</a:t>
            </a:r>
            <a:endParaRPr kumimoji="0" lang="en-US" sz="5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127000">
                  <a:srgbClr val="8064A2">
                    <a:lumMod val="75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tania" panose="02000506020000020004" pitchFamily="2" charset="0"/>
              <a:ea typeface="+mn-ea"/>
              <a:cs typeface="Dilleni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701047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May be an image of horizon, nature and twilight">
            <a:extLst>
              <a:ext uri="{FF2B5EF4-FFF2-40B4-BE49-F238E27FC236}">
                <a16:creationId xmlns:a16="http://schemas.microsoft.com/office/drawing/2014/main" id="{6B3FEACD-01E2-3F12-AB65-7837577C9A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84B6E96-742E-7B8C-FD10-C2A93BE9ABA0}"/>
              </a:ext>
            </a:extLst>
          </p:cNvPr>
          <p:cNvSpPr txBox="1"/>
          <p:nvPr/>
        </p:nvSpPr>
        <p:spPr>
          <a:xfrm>
            <a:off x="0" y="0"/>
            <a:ext cx="12192000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srgbClr val="8064A2">
                      <a:lumMod val="75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tania" panose="02000506020000020004" pitchFamily="2" charset="0"/>
                <a:ea typeface="+mn-ea"/>
                <a:cs typeface="DilleniaUPC" panose="02020603050405020304" pitchFamily="18" charset="-34"/>
              </a:rPr>
              <a:t>“Be Filled with the Spirit”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C59403A-2D7A-F59C-AB8C-09ECF28068F4}"/>
              </a:ext>
            </a:extLst>
          </p:cNvPr>
          <p:cNvSpPr txBox="1"/>
          <p:nvPr/>
        </p:nvSpPr>
        <p:spPr>
          <a:xfrm>
            <a:off x="0" y="1419224"/>
            <a:ext cx="12058650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500" b="0" i="0" u="none" strike="noStrike" kern="1200" cap="small" spc="0" normalizeH="0" baseline="0" noProof="0" dirty="0">
              <a:ln>
                <a:noFill/>
              </a:ln>
              <a:solidFill>
                <a:srgbClr val="8064A2">
                  <a:lumMod val="75000"/>
                </a:srgbClr>
              </a:solidFill>
              <a:effectLst>
                <a:glow rad="63500">
                  <a:prstClr val="white"/>
                </a:glow>
              </a:effectLst>
              <a:uLnTx/>
              <a:uFillTx/>
              <a:latin typeface="Titania" panose="02000506020000020004" pitchFamily="2" charset="0"/>
              <a:ea typeface="+mn-ea"/>
              <a:cs typeface="+mn-cs"/>
            </a:endParaRPr>
          </a:p>
          <a:p>
            <a:pPr marL="13716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r>
              <a:rPr kumimoji="0" lang="en-US" sz="5500" b="0" i="0" u="none" strike="noStrike" kern="1200" cap="small" spc="0" normalizeH="0" baseline="0" noProof="0" dirty="0">
                <a:ln>
                  <a:noFill/>
                </a:ln>
                <a:solidFill>
                  <a:srgbClr val="8064A2">
                    <a:lumMod val="75000"/>
                  </a:srgbClr>
                </a:solidFill>
                <a:effectLst>
                  <a:glow rad="63500">
                    <a:prstClr val="white"/>
                  </a:glow>
                </a:effectLst>
                <a:uLnTx/>
                <a:uFillTx/>
                <a:latin typeface="Titania" panose="02000506020000020004" pitchFamily="2" charset="0"/>
                <a:ea typeface="+mn-ea"/>
                <a:cs typeface="+mn-cs"/>
              </a:rPr>
              <a:t>The Spirit Convicts the World of Sin</a:t>
            </a:r>
          </a:p>
          <a:p>
            <a:pPr marL="27432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srgbClr val="8064A2">
                      <a:lumMod val="75000"/>
                    </a:srgbClr>
                  </a:glow>
                </a:effectLst>
                <a:uLnTx/>
                <a:uFillTx/>
                <a:latin typeface="Titania" panose="02000506020000020004" pitchFamily="2" charset="0"/>
                <a:ea typeface="+mn-ea"/>
                <a:cs typeface="+mn-cs"/>
              </a:rPr>
              <a:t>John 16:7-13</a:t>
            </a:r>
          </a:p>
          <a:p>
            <a:pPr marL="27432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500" dirty="0">
                <a:solidFill>
                  <a:prstClr val="white"/>
                </a:solidFill>
                <a:effectLst>
                  <a:glow rad="63500">
                    <a:srgbClr val="8064A2">
                      <a:lumMod val="75000"/>
                    </a:srgbClr>
                  </a:glow>
                </a:effectLst>
                <a:latin typeface="Titania" panose="02000506020000020004" pitchFamily="2" charset="0"/>
              </a:rPr>
              <a:t>2</a:t>
            </a:r>
            <a:r>
              <a:rPr lang="en-US" sz="4500" baseline="30000" dirty="0">
                <a:solidFill>
                  <a:prstClr val="white"/>
                </a:solidFill>
                <a:effectLst>
                  <a:glow rad="63500">
                    <a:srgbClr val="8064A2">
                      <a:lumMod val="75000"/>
                    </a:srgbClr>
                  </a:glow>
                </a:effectLst>
                <a:latin typeface="Titania" panose="02000506020000020004" pitchFamily="2" charset="0"/>
              </a:rPr>
              <a:t>nd</a:t>
            </a:r>
            <a:r>
              <a:rPr lang="en-US" sz="4500" dirty="0">
                <a:solidFill>
                  <a:prstClr val="white"/>
                </a:solidFill>
                <a:effectLst>
                  <a:glow rad="63500">
                    <a:srgbClr val="8064A2">
                      <a:lumMod val="75000"/>
                    </a:srgbClr>
                  </a:glow>
                </a:effectLst>
                <a:latin typeface="Titania" panose="02000506020000020004" pitchFamily="2" charset="0"/>
              </a:rPr>
              <a:t> Timothy 4:1-5</a:t>
            </a:r>
            <a:endParaRPr kumimoji="0" lang="en-US" sz="45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63500">
                  <a:srgbClr val="8064A2">
                    <a:lumMod val="75000"/>
                  </a:srgbClr>
                </a:glow>
              </a:effectLst>
              <a:uLnTx/>
              <a:uFillTx/>
              <a:latin typeface="Titania" panose="02000506020000020004" pitchFamily="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8869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May be an image of horizon, nature and twilight">
            <a:extLst>
              <a:ext uri="{FF2B5EF4-FFF2-40B4-BE49-F238E27FC236}">
                <a16:creationId xmlns:a16="http://schemas.microsoft.com/office/drawing/2014/main" id="{6B3FEACD-01E2-3F12-AB65-7837577C9A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84B6E96-742E-7B8C-FD10-C2A93BE9ABA0}"/>
              </a:ext>
            </a:extLst>
          </p:cNvPr>
          <p:cNvSpPr txBox="1"/>
          <p:nvPr/>
        </p:nvSpPr>
        <p:spPr>
          <a:xfrm>
            <a:off x="0" y="0"/>
            <a:ext cx="12192000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srgbClr val="8064A2">
                      <a:lumMod val="75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tania" panose="02000506020000020004" pitchFamily="2" charset="0"/>
                <a:ea typeface="+mn-ea"/>
                <a:cs typeface="DilleniaUPC" panose="02020603050405020304" pitchFamily="18" charset="-34"/>
              </a:rPr>
              <a:t>“Be Filled with the Spirit”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C59403A-2D7A-F59C-AB8C-09ECF28068F4}"/>
              </a:ext>
            </a:extLst>
          </p:cNvPr>
          <p:cNvSpPr txBox="1"/>
          <p:nvPr/>
        </p:nvSpPr>
        <p:spPr>
          <a:xfrm>
            <a:off x="0" y="1419224"/>
            <a:ext cx="1205865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500" b="0" i="0" u="none" strike="noStrike" kern="1200" cap="small" spc="0" normalizeH="0" baseline="0" noProof="0" dirty="0">
              <a:ln>
                <a:noFill/>
              </a:ln>
              <a:solidFill>
                <a:srgbClr val="8064A2">
                  <a:lumMod val="75000"/>
                </a:srgbClr>
              </a:solidFill>
              <a:effectLst>
                <a:glow rad="63500">
                  <a:prstClr val="white"/>
                </a:glow>
              </a:effectLst>
              <a:uLnTx/>
              <a:uFillTx/>
              <a:latin typeface="Titania" panose="02000506020000020004" pitchFamily="2" charset="0"/>
              <a:ea typeface="+mn-ea"/>
              <a:cs typeface="+mn-cs"/>
            </a:endParaRPr>
          </a:p>
          <a:p>
            <a:pPr marL="13716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2"/>
              <a:tabLst/>
              <a:defRPr/>
            </a:pPr>
            <a:r>
              <a:rPr kumimoji="0" lang="en-US" sz="5500" b="0" i="0" u="none" strike="noStrike" kern="1200" cap="small" spc="0" normalizeH="0" baseline="0" noProof="0" dirty="0">
                <a:ln>
                  <a:noFill/>
                </a:ln>
                <a:solidFill>
                  <a:srgbClr val="8064A2">
                    <a:lumMod val="75000"/>
                  </a:srgbClr>
                </a:solidFill>
                <a:effectLst>
                  <a:glow rad="63500">
                    <a:prstClr val="white"/>
                  </a:glow>
                </a:effectLst>
                <a:uLnTx/>
                <a:uFillTx/>
                <a:latin typeface="Titania" panose="02000506020000020004" pitchFamily="2" charset="0"/>
                <a:ea typeface="+mn-ea"/>
                <a:cs typeface="+mn-cs"/>
              </a:rPr>
              <a:t>Born of the Spirit</a:t>
            </a:r>
          </a:p>
          <a:p>
            <a:pPr marL="27432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srgbClr val="8064A2">
                      <a:lumMod val="75000"/>
                    </a:srgbClr>
                  </a:glow>
                </a:effectLst>
                <a:uLnTx/>
                <a:uFillTx/>
                <a:latin typeface="Titania" panose="02000506020000020004" pitchFamily="2" charset="0"/>
                <a:ea typeface="+mn-ea"/>
                <a:cs typeface="+mn-cs"/>
              </a:rPr>
              <a:t>John 3:1-7</a:t>
            </a:r>
          </a:p>
          <a:p>
            <a:pPr marL="27432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500" dirty="0">
                <a:solidFill>
                  <a:prstClr val="white"/>
                </a:solidFill>
                <a:effectLst>
                  <a:glow rad="63500">
                    <a:srgbClr val="8064A2">
                      <a:lumMod val="75000"/>
                    </a:srgbClr>
                  </a:glow>
                </a:effectLst>
                <a:latin typeface="Titania" panose="02000506020000020004" pitchFamily="2" charset="0"/>
              </a:rPr>
              <a:t>1</a:t>
            </a:r>
            <a:r>
              <a:rPr lang="en-US" sz="4500" baseline="30000" dirty="0">
                <a:solidFill>
                  <a:prstClr val="white"/>
                </a:solidFill>
                <a:effectLst>
                  <a:glow rad="63500">
                    <a:srgbClr val="8064A2">
                      <a:lumMod val="75000"/>
                    </a:srgbClr>
                  </a:glow>
                </a:effectLst>
                <a:latin typeface="Titania" panose="02000506020000020004" pitchFamily="2" charset="0"/>
              </a:rPr>
              <a:t>st</a:t>
            </a:r>
            <a:r>
              <a:rPr lang="en-US" sz="4500" dirty="0">
                <a:solidFill>
                  <a:prstClr val="white"/>
                </a:solidFill>
                <a:effectLst>
                  <a:glow rad="63500">
                    <a:srgbClr val="8064A2">
                      <a:lumMod val="75000"/>
                    </a:srgbClr>
                  </a:glow>
                </a:effectLst>
                <a:latin typeface="Titania" panose="02000506020000020004" pitchFamily="2" charset="0"/>
              </a:rPr>
              <a:t> Peter 1:22-23</a:t>
            </a:r>
            <a:endParaRPr kumimoji="0" lang="en-US" sz="45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63500">
                  <a:srgbClr val="8064A2">
                    <a:lumMod val="75000"/>
                  </a:srgbClr>
                </a:glow>
              </a:effectLst>
              <a:uLnTx/>
              <a:uFillTx/>
              <a:latin typeface="Titania" panose="02000506020000020004" pitchFamily="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3307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May be an image of horizon, nature and twilight">
            <a:extLst>
              <a:ext uri="{FF2B5EF4-FFF2-40B4-BE49-F238E27FC236}">
                <a16:creationId xmlns:a16="http://schemas.microsoft.com/office/drawing/2014/main" id="{6B3FEACD-01E2-3F12-AB65-7837577C9A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84B6E96-742E-7B8C-FD10-C2A93BE9ABA0}"/>
              </a:ext>
            </a:extLst>
          </p:cNvPr>
          <p:cNvSpPr txBox="1"/>
          <p:nvPr/>
        </p:nvSpPr>
        <p:spPr>
          <a:xfrm>
            <a:off x="0" y="0"/>
            <a:ext cx="12192000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srgbClr val="8064A2">
                      <a:lumMod val="75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tania" panose="02000506020000020004" pitchFamily="2" charset="0"/>
                <a:ea typeface="+mn-ea"/>
                <a:cs typeface="DilleniaUPC" panose="02020603050405020304" pitchFamily="18" charset="-34"/>
              </a:rPr>
              <a:t>“Be Filled with the Spirit”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C59403A-2D7A-F59C-AB8C-09ECF28068F4}"/>
              </a:ext>
            </a:extLst>
          </p:cNvPr>
          <p:cNvSpPr txBox="1"/>
          <p:nvPr/>
        </p:nvSpPr>
        <p:spPr>
          <a:xfrm>
            <a:off x="0" y="1419224"/>
            <a:ext cx="1205865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500" b="0" i="0" u="none" strike="noStrike" kern="1200" cap="small" spc="0" normalizeH="0" baseline="0" noProof="0" dirty="0">
              <a:ln>
                <a:noFill/>
              </a:ln>
              <a:solidFill>
                <a:srgbClr val="8064A2">
                  <a:lumMod val="75000"/>
                </a:srgbClr>
              </a:solidFill>
              <a:effectLst>
                <a:glow rad="63500">
                  <a:prstClr val="white"/>
                </a:glow>
              </a:effectLst>
              <a:uLnTx/>
              <a:uFillTx/>
              <a:latin typeface="Titania" panose="02000506020000020004" pitchFamily="2" charset="0"/>
              <a:ea typeface="+mn-ea"/>
              <a:cs typeface="+mn-cs"/>
            </a:endParaRPr>
          </a:p>
          <a:p>
            <a:pPr marL="13716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3"/>
              <a:tabLst/>
              <a:defRPr/>
            </a:pPr>
            <a:r>
              <a:rPr kumimoji="0" lang="en-US" sz="5500" b="0" i="0" u="none" strike="noStrike" kern="1200" cap="small" spc="0" normalizeH="0" baseline="0" noProof="0" dirty="0">
                <a:ln>
                  <a:noFill/>
                </a:ln>
                <a:solidFill>
                  <a:srgbClr val="8064A2">
                    <a:lumMod val="75000"/>
                  </a:srgbClr>
                </a:solidFill>
                <a:effectLst>
                  <a:glow rad="63500">
                    <a:prstClr val="white"/>
                  </a:glow>
                </a:effectLst>
                <a:uLnTx/>
                <a:uFillTx/>
                <a:latin typeface="Titania" panose="02000506020000020004" pitchFamily="2" charset="0"/>
                <a:ea typeface="+mn-ea"/>
                <a:cs typeface="+mn-cs"/>
              </a:rPr>
              <a:t>Life through His Spirit</a:t>
            </a:r>
          </a:p>
          <a:p>
            <a:pPr marL="27432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srgbClr val="8064A2">
                      <a:lumMod val="75000"/>
                    </a:srgbClr>
                  </a:glow>
                </a:effectLst>
                <a:uLnTx/>
                <a:uFillTx/>
                <a:latin typeface="Titania" panose="02000506020000020004" pitchFamily="2" charset="0"/>
                <a:ea typeface="+mn-ea"/>
                <a:cs typeface="+mn-cs"/>
              </a:rPr>
              <a:t>Romans 8:11</a:t>
            </a:r>
          </a:p>
          <a:p>
            <a:pPr marL="27432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500" dirty="0">
                <a:solidFill>
                  <a:prstClr val="white"/>
                </a:solidFill>
                <a:effectLst>
                  <a:glow rad="63500">
                    <a:srgbClr val="8064A2">
                      <a:lumMod val="75000"/>
                    </a:srgbClr>
                  </a:glow>
                </a:effectLst>
                <a:latin typeface="Titania" panose="02000506020000020004" pitchFamily="2" charset="0"/>
              </a:rPr>
              <a:t>John 6:63</a:t>
            </a:r>
            <a:endParaRPr kumimoji="0" lang="en-US" sz="45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63500">
                  <a:srgbClr val="8064A2">
                    <a:lumMod val="75000"/>
                  </a:srgbClr>
                </a:glow>
              </a:effectLst>
              <a:uLnTx/>
              <a:uFillTx/>
              <a:latin typeface="Titania" panose="02000506020000020004" pitchFamily="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6334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May be an image of horizon, nature and twilight">
            <a:extLst>
              <a:ext uri="{FF2B5EF4-FFF2-40B4-BE49-F238E27FC236}">
                <a16:creationId xmlns:a16="http://schemas.microsoft.com/office/drawing/2014/main" id="{6B3FEACD-01E2-3F12-AB65-7837577C9A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84B6E96-742E-7B8C-FD10-C2A93BE9ABA0}"/>
              </a:ext>
            </a:extLst>
          </p:cNvPr>
          <p:cNvSpPr txBox="1"/>
          <p:nvPr/>
        </p:nvSpPr>
        <p:spPr>
          <a:xfrm>
            <a:off x="0" y="0"/>
            <a:ext cx="12192000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srgbClr val="8064A2">
                      <a:lumMod val="75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tania" panose="02000506020000020004" pitchFamily="2" charset="0"/>
                <a:ea typeface="+mn-ea"/>
                <a:cs typeface="DilleniaUPC" panose="02020603050405020304" pitchFamily="18" charset="-34"/>
              </a:rPr>
              <a:t>“Be Filled with the Spirit”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C59403A-2D7A-F59C-AB8C-09ECF28068F4}"/>
              </a:ext>
            </a:extLst>
          </p:cNvPr>
          <p:cNvSpPr txBox="1"/>
          <p:nvPr/>
        </p:nvSpPr>
        <p:spPr>
          <a:xfrm>
            <a:off x="0" y="1419224"/>
            <a:ext cx="1205865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500" b="0" i="0" u="none" strike="noStrike" kern="1200" cap="small" spc="0" normalizeH="0" baseline="0" noProof="0" dirty="0">
              <a:ln>
                <a:noFill/>
              </a:ln>
              <a:solidFill>
                <a:srgbClr val="8064A2">
                  <a:lumMod val="75000"/>
                </a:srgbClr>
              </a:solidFill>
              <a:effectLst>
                <a:glow rad="63500">
                  <a:prstClr val="white"/>
                </a:glow>
              </a:effectLst>
              <a:uLnTx/>
              <a:uFillTx/>
              <a:latin typeface="Titania" panose="02000506020000020004" pitchFamily="2" charset="0"/>
              <a:ea typeface="+mn-ea"/>
              <a:cs typeface="+mn-cs"/>
            </a:endParaRPr>
          </a:p>
          <a:p>
            <a:pPr marL="13716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4"/>
              <a:tabLst/>
              <a:defRPr/>
            </a:pPr>
            <a:r>
              <a:rPr kumimoji="0" lang="en-US" sz="5500" b="0" i="0" u="none" strike="noStrike" kern="1200" cap="small" spc="0" normalizeH="0" baseline="0" noProof="0" dirty="0">
                <a:ln>
                  <a:noFill/>
                </a:ln>
                <a:solidFill>
                  <a:srgbClr val="8064A2">
                    <a:lumMod val="75000"/>
                  </a:srgbClr>
                </a:solidFill>
                <a:effectLst>
                  <a:glow rad="63500">
                    <a:prstClr val="white"/>
                  </a:glow>
                </a:effectLst>
                <a:uLnTx/>
                <a:uFillTx/>
                <a:latin typeface="Titania" panose="02000506020000020004" pitchFamily="2" charset="0"/>
                <a:ea typeface="+mn-ea"/>
                <a:cs typeface="+mn-cs"/>
              </a:rPr>
              <a:t>The Law of the Spirit Sets Free</a:t>
            </a:r>
          </a:p>
          <a:p>
            <a:pPr marL="27432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srgbClr val="8064A2">
                      <a:lumMod val="75000"/>
                    </a:srgbClr>
                  </a:glow>
                </a:effectLst>
                <a:uLnTx/>
                <a:uFillTx/>
                <a:latin typeface="Titania" panose="02000506020000020004" pitchFamily="2" charset="0"/>
                <a:ea typeface="+mn-ea"/>
                <a:cs typeface="+mn-cs"/>
              </a:rPr>
              <a:t>Romans 8:2;</a:t>
            </a:r>
            <a:b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srgbClr val="8064A2">
                      <a:lumMod val="75000"/>
                    </a:srgbClr>
                  </a:glow>
                </a:effectLst>
                <a:uLnTx/>
                <a:uFillTx/>
                <a:latin typeface="Titania" panose="02000506020000020004" pitchFamily="2" charset="0"/>
                <a:ea typeface="+mn-ea"/>
                <a:cs typeface="+mn-cs"/>
              </a:rPr>
            </a:b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srgbClr val="8064A2">
                      <a:lumMod val="75000"/>
                    </a:srgbClr>
                  </a:glow>
                </a:effectLst>
                <a:uLnTx/>
                <a:uFillTx/>
                <a:latin typeface="Titania" panose="02000506020000020004" pitchFamily="2" charset="0"/>
                <a:ea typeface="+mn-ea"/>
                <a:cs typeface="+mn-cs"/>
              </a:rPr>
              <a:t>2</a:t>
            </a:r>
            <a:r>
              <a:rPr kumimoji="0" lang="en-US" sz="45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srgbClr val="8064A2">
                      <a:lumMod val="75000"/>
                    </a:srgbClr>
                  </a:glow>
                </a:effectLst>
                <a:uLnTx/>
                <a:uFillTx/>
                <a:latin typeface="Titania" panose="02000506020000020004" pitchFamily="2" charset="0"/>
                <a:ea typeface="+mn-ea"/>
                <a:cs typeface="+mn-cs"/>
              </a:rPr>
              <a:t>nd</a:t>
            </a: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srgbClr val="8064A2">
                      <a:lumMod val="75000"/>
                    </a:srgbClr>
                  </a:glow>
                </a:effectLst>
                <a:uLnTx/>
                <a:uFillTx/>
                <a:latin typeface="Titania" panose="02000506020000020004" pitchFamily="2" charset="0"/>
                <a:ea typeface="+mn-ea"/>
                <a:cs typeface="+mn-cs"/>
              </a:rPr>
              <a:t> Corinthians 3:17</a:t>
            </a:r>
          </a:p>
          <a:p>
            <a:pPr marL="27432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500" dirty="0">
                <a:solidFill>
                  <a:prstClr val="white"/>
                </a:solidFill>
                <a:effectLst>
                  <a:glow rad="63500">
                    <a:srgbClr val="8064A2">
                      <a:lumMod val="75000"/>
                    </a:srgbClr>
                  </a:glow>
                </a:effectLst>
                <a:latin typeface="Titania" panose="02000506020000020004" pitchFamily="2" charset="0"/>
              </a:rPr>
              <a:t>John 8:31-32</a:t>
            </a:r>
            <a:endParaRPr kumimoji="0" lang="en-US" sz="45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63500">
                  <a:srgbClr val="8064A2">
                    <a:lumMod val="75000"/>
                  </a:srgbClr>
                </a:glow>
              </a:effectLst>
              <a:uLnTx/>
              <a:uFillTx/>
              <a:latin typeface="Titania" panose="02000506020000020004" pitchFamily="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88256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May be an image of horizon, nature and twilight">
            <a:extLst>
              <a:ext uri="{FF2B5EF4-FFF2-40B4-BE49-F238E27FC236}">
                <a16:creationId xmlns:a16="http://schemas.microsoft.com/office/drawing/2014/main" id="{6B3FEACD-01E2-3F12-AB65-7837577C9A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84B6E96-742E-7B8C-FD10-C2A93BE9ABA0}"/>
              </a:ext>
            </a:extLst>
          </p:cNvPr>
          <p:cNvSpPr txBox="1"/>
          <p:nvPr/>
        </p:nvSpPr>
        <p:spPr>
          <a:xfrm>
            <a:off x="0" y="0"/>
            <a:ext cx="12192000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srgbClr val="8064A2">
                      <a:lumMod val="75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tania" panose="02000506020000020004" pitchFamily="2" charset="0"/>
                <a:ea typeface="+mn-ea"/>
                <a:cs typeface="DilleniaUPC" panose="02020603050405020304" pitchFamily="18" charset="-34"/>
              </a:rPr>
              <a:t>“Be Filled with the Spirit”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C59403A-2D7A-F59C-AB8C-09ECF28068F4}"/>
              </a:ext>
            </a:extLst>
          </p:cNvPr>
          <p:cNvSpPr txBox="1"/>
          <p:nvPr/>
        </p:nvSpPr>
        <p:spPr>
          <a:xfrm>
            <a:off x="0" y="1419224"/>
            <a:ext cx="1205865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500" b="0" i="0" u="none" strike="noStrike" kern="1200" cap="small" spc="0" normalizeH="0" baseline="0" noProof="0" dirty="0">
              <a:ln>
                <a:noFill/>
              </a:ln>
              <a:solidFill>
                <a:srgbClr val="8064A2">
                  <a:lumMod val="75000"/>
                </a:srgbClr>
              </a:solidFill>
              <a:effectLst>
                <a:glow rad="63500">
                  <a:prstClr val="white"/>
                </a:glow>
              </a:effectLst>
              <a:uLnTx/>
              <a:uFillTx/>
              <a:latin typeface="Titania" panose="02000506020000020004" pitchFamily="2" charset="0"/>
              <a:ea typeface="+mn-ea"/>
              <a:cs typeface="+mn-cs"/>
            </a:endParaRPr>
          </a:p>
          <a:p>
            <a:pPr marL="13716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5"/>
              <a:tabLst/>
              <a:defRPr/>
            </a:pPr>
            <a:r>
              <a:rPr kumimoji="0" lang="en-US" sz="5500" b="0" i="0" u="none" strike="noStrike" kern="1200" cap="small" spc="0" normalizeH="0" baseline="0" noProof="0" dirty="0">
                <a:ln>
                  <a:noFill/>
                </a:ln>
                <a:solidFill>
                  <a:srgbClr val="8064A2">
                    <a:lumMod val="75000"/>
                  </a:srgbClr>
                </a:solidFill>
                <a:effectLst>
                  <a:glow rad="63500">
                    <a:prstClr val="white"/>
                  </a:glow>
                </a:effectLst>
                <a:uLnTx/>
                <a:uFillTx/>
                <a:latin typeface="Titania" panose="02000506020000020004" pitchFamily="2" charset="0"/>
                <a:ea typeface="+mn-ea"/>
                <a:cs typeface="+mn-cs"/>
              </a:rPr>
              <a:t>Washed and Sanctified by the Spirit</a:t>
            </a:r>
          </a:p>
          <a:p>
            <a:pPr marL="27432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srgbClr val="8064A2">
                      <a:lumMod val="75000"/>
                    </a:srgbClr>
                  </a:glow>
                </a:effectLst>
                <a:uLnTx/>
                <a:uFillTx/>
                <a:latin typeface="Titania" panose="02000506020000020004" pitchFamily="2" charset="0"/>
                <a:ea typeface="+mn-ea"/>
                <a:cs typeface="+mn-cs"/>
              </a:rPr>
              <a:t>1</a:t>
            </a:r>
            <a:r>
              <a:rPr kumimoji="0" lang="en-US" sz="45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srgbClr val="8064A2">
                      <a:lumMod val="75000"/>
                    </a:srgbClr>
                  </a:glow>
                </a:effectLst>
                <a:uLnTx/>
                <a:uFillTx/>
                <a:latin typeface="Titania" panose="02000506020000020004" pitchFamily="2" charset="0"/>
                <a:ea typeface="+mn-ea"/>
                <a:cs typeface="+mn-cs"/>
              </a:rPr>
              <a:t>st</a:t>
            </a: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srgbClr val="8064A2">
                      <a:lumMod val="75000"/>
                    </a:srgbClr>
                  </a:glow>
                </a:effectLst>
                <a:uLnTx/>
                <a:uFillTx/>
                <a:latin typeface="Titania" panose="02000506020000020004" pitchFamily="2" charset="0"/>
                <a:ea typeface="+mn-ea"/>
                <a:cs typeface="+mn-cs"/>
              </a:rPr>
              <a:t> Corinthians 6:9-11</a:t>
            </a:r>
          </a:p>
          <a:p>
            <a:pPr marL="27432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500" dirty="0">
                <a:solidFill>
                  <a:prstClr val="white"/>
                </a:solidFill>
                <a:effectLst>
                  <a:glow rad="63500">
                    <a:srgbClr val="8064A2">
                      <a:lumMod val="75000"/>
                    </a:srgbClr>
                  </a:glow>
                </a:effectLst>
                <a:latin typeface="Titania" panose="02000506020000020004" pitchFamily="2" charset="0"/>
              </a:rPr>
              <a:t>Ephesians 5:26</a:t>
            </a:r>
          </a:p>
          <a:p>
            <a:pPr marL="27432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srgbClr val="8064A2">
                      <a:lumMod val="75000"/>
                    </a:srgbClr>
                  </a:glow>
                </a:effectLst>
                <a:uLnTx/>
                <a:uFillTx/>
                <a:latin typeface="Titania" panose="02000506020000020004" pitchFamily="2" charset="0"/>
                <a:ea typeface="+mn-ea"/>
                <a:cs typeface="+mn-cs"/>
              </a:rPr>
              <a:t>John 17:17</a:t>
            </a:r>
          </a:p>
        </p:txBody>
      </p:sp>
    </p:spTree>
    <p:extLst>
      <p:ext uri="{BB962C8B-B14F-4D97-AF65-F5344CB8AC3E}">
        <p14:creationId xmlns:p14="http://schemas.microsoft.com/office/powerpoint/2010/main" val="3331259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313</Words>
  <Application>Microsoft Office PowerPoint</Application>
  <PresentationFormat>Widescreen</PresentationFormat>
  <Paragraphs>59</Paragraphs>
  <Slides>12</Slides>
  <Notes>0</Notes>
  <HiddenSlides>12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Titania</vt:lpstr>
      <vt:lpstr>5_Office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Dockens</dc:creator>
  <cp:lastModifiedBy>Rachel Dockens</cp:lastModifiedBy>
  <cp:revision>211</cp:revision>
  <dcterms:created xsi:type="dcterms:W3CDTF">2023-05-27T00:35:32Z</dcterms:created>
  <dcterms:modified xsi:type="dcterms:W3CDTF">2024-01-31T17:28:30Z</dcterms:modified>
</cp:coreProperties>
</file>