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5CCDD-73C0-4D72-92CD-C006BD8C64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Imitators of… Satan?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885E7-D323-4765-88AB-39F33DF132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 Reasons he keeps winning battles in a war he already lost</a:t>
            </a:r>
          </a:p>
        </p:txBody>
      </p:sp>
    </p:spTree>
    <p:extLst>
      <p:ext uri="{BB962C8B-B14F-4D97-AF65-F5344CB8AC3E}">
        <p14:creationId xmlns:p14="http://schemas.microsoft.com/office/powerpoint/2010/main" val="359405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CE10F-E7F4-4ADE-BA04-6D894211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Satan Believes in God, Heaven, and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69B77-247E-4460-80E9-7B47E8D4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You believe that there is one God. You do well. Even the demons believe—and tremble! </a:t>
            </a:r>
          </a:p>
          <a:p>
            <a:pPr marL="0" indent="0" algn="r">
              <a:buNone/>
            </a:pPr>
            <a:r>
              <a:rPr lang="en-US" sz="4400" b="1" dirty="0"/>
              <a:t>James 2:19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8809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74E3-AEB4-4F95-B549-14D9A3FB5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Satan Knows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43AC6-4BF1-471F-85BB-0EBDF6C3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/>
              <a:t>For it is written: ‘He shall give His angels charge over you, To keep you,’ and, ‘In their hands they shall bear you up, Lest you dash your foot against a stone.’</a:t>
            </a:r>
          </a:p>
          <a:p>
            <a:pPr marL="0" indent="0" algn="r">
              <a:buNone/>
            </a:pPr>
            <a:r>
              <a:rPr lang="en-US" sz="4800" b="1" dirty="0"/>
              <a:t>Luke 4:10–11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1719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CE10F-E7F4-4ADE-BA04-6D894211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Satan is Patient and Determined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69B77-247E-4460-80E9-7B47E8D4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Now when the devil had ended every temptation, he departed from Him until an opportune time. </a:t>
            </a:r>
          </a:p>
          <a:p>
            <a:pPr marL="0" indent="0" algn="r">
              <a:buNone/>
            </a:pPr>
            <a:r>
              <a:rPr lang="en-US" sz="4000" b="1" dirty="0"/>
              <a:t>Luke 4:13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967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74E3-AEB4-4F95-B549-14D9A3FB5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Satan Works Day and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43AC6-4BF1-471F-85BB-0EBDF6C3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Be sober, be vigilant; because your adversary the devil walks about like a roaring lion, seeking whom he may devour. </a:t>
            </a:r>
          </a:p>
          <a:p>
            <a:pPr marL="0" indent="0" algn="r">
              <a:buNone/>
            </a:pPr>
            <a:r>
              <a:rPr lang="en-US" sz="4000" b="1" dirty="0"/>
              <a:t>1 Peter 5:8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7761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74E3-AEB4-4F95-B549-14D9A3FB5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52718"/>
            <a:ext cx="9404723" cy="1400530"/>
          </a:xfrm>
        </p:spPr>
        <p:txBody>
          <a:bodyPr/>
          <a:lstStyle/>
          <a:p>
            <a:r>
              <a:rPr lang="en-US" dirty="0"/>
              <a:t>Satan Is Always Searching For A Soul To  Convert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43AC6-4BF1-471F-85BB-0EBDF6C3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And the Lord said, “Simon, Simon! Indeed, Satan has asked for you, that he may sift you as wheat. </a:t>
            </a:r>
          </a:p>
          <a:p>
            <a:pPr marL="0" indent="0" algn="r">
              <a:buNone/>
            </a:pPr>
            <a:r>
              <a:rPr lang="en-US" sz="4400" b="1" dirty="0"/>
              <a:t>Luke 22:31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3033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74E3-AEB4-4F95-B549-14D9A3FB5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52718"/>
            <a:ext cx="9404723" cy="1400530"/>
          </a:xfrm>
        </p:spPr>
        <p:txBody>
          <a:bodyPr/>
          <a:lstStyle/>
          <a:p>
            <a:r>
              <a:rPr lang="en-US" dirty="0"/>
              <a:t>Satan Does Not Work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43AC6-4BF1-471F-85BB-0EBDF6C3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If Satan casts out Satan, he is divided against himself. How then will his kingdom stand? </a:t>
            </a:r>
          </a:p>
          <a:p>
            <a:pPr marL="0" indent="0" algn="r">
              <a:buNone/>
            </a:pPr>
            <a:r>
              <a:rPr lang="en-US" sz="4400" b="1" dirty="0"/>
              <a:t>Matthew 12:26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749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7C203-0C2D-4B05-8D24-AF31E081F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Like Satan*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6B982-D16E-4413-9C72-047C4A3EA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Believe in God, Heaven, and Hell</a:t>
            </a:r>
          </a:p>
          <a:p>
            <a:r>
              <a:rPr lang="en-US" sz="3600" dirty="0"/>
              <a:t>Know God’s Word</a:t>
            </a:r>
          </a:p>
          <a:p>
            <a:r>
              <a:rPr lang="en-US" sz="3600" dirty="0"/>
              <a:t>Be Patient and Determined</a:t>
            </a:r>
          </a:p>
          <a:p>
            <a:r>
              <a:rPr lang="en-US" sz="3600" dirty="0"/>
              <a:t>Work Tirelessly</a:t>
            </a:r>
          </a:p>
          <a:p>
            <a:r>
              <a:rPr lang="en-US" sz="3600" dirty="0"/>
              <a:t>Be A Soul Seeker</a:t>
            </a:r>
          </a:p>
          <a:p>
            <a:r>
              <a:rPr lang="en-US" sz="3600" dirty="0"/>
              <a:t>Don’t Work Alone</a:t>
            </a:r>
          </a:p>
        </p:txBody>
      </p:sp>
    </p:spTree>
    <p:extLst>
      <p:ext uri="{BB962C8B-B14F-4D97-AF65-F5344CB8AC3E}">
        <p14:creationId xmlns:p14="http://schemas.microsoft.com/office/powerpoint/2010/main" val="4268007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243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Be Imitators of… Satan?</vt:lpstr>
      <vt:lpstr>Satan Believes in God, Heaven, and Hell</vt:lpstr>
      <vt:lpstr>Satan Knows God’s Word</vt:lpstr>
      <vt:lpstr>Satan is Patient and Determined</vt:lpstr>
      <vt:lpstr>Satan Works Day and Night</vt:lpstr>
      <vt:lpstr>Satan Is Always Searching For A Soul To  Convert</vt:lpstr>
      <vt:lpstr>Satan Does Not Work Alone</vt:lpstr>
      <vt:lpstr>Be Like Satan*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Imitatin’ Satan</dc:title>
  <dc:creator>Trevor Trokey</dc:creator>
  <cp:lastModifiedBy>Rachel Dockens</cp:lastModifiedBy>
  <cp:revision>6</cp:revision>
  <dcterms:created xsi:type="dcterms:W3CDTF">2019-11-24T13:17:54Z</dcterms:created>
  <dcterms:modified xsi:type="dcterms:W3CDTF">2024-01-07T03:22:47Z</dcterms:modified>
</cp:coreProperties>
</file>