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12900" r:id="rId2"/>
    <p:sldId id="12939" r:id="rId3"/>
    <p:sldId id="12938" r:id="rId4"/>
    <p:sldId id="12940" r:id="rId5"/>
    <p:sldId id="12941" r:id="rId6"/>
    <p:sldId id="129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A0"/>
    <a:srgbClr val="FFFF0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231F4FB5-9540-27CC-1961-71AD6D6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1098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AF654-7914-7044-676C-6DCC1A905379}"/>
              </a:ext>
            </a:extLst>
          </p:cNvPr>
          <p:cNvSpPr txBox="1"/>
          <p:nvPr/>
        </p:nvSpPr>
        <p:spPr>
          <a:xfrm>
            <a:off x="20" y="3429000"/>
            <a:ext cx="12191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cap="small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masis MT Pro Black" panose="02040A04050005020304" pitchFamily="18" charset="0"/>
              </a:rPr>
              <a:t>“Can Faith Save Him?”</a:t>
            </a:r>
          </a:p>
          <a:p>
            <a:pPr algn="ctr"/>
            <a:endParaRPr lang="en-US" sz="6000" dirty="0">
              <a:effectLst>
                <a:glow rad="127000">
                  <a:schemeClr val="bg1"/>
                </a:glow>
              </a:effectLst>
              <a:latin typeface="Amasis MT Pro" panose="02040504050005020304" pitchFamily="18" charset="0"/>
            </a:endParaRPr>
          </a:p>
          <a:p>
            <a:pPr algn="ctr"/>
            <a:r>
              <a:rPr lang="en-US" sz="5000" dirty="0">
                <a:effectLst>
                  <a:glow rad="127000">
                    <a:schemeClr val="bg1"/>
                  </a:glow>
                </a:effectLst>
                <a:latin typeface="Amasis MT Pro" panose="02040504050005020304" pitchFamily="18" charset="0"/>
              </a:rPr>
              <a:t>James 2:14</a:t>
            </a:r>
          </a:p>
        </p:txBody>
      </p:sp>
    </p:spTree>
    <p:extLst>
      <p:ext uri="{BB962C8B-B14F-4D97-AF65-F5344CB8AC3E}">
        <p14:creationId xmlns:p14="http://schemas.microsoft.com/office/powerpoint/2010/main" val="55213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231F4FB5-9540-27CC-1961-71AD6D6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1098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AF654-7914-7044-676C-6DCC1A905379}"/>
              </a:ext>
            </a:extLst>
          </p:cNvPr>
          <p:cNvSpPr txBox="1"/>
          <p:nvPr/>
        </p:nvSpPr>
        <p:spPr>
          <a:xfrm>
            <a:off x="0" y="0"/>
            <a:ext cx="121919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“Can Faith Save Him?”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“What Does It Profit?”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James 2:15-17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Amasis MT Pro" panose="02040504050005020304" pitchFamily="18" charset="0"/>
              </a:rPr>
              <a:t>1</a:t>
            </a:r>
            <a:r>
              <a:rPr lang="en-US" sz="5000" baseline="30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Amasis MT Pro" panose="02040504050005020304" pitchFamily="18" charset="0"/>
              </a:rPr>
              <a:t>st</a:t>
            </a:r>
            <a:r>
              <a:rPr lang="en-US" sz="5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Amasis MT Pro" panose="02040504050005020304" pitchFamily="18" charset="0"/>
              </a:rPr>
              <a:t> John 3:17-18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masis MT Pro" panose="020405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231F4FB5-9540-27CC-1961-71AD6D6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1098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AF654-7914-7044-676C-6DCC1A905379}"/>
              </a:ext>
            </a:extLst>
          </p:cNvPr>
          <p:cNvSpPr txBox="1"/>
          <p:nvPr/>
        </p:nvSpPr>
        <p:spPr>
          <a:xfrm>
            <a:off x="0" y="0"/>
            <a:ext cx="121919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“Can Faith Save Him?”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b="0" i="0" u="none" strike="noStrike" kern="1200" cap="small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 Medium" panose="02040604050005020304" pitchFamily="18" charset="0"/>
              </a:rPr>
              <a:t>“Even the Demons Believe and Tremble!”</a:t>
            </a:r>
          </a:p>
          <a:p>
            <a:pPr marL="2286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James 2:1</a:t>
            </a:r>
            <a:r>
              <a:rPr lang="en-US" sz="5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Amasis MT Pro" panose="02040504050005020304" pitchFamily="18" charset="0"/>
              </a:rPr>
              <a:t>8-20</a:t>
            </a:r>
          </a:p>
          <a:p>
            <a:pPr marL="2286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Mark 3:11-12</a:t>
            </a:r>
          </a:p>
        </p:txBody>
      </p:sp>
    </p:spTree>
    <p:extLst>
      <p:ext uri="{BB962C8B-B14F-4D97-AF65-F5344CB8AC3E}">
        <p14:creationId xmlns:p14="http://schemas.microsoft.com/office/powerpoint/2010/main" val="9498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231F4FB5-9540-27CC-1961-71AD6D6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1098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AF654-7914-7044-676C-6DCC1A905379}"/>
              </a:ext>
            </a:extLst>
          </p:cNvPr>
          <p:cNvSpPr txBox="1"/>
          <p:nvPr/>
        </p:nvSpPr>
        <p:spPr>
          <a:xfrm>
            <a:off x="0" y="0"/>
            <a:ext cx="121919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“Can Faith Save Him?”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“Was Not Abraham Our Father Justified By Works?”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James 2:21-24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Amasis MT Pro" panose="02040504050005020304" pitchFamily="18" charset="0"/>
              </a:rPr>
              <a:t>Genesis 22:1-18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Hebrews 11:17-19</a:t>
            </a:r>
          </a:p>
        </p:txBody>
      </p:sp>
    </p:spTree>
    <p:extLst>
      <p:ext uri="{BB962C8B-B14F-4D97-AF65-F5344CB8AC3E}">
        <p14:creationId xmlns:p14="http://schemas.microsoft.com/office/powerpoint/2010/main" val="42028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231F4FB5-9540-27CC-1961-71AD6D6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1098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AF654-7914-7044-676C-6DCC1A905379}"/>
              </a:ext>
            </a:extLst>
          </p:cNvPr>
          <p:cNvSpPr txBox="1"/>
          <p:nvPr/>
        </p:nvSpPr>
        <p:spPr>
          <a:xfrm>
            <a:off x="0" y="0"/>
            <a:ext cx="121919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“Can Faith Save Him?”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“Likewise, Was Not Rahab the Harlot Also Justified By Works?”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James 2:25-26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Joshua 2:1-22; 6:16-25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Hebrews 11:31</a:t>
            </a:r>
          </a:p>
        </p:txBody>
      </p:sp>
    </p:spTree>
    <p:extLst>
      <p:ext uri="{BB962C8B-B14F-4D97-AF65-F5344CB8AC3E}">
        <p14:creationId xmlns:p14="http://schemas.microsoft.com/office/powerpoint/2010/main" val="2596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231F4FB5-9540-27CC-1961-71AD6D6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1098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AF654-7914-7044-676C-6DCC1A905379}"/>
              </a:ext>
            </a:extLst>
          </p:cNvPr>
          <p:cNvSpPr txBox="1"/>
          <p:nvPr/>
        </p:nvSpPr>
        <p:spPr>
          <a:xfrm>
            <a:off x="0" y="0"/>
            <a:ext cx="121919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“Can Faith Save Him?”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 Medium" panose="02040604050005020304" pitchFamily="18" charset="0"/>
                <a:ea typeface="+mn-ea"/>
                <a:cs typeface="+mn-cs"/>
              </a:rPr>
              <a:t>Conclusion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Hebrews 3:16-19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Amasis MT Pro" panose="02040504050005020304" pitchFamily="18" charset="0"/>
              </a:rPr>
              <a:t>Romans 10:9-10; Mark 1:15; 16:16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masis MT Pro" panose="020405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25</Paragraphs>
  <Slides>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Amasis MT Pro</vt:lpstr>
      <vt:lpstr>Amasis MT Pro Black</vt:lpstr>
      <vt:lpstr>Amasis MT Pro Medium</vt:lpstr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402</cp:revision>
  <dcterms:created xsi:type="dcterms:W3CDTF">2023-05-27T00:35:32Z</dcterms:created>
  <dcterms:modified xsi:type="dcterms:W3CDTF">2024-08-26T15:22:50Z</dcterms:modified>
</cp:coreProperties>
</file>