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2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130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A3E0"/>
    <a:srgbClr val="FFFF99"/>
    <a:srgbClr val="FFFF00"/>
    <a:srgbClr val="0B76A0"/>
    <a:srgbClr val="CC6600"/>
    <a:srgbClr val="0033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88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18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433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523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86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2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05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57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09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62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14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66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19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27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29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23" indent="0">
              <a:buNone/>
              <a:defRPr sz="2667" b="1"/>
            </a:lvl2pPr>
            <a:lvl3pPr marL="1219050" indent="0">
              <a:buNone/>
              <a:defRPr sz="2400" b="1"/>
            </a:lvl3pPr>
            <a:lvl4pPr marL="1828573" indent="0">
              <a:buNone/>
              <a:defRPr sz="2133" b="1"/>
            </a:lvl4pPr>
            <a:lvl5pPr marL="2438098" indent="0">
              <a:buNone/>
              <a:defRPr sz="2133" b="1"/>
            </a:lvl5pPr>
            <a:lvl6pPr marL="3047620" indent="0">
              <a:buNone/>
              <a:defRPr sz="2133" b="1"/>
            </a:lvl6pPr>
            <a:lvl7pPr marL="3657143" indent="0">
              <a:buNone/>
              <a:defRPr sz="2133" b="1"/>
            </a:lvl7pPr>
            <a:lvl8pPr marL="4266667" indent="0">
              <a:buNone/>
              <a:defRPr sz="2133" b="1"/>
            </a:lvl8pPr>
            <a:lvl9pPr marL="4876191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2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23" indent="0">
              <a:buNone/>
              <a:defRPr sz="2667" b="1"/>
            </a:lvl2pPr>
            <a:lvl3pPr marL="1219050" indent="0">
              <a:buNone/>
              <a:defRPr sz="2400" b="1"/>
            </a:lvl3pPr>
            <a:lvl4pPr marL="1828573" indent="0">
              <a:buNone/>
              <a:defRPr sz="2133" b="1"/>
            </a:lvl4pPr>
            <a:lvl5pPr marL="2438098" indent="0">
              <a:buNone/>
              <a:defRPr sz="2133" b="1"/>
            </a:lvl5pPr>
            <a:lvl6pPr marL="3047620" indent="0">
              <a:buNone/>
              <a:defRPr sz="2133" b="1"/>
            </a:lvl6pPr>
            <a:lvl7pPr marL="3657143" indent="0">
              <a:buNone/>
              <a:defRPr sz="2133" b="1"/>
            </a:lvl7pPr>
            <a:lvl8pPr marL="4266667" indent="0">
              <a:buNone/>
              <a:defRPr sz="2133" b="1"/>
            </a:lvl8pPr>
            <a:lvl9pPr marL="4876191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2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72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88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4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11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1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11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23" indent="0">
              <a:buNone/>
              <a:defRPr sz="1600"/>
            </a:lvl2pPr>
            <a:lvl3pPr marL="1219050" indent="0">
              <a:buNone/>
              <a:defRPr sz="1333"/>
            </a:lvl3pPr>
            <a:lvl4pPr marL="1828573" indent="0">
              <a:buNone/>
              <a:defRPr sz="1200"/>
            </a:lvl4pPr>
            <a:lvl5pPr marL="2438098" indent="0">
              <a:buNone/>
              <a:defRPr sz="1200"/>
            </a:lvl5pPr>
            <a:lvl6pPr marL="3047620" indent="0">
              <a:buNone/>
              <a:defRPr sz="1200"/>
            </a:lvl6pPr>
            <a:lvl7pPr marL="3657143" indent="0">
              <a:buNone/>
              <a:defRPr sz="1200"/>
            </a:lvl7pPr>
            <a:lvl8pPr marL="4266667" indent="0">
              <a:buNone/>
              <a:defRPr sz="1200"/>
            </a:lvl8pPr>
            <a:lvl9pPr marL="4876191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168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23" indent="0">
              <a:buNone/>
              <a:defRPr sz="3733"/>
            </a:lvl2pPr>
            <a:lvl3pPr marL="1219050" indent="0">
              <a:buNone/>
              <a:defRPr sz="3200"/>
            </a:lvl3pPr>
            <a:lvl4pPr marL="1828573" indent="0">
              <a:buNone/>
              <a:defRPr sz="2667"/>
            </a:lvl4pPr>
            <a:lvl5pPr marL="2438098" indent="0">
              <a:buNone/>
              <a:defRPr sz="2667"/>
            </a:lvl5pPr>
            <a:lvl6pPr marL="3047620" indent="0">
              <a:buNone/>
              <a:defRPr sz="2667"/>
            </a:lvl6pPr>
            <a:lvl7pPr marL="3657143" indent="0">
              <a:buNone/>
              <a:defRPr sz="2667"/>
            </a:lvl7pPr>
            <a:lvl8pPr marL="4266667" indent="0">
              <a:buNone/>
              <a:defRPr sz="2667"/>
            </a:lvl8pPr>
            <a:lvl9pPr marL="4876191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7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23" indent="0">
              <a:buNone/>
              <a:defRPr sz="1600"/>
            </a:lvl2pPr>
            <a:lvl3pPr marL="1219050" indent="0">
              <a:buNone/>
              <a:defRPr sz="1333"/>
            </a:lvl3pPr>
            <a:lvl4pPr marL="1828573" indent="0">
              <a:buNone/>
              <a:defRPr sz="1200"/>
            </a:lvl4pPr>
            <a:lvl5pPr marL="2438098" indent="0">
              <a:buNone/>
              <a:defRPr sz="1200"/>
            </a:lvl5pPr>
            <a:lvl6pPr marL="3047620" indent="0">
              <a:buNone/>
              <a:defRPr sz="1200"/>
            </a:lvl6pPr>
            <a:lvl7pPr marL="3657143" indent="0">
              <a:buNone/>
              <a:defRPr sz="1200"/>
            </a:lvl7pPr>
            <a:lvl8pPr marL="4266667" indent="0">
              <a:buNone/>
              <a:defRPr sz="1200"/>
            </a:lvl8pPr>
            <a:lvl9pPr marL="4876191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6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32" tIns="45716" rIns="91432" bIns="4571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050"/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 defTabSz="1219050"/>
              <a:t>10/28/2024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050"/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050"/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 defTabSz="1219050"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2255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121905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43" indent="-457143" algn="l" defTabSz="121905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478" indent="-380953" algn="l" defTabSz="121905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11" indent="-304760" algn="l" defTabSz="121905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333" indent="-304760" algn="l" defTabSz="121905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858" indent="-304760" algn="l" defTabSz="121905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380" indent="-304760" algn="l" defTabSz="121905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1906" indent="-304760" algn="l" defTabSz="121905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430" indent="-304760" algn="l" defTabSz="121905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0953" indent="-304760" algn="l" defTabSz="121905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05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23" algn="l" defTabSz="121905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50" algn="l" defTabSz="121905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73" algn="l" defTabSz="121905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98" algn="l" defTabSz="121905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20" algn="l" defTabSz="121905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143" algn="l" defTabSz="121905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667" algn="l" defTabSz="121905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91" algn="l" defTabSz="121905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7E048DD-B5E6-DA63-7AA2-F89520749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0D0A9775-515C-33B7-EEDF-CA3A9BFA1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6001" y="1714818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B57812-24EB-D2E4-BD86-E804DC289407}"/>
              </a:ext>
            </a:extLst>
          </p:cNvPr>
          <p:cNvSpPr txBox="1"/>
          <p:nvPr/>
        </p:nvSpPr>
        <p:spPr>
          <a:xfrm>
            <a:off x="0" y="1997839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“CASTING ALL YOUR CARES UPON HIM”</a:t>
            </a:r>
          </a:p>
        </p:txBody>
      </p:sp>
    </p:spTree>
    <p:extLst>
      <p:ext uri="{BB962C8B-B14F-4D97-AF65-F5344CB8AC3E}">
        <p14:creationId xmlns:p14="http://schemas.microsoft.com/office/powerpoint/2010/main" val="899339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2418C13-AEFC-6CF8-55E0-90CF37E92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CB4E906C-C5F8-2C72-CF0C-5C713BCA9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4477" y="636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5F9B2E-37F1-ED72-3FC4-D100C738EA6E}"/>
              </a:ext>
            </a:extLst>
          </p:cNvPr>
          <p:cNvSpPr txBox="1"/>
          <p:nvPr/>
        </p:nvSpPr>
        <p:spPr>
          <a:xfrm>
            <a:off x="0" y="0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“CASTING ALL YOUR CARES UPON HIM”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AB2DE4-FA14-EEDB-D18E-F1827741AFC6}"/>
              </a:ext>
            </a:extLst>
          </p:cNvPr>
          <p:cNvSpPr txBox="1"/>
          <p:nvPr/>
        </p:nvSpPr>
        <p:spPr>
          <a:xfrm>
            <a:off x="1524" y="3086100"/>
            <a:ext cx="1219047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Conclusion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Matthew 11:28-30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Romans 6:1-7</a:t>
            </a:r>
          </a:p>
        </p:txBody>
      </p:sp>
    </p:spTree>
    <p:extLst>
      <p:ext uri="{BB962C8B-B14F-4D97-AF65-F5344CB8AC3E}">
        <p14:creationId xmlns:p14="http://schemas.microsoft.com/office/powerpoint/2010/main" val="97810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5778B43-EC74-66FC-DD6D-83172146D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FACBF7D0-ED88-109E-14D7-7C971801D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4477" y="636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3D713EE-0192-ED5C-9C9F-772CCAC888B3}"/>
              </a:ext>
            </a:extLst>
          </p:cNvPr>
          <p:cNvSpPr txBox="1"/>
          <p:nvPr/>
        </p:nvSpPr>
        <p:spPr>
          <a:xfrm>
            <a:off x="0" y="0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F6600"/>
                </a:solidFill>
                <a:latin typeface="Franklin Gothic Heavy" panose="020B0903020102020204" pitchFamily="34" charset="0"/>
              </a:rPr>
              <a:t>“CASTING ALL YOUR CARES UPON HIM”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3B20CA-CE60-ED3B-0518-64159BB72C4B}"/>
              </a:ext>
            </a:extLst>
          </p:cNvPr>
          <p:cNvSpPr txBox="1"/>
          <p:nvPr/>
        </p:nvSpPr>
        <p:spPr>
          <a:xfrm>
            <a:off x="1524" y="3086100"/>
            <a:ext cx="1219047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cap="small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Introduction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1</a:t>
            </a:r>
            <a:r>
              <a:rPr lang="en-US" sz="4000" b="1" baseline="30000" dirty="0">
                <a:solidFill>
                  <a:srgbClr val="FF3300"/>
                </a:solidFill>
                <a:latin typeface="Franklin Gothic Book" panose="020B0503020102020204" pitchFamily="34" charset="0"/>
              </a:rPr>
              <a:t>st</a:t>
            </a: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 Peter 5:7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Psalm 55:22</a:t>
            </a:r>
          </a:p>
        </p:txBody>
      </p:sp>
    </p:spTree>
    <p:extLst>
      <p:ext uri="{BB962C8B-B14F-4D97-AF65-F5344CB8AC3E}">
        <p14:creationId xmlns:p14="http://schemas.microsoft.com/office/powerpoint/2010/main" val="316647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2CA1837-6EBC-BEC3-288C-30E9D273A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68FBF917-8E22-0337-EDEB-B4F92CCB1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4477" y="636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226259D-C3BE-1734-5656-93742FA5C7AA}"/>
              </a:ext>
            </a:extLst>
          </p:cNvPr>
          <p:cNvSpPr txBox="1"/>
          <p:nvPr/>
        </p:nvSpPr>
        <p:spPr>
          <a:xfrm>
            <a:off x="0" y="0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“CASTING ALL YOUR CARES UPON HIM”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A08407-1617-379F-56BA-44C39B144825}"/>
              </a:ext>
            </a:extLst>
          </p:cNvPr>
          <p:cNvSpPr txBox="1"/>
          <p:nvPr/>
        </p:nvSpPr>
        <p:spPr>
          <a:xfrm>
            <a:off x="0" y="3086100"/>
            <a:ext cx="1219047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Don’t Cast Your Cares Down a Bottle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Proverbs 20:1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Ephesians 5:18</a:t>
            </a:r>
          </a:p>
        </p:txBody>
      </p:sp>
    </p:spTree>
    <p:extLst>
      <p:ext uri="{BB962C8B-B14F-4D97-AF65-F5344CB8AC3E}">
        <p14:creationId xmlns:p14="http://schemas.microsoft.com/office/powerpoint/2010/main" val="375040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B505A74-04C4-6ABF-E07F-DD3E25061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6CF79639-EEAF-0E44-275C-E9142BD184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4477" y="636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77D6A82-4BF2-C9FD-5A31-44E9E565F881}"/>
              </a:ext>
            </a:extLst>
          </p:cNvPr>
          <p:cNvSpPr txBox="1"/>
          <p:nvPr/>
        </p:nvSpPr>
        <p:spPr>
          <a:xfrm>
            <a:off x="0" y="0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“CASTING ALL YOUR CARES UPON HIM”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229A3C-3AE5-911B-B300-E82213F15943}"/>
              </a:ext>
            </a:extLst>
          </p:cNvPr>
          <p:cNvSpPr txBox="1"/>
          <p:nvPr/>
        </p:nvSpPr>
        <p:spPr>
          <a:xfrm>
            <a:off x="0" y="3076575"/>
            <a:ext cx="1219047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Don’t Cast Your Cares in a Ballot Box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Psalm 118:8-9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Psalm 146:3-7</a:t>
            </a:r>
          </a:p>
        </p:txBody>
      </p:sp>
    </p:spTree>
    <p:extLst>
      <p:ext uri="{BB962C8B-B14F-4D97-AF65-F5344CB8AC3E}">
        <p14:creationId xmlns:p14="http://schemas.microsoft.com/office/powerpoint/2010/main" val="364508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9ADDCDB-D3D6-1EB6-FCCD-2C354DC2B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82747A23-E227-F14C-2627-CCBB7BD91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4477" y="636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9316D6E-9F21-09FD-3AAB-3CF3A692B7D9}"/>
              </a:ext>
            </a:extLst>
          </p:cNvPr>
          <p:cNvSpPr txBox="1"/>
          <p:nvPr/>
        </p:nvSpPr>
        <p:spPr>
          <a:xfrm>
            <a:off x="0" y="0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“CASTING ALL YOUR CARES UPON HIM”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E914F1-C18F-E1AD-30E3-D2B482399DD5}"/>
              </a:ext>
            </a:extLst>
          </p:cNvPr>
          <p:cNvSpPr txBox="1"/>
          <p:nvPr/>
        </p:nvSpPr>
        <p:spPr>
          <a:xfrm>
            <a:off x="-761" y="3086100"/>
            <a:ext cx="1219047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Don’t Cast Your Cares in Anger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James 1:19-20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Proverbs 29:22</a:t>
            </a:r>
          </a:p>
        </p:txBody>
      </p:sp>
    </p:spTree>
    <p:extLst>
      <p:ext uri="{BB962C8B-B14F-4D97-AF65-F5344CB8AC3E}">
        <p14:creationId xmlns:p14="http://schemas.microsoft.com/office/powerpoint/2010/main" val="414414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A8FDA05-9B83-DE9F-B797-ED30356C2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4A663829-D710-57DC-904E-CC3194DF9B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4477" y="636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525415-0A82-3D21-64E7-9EEAE1AB51FD}"/>
              </a:ext>
            </a:extLst>
          </p:cNvPr>
          <p:cNvSpPr txBox="1"/>
          <p:nvPr/>
        </p:nvSpPr>
        <p:spPr>
          <a:xfrm>
            <a:off x="0" y="0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“CASTING ALL YOUR CARES UPON HIM”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AF6CA4-FE9F-E4D1-DC2B-9C63E7BD7867}"/>
              </a:ext>
            </a:extLst>
          </p:cNvPr>
          <p:cNvSpPr txBox="1"/>
          <p:nvPr/>
        </p:nvSpPr>
        <p:spPr>
          <a:xfrm>
            <a:off x="-761" y="3078688"/>
            <a:ext cx="1219047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Don’t Cast Your Cares on Psychology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Psalm 1:1-2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Proverbs 29:11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Proverbs 12:25</a:t>
            </a:r>
          </a:p>
        </p:txBody>
      </p:sp>
    </p:spTree>
    <p:extLst>
      <p:ext uri="{BB962C8B-B14F-4D97-AF65-F5344CB8AC3E}">
        <p14:creationId xmlns:p14="http://schemas.microsoft.com/office/powerpoint/2010/main" val="270121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B8D015F-918F-C39F-958B-80D81D6AD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28056A0C-A13A-187C-5C02-20B0AAB1B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4477" y="636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9E1165-00A7-3A4F-D607-ED14C7A64F92}"/>
              </a:ext>
            </a:extLst>
          </p:cNvPr>
          <p:cNvSpPr txBox="1"/>
          <p:nvPr/>
        </p:nvSpPr>
        <p:spPr>
          <a:xfrm>
            <a:off x="0" y="0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“CASTING ALL YOUR CARES UPON HIM”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9E38B8-B8E2-F01E-5C5E-58A9B3EAEB25}"/>
              </a:ext>
            </a:extLst>
          </p:cNvPr>
          <p:cNvSpPr txBox="1"/>
          <p:nvPr/>
        </p:nvSpPr>
        <p:spPr>
          <a:xfrm>
            <a:off x="1524" y="3095625"/>
            <a:ext cx="1219047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Cast All Your Cares on the Lord!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Peter 5:6-7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Hebrews 2:17-18; 4:15-16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Hebrews 9:28; 1</a:t>
            </a:r>
            <a:r>
              <a:rPr lang="en-US" sz="4000" b="1" baseline="30000" dirty="0">
                <a:solidFill>
                  <a:srgbClr val="FF3300"/>
                </a:solidFill>
                <a:latin typeface="Franklin Gothic Book" panose="020B0503020102020204" pitchFamily="34" charset="0"/>
              </a:rPr>
              <a:t>st</a:t>
            </a: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 Peter 2:24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Peter 3:12; Philippians 4:6-7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FF3300"/>
                </a:solidFill>
                <a:latin typeface="Franklin Gothic Book" panose="020B0503020102020204" pitchFamily="34" charset="0"/>
              </a:rPr>
              <a:t>Matthew 6:25-34</a:t>
            </a:r>
          </a:p>
        </p:txBody>
      </p:sp>
    </p:spTree>
    <p:extLst>
      <p:ext uri="{BB962C8B-B14F-4D97-AF65-F5344CB8AC3E}">
        <p14:creationId xmlns:p14="http://schemas.microsoft.com/office/powerpoint/2010/main" val="143146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06E2F86-F19B-4BE4-EFAF-33FE25CF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DE364DF8-6656-176F-FCBA-A519E3D1F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4477" y="636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BF1919-DA8E-B7B4-2556-9F672201DCEA}"/>
              </a:ext>
            </a:extLst>
          </p:cNvPr>
          <p:cNvSpPr txBox="1"/>
          <p:nvPr/>
        </p:nvSpPr>
        <p:spPr>
          <a:xfrm>
            <a:off x="0" y="0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“CASTING ALL YOUR CARES UPON HIM”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52D2F8-3F20-FC83-5D62-1622E37DE17A}"/>
              </a:ext>
            </a:extLst>
          </p:cNvPr>
          <p:cNvSpPr txBox="1"/>
          <p:nvPr/>
        </p:nvSpPr>
        <p:spPr>
          <a:xfrm>
            <a:off x="1524" y="3095625"/>
            <a:ext cx="1219047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Cast All Your Cares on the Lord!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Hebrews 2:17-18; 4:15-16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Hebrews 9:28; 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Peter 2:24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Peter 3:12; Philippians 4:6-7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Matthew 6:25-34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2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Galatians 6:2</a:t>
            </a:r>
          </a:p>
        </p:txBody>
      </p:sp>
    </p:spTree>
    <p:extLst>
      <p:ext uri="{BB962C8B-B14F-4D97-AF65-F5344CB8AC3E}">
        <p14:creationId xmlns:p14="http://schemas.microsoft.com/office/powerpoint/2010/main" val="3373582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F51EA1C-B7EB-7558-851B-B28CEC236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t for the weary Come to me, all you who are weary and burdened, and I will give you rest..Popular New Testament passage jesus burden stock pictures, royalty-free photos &amp; images">
            <a:extLst>
              <a:ext uri="{FF2B5EF4-FFF2-40B4-BE49-F238E27FC236}">
                <a16:creationId xmlns:a16="http://schemas.microsoft.com/office/drawing/2014/main" id="{DCB3F692-1A9F-9C33-6545-10BE9D694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4" b="5376"/>
          <a:stretch/>
        </p:blipFill>
        <p:spPr bwMode="auto">
          <a:xfrm>
            <a:off x="6094477" y="636"/>
            <a:ext cx="6095999" cy="342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71AEAD-1C58-6C32-BBF5-35E055D28CF2}"/>
              </a:ext>
            </a:extLst>
          </p:cNvPr>
          <p:cNvSpPr txBox="1"/>
          <p:nvPr/>
        </p:nvSpPr>
        <p:spPr>
          <a:xfrm>
            <a:off x="0" y="0"/>
            <a:ext cx="6096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“CASTING ALL YOUR CARES UPON HIM”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0D217C-166A-B6C9-7E95-AB3DEAF72353}"/>
              </a:ext>
            </a:extLst>
          </p:cNvPr>
          <p:cNvSpPr txBox="1"/>
          <p:nvPr/>
        </p:nvSpPr>
        <p:spPr>
          <a:xfrm>
            <a:off x="1524" y="3095625"/>
            <a:ext cx="1219047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50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Cast All Your Cares on the Lord!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Hebrews 9:28; 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Peter 2:24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 Peter 3:12; Philippians 4:6-7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Matthew 6:25-34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Galatians 6:2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Romans 8:28</a:t>
            </a:r>
          </a:p>
        </p:txBody>
      </p:sp>
    </p:spTree>
    <p:extLst>
      <p:ext uri="{BB962C8B-B14F-4D97-AF65-F5344CB8AC3E}">
        <p14:creationId xmlns:p14="http://schemas.microsoft.com/office/powerpoint/2010/main" val="417254068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Widescreen</PresentationFormat>
  <Paragraphs>47</Paragraphs>
  <Slides>10</Slides>
  <Notes>0</Notes>
  <HiddenSlides>10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Franklin Gothic Heavy</vt:lpstr>
      <vt:lpstr>Franklin Gothic Medium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Rachel Dockens</cp:lastModifiedBy>
  <cp:revision>584</cp:revision>
  <dcterms:created xsi:type="dcterms:W3CDTF">2023-05-27T00:35:32Z</dcterms:created>
  <dcterms:modified xsi:type="dcterms:W3CDTF">2024-10-29T05:00:28Z</dcterms:modified>
</cp:coreProperties>
</file>