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9"/>
  </p:notesMasterIdLst>
  <p:sldIdLst>
    <p:sldId id="13061" r:id="rId2"/>
    <p:sldId id="13062" r:id="rId3"/>
    <p:sldId id="13063" r:id="rId4"/>
    <p:sldId id="13064" r:id="rId5"/>
    <p:sldId id="13065" r:id="rId6"/>
    <p:sldId id="13066" r:id="rId7"/>
    <p:sldId id="130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3E0"/>
    <a:srgbClr val="FFFF99"/>
    <a:srgbClr val="FFFF00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8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F94FA-E94E-F0FC-D8F2-A6605B7D4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F01548-B5C2-A971-12FB-6F51EC45E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6CC4-8C63-E522-0B7B-10C5A1205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1B3D6-A3B2-9DA7-36B4-7F2B80D8C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63C76-D18E-097B-9085-D5576C321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2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8CF07-CA53-8E23-E43B-0EFE1FCA6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EC70F-6FC3-7BE9-E665-715AC4C4C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48C53-797B-A7A6-F838-74218584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8102B-DC10-6632-6DEA-0A364C9E1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DC506-762C-8983-02BF-836FB11E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F8302-C157-73CD-D018-608F632F0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41A34F-688A-AAA6-3A2E-EF9CBD7A4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0BC37-D2C5-D23B-F24A-4C534C709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8E277-23AD-6341-F897-8E1B446B8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4B17C-3384-3E71-3463-2D8D74A36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8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5B6AD-F474-8CBF-E535-BF20BCEF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1B4AD-65E6-D225-9F43-EBAF6FE0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23D93-7E58-F4E8-2D37-8735D99C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A9F13-1596-EA41-E1A9-337A2316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9DC16-F99E-45C1-7845-A90A8EC56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6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8DF4-7596-C8AC-7746-9D90CE67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6ACAF-9C73-6CDB-D0D8-E879583DB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27809-BAFA-EC37-FB82-3E8ED62B9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62516-FDB5-0F53-5AA8-C64C1D67D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54211-7B4B-59FB-969F-0E3B129B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2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DB27-108F-A1B9-BCFD-CF68CA42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D73FC-D430-457B-B566-10A45B648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E33CA-B0A6-1FC7-729B-5ABF25A02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39FC0-1554-D6C9-EAE0-B1281BB2A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AE21F-FAD0-1C74-1A38-8A5F9F48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0E55F-594D-488E-9710-E36D52EC6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2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D5B00-F140-83DE-B284-87C3C9A7E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5CF165-60BF-19F6-54CF-1CA1FED94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5479D-FAC7-8804-9C72-7F0320DE3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6AF964-BFA0-5590-2344-94C306553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0D056-B078-5931-9B13-5709D5D46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9ED1FF-6E91-5F8F-57B2-3FD30E52C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DBD6F0-FA3A-073C-D1D1-8527B3458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F967A-F186-8A78-0AB8-4CA8B69A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9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2C5BF-CA31-53A5-7F0D-2F8FB3DAD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FA01D8-DDB5-269B-0CF6-DF20AE67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E1B88A-F08B-EC77-54F1-05B9ABF08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8CF8C-BF0A-958F-D152-021C27BF5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3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9EF4A3-0318-321B-8FCD-54EB247F5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DE22CC-5913-25E5-2F65-72E89DC5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BEB38-D3C2-D04A-130E-09E22756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60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67E0-5209-F06E-5230-7D3B96109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98067-8698-CD3D-86D0-75ED6BE3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C41C1-417E-1C3A-4FB5-818F80803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8F964-EBA4-F5C5-85B0-C88584951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9D4D3-5C53-5B54-079A-C0963985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2D6A1-D294-09FF-9E56-4D34E234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9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42387-04F6-8769-D104-0CE865184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3F3A51-FEDE-E26E-FC28-62D1C80D5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19D08-CC3E-5708-ACA5-7F8FCF8A0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0F81A-CA46-FF32-AE48-B4C97BFC9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055A9-D6A9-20C6-3705-2DD58EF4C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E03F0-CD74-C4C0-24E9-5AA6E9FEA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ACBE77-BF32-7FD2-2774-851B10800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C359A-BAF6-7CBC-3E68-4C2AF8CFE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A1631-2EB5-912F-30CC-1840F4596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9CFF19-A009-4AE1-88B1-10DF4C0D8580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029DD-1CB4-BF53-941D-6B7A5FFA5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2C096-0AFB-88B9-4BB0-E2FCBD5FD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8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ass Crown Concept design. Isolated on white with clipping path. 3D render crown glass stock pictures, royalty-free photos &amp; images">
            <a:extLst>
              <a:ext uri="{FF2B5EF4-FFF2-40B4-BE49-F238E27FC236}">
                <a16:creationId xmlns:a16="http://schemas.microsoft.com/office/drawing/2014/main" id="{D1EF4C43-6A17-D2CF-6E21-16ADDC1E0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54E177-4216-2211-FBCF-D6B80F627F40}"/>
              </a:ext>
            </a:extLst>
          </p:cNvPr>
          <p:cNvSpPr txBox="1"/>
          <p:nvPr/>
        </p:nvSpPr>
        <p:spPr>
          <a:xfrm>
            <a:off x="0" y="2613392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CASTING CROWNS</a:t>
            </a:r>
          </a:p>
        </p:txBody>
      </p:sp>
    </p:spTree>
    <p:extLst>
      <p:ext uri="{BB962C8B-B14F-4D97-AF65-F5344CB8AC3E}">
        <p14:creationId xmlns:p14="http://schemas.microsoft.com/office/powerpoint/2010/main" val="267811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17B9AD-7D01-7BF3-9C98-B14616626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ass Crown Concept design. Isolated on white with clipping path. 3D render crown glass stock pictures, royalty-free photos &amp; images">
            <a:extLst>
              <a:ext uri="{FF2B5EF4-FFF2-40B4-BE49-F238E27FC236}">
                <a16:creationId xmlns:a16="http://schemas.microsoft.com/office/drawing/2014/main" id="{2F49D8B7-3ED6-6369-BB3B-F8E0EC0F4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B8FA97-FA75-F7ED-9C1F-604E76F80819}"/>
              </a:ext>
            </a:extLst>
          </p:cNvPr>
          <p:cNvSpPr txBox="1"/>
          <p:nvPr/>
        </p:nvSpPr>
        <p:spPr>
          <a:xfrm>
            <a:off x="0" y="2613392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CASTING CROWNS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832191-7D55-D3E9-B907-5F0F0BB5CE9C}"/>
              </a:ext>
            </a:extLst>
          </p:cNvPr>
          <p:cNvSpPr txBox="1"/>
          <p:nvPr/>
        </p:nvSpPr>
        <p:spPr>
          <a:xfrm>
            <a:off x="0" y="423949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E2841">
                  <a:lumMod val="50000"/>
                  <a:lumOff val="50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Revelation 4</a:t>
            </a:r>
          </a:p>
        </p:txBody>
      </p:sp>
    </p:spTree>
    <p:extLst>
      <p:ext uri="{BB962C8B-B14F-4D97-AF65-F5344CB8AC3E}">
        <p14:creationId xmlns:p14="http://schemas.microsoft.com/office/powerpoint/2010/main" val="253330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AB0E13-02F6-6A89-3BA6-6C3B2159F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ass Crown Concept design. Isolated on white with clipping path. 3D render crown glass stock pictures, royalty-free photos &amp; images">
            <a:extLst>
              <a:ext uri="{FF2B5EF4-FFF2-40B4-BE49-F238E27FC236}">
                <a16:creationId xmlns:a16="http://schemas.microsoft.com/office/drawing/2014/main" id="{F0B001A0-4AAC-F6A4-A503-A2A257678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DF14F7-FBC0-AC99-9032-810A735387BB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CASTING CROWNS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2C90A0-7124-E638-8BC2-D81FE82987DC}"/>
              </a:ext>
            </a:extLst>
          </p:cNvPr>
          <p:cNvSpPr txBox="1"/>
          <p:nvPr/>
        </p:nvSpPr>
        <p:spPr>
          <a:xfrm>
            <a:off x="0" y="423949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Revelation 4:4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Matthew 19:28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Revelation 21:12, 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8DB525-42B5-D1E1-8B03-D16B0EA6C021}"/>
              </a:ext>
            </a:extLst>
          </p:cNvPr>
          <p:cNvSpPr txBox="1"/>
          <p:nvPr/>
        </p:nvSpPr>
        <p:spPr>
          <a:xfrm>
            <a:off x="0" y="1641607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0E2841">
                    <a:lumMod val="50000"/>
                    <a:lumOff val="50000"/>
                  </a:srgbClr>
                </a:glo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254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Twenty-Four Elders Sitting Twenty-Four Thrones</a:t>
            </a:r>
          </a:p>
        </p:txBody>
      </p:sp>
    </p:spTree>
    <p:extLst>
      <p:ext uri="{BB962C8B-B14F-4D97-AF65-F5344CB8AC3E}">
        <p14:creationId xmlns:p14="http://schemas.microsoft.com/office/powerpoint/2010/main" val="402062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C351FC-EB22-E89F-CFA6-E13EC580B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ass Crown Concept design. Isolated on white with clipping path. 3D render crown glass stock pictures, royalty-free photos &amp; images">
            <a:extLst>
              <a:ext uri="{FF2B5EF4-FFF2-40B4-BE49-F238E27FC236}">
                <a16:creationId xmlns:a16="http://schemas.microsoft.com/office/drawing/2014/main" id="{9240AF57-DFEA-4873-5C05-0144B9E98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70A3A0E-239E-35EF-8BC4-044B8353BDE7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CASTING CROWNS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DC12F4-4D7B-45DD-2E48-D310095D0046}"/>
              </a:ext>
            </a:extLst>
          </p:cNvPr>
          <p:cNvSpPr txBox="1"/>
          <p:nvPr/>
        </p:nvSpPr>
        <p:spPr>
          <a:xfrm>
            <a:off x="0" y="3429000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Revelation 4:4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b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Corinthians 9:24-27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Timothy 4:7-8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James 1:12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Timothy 2:11-13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C0B6C3-9C7B-753C-B916-9B5B4D6934E1}"/>
              </a:ext>
            </a:extLst>
          </p:cNvPr>
          <p:cNvSpPr txBox="1"/>
          <p:nvPr/>
        </p:nvSpPr>
        <p:spPr>
          <a:xfrm>
            <a:off x="0" y="1641607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0E2841">
                    <a:lumMod val="50000"/>
                    <a:lumOff val="50000"/>
                  </a:srgbClr>
                </a:glo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254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Wearing Golden Crowns</a:t>
            </a:r>
          </a:p>
        </p:txBody>
      </p:sp>
    </p:spTree>
    <p:extLst>
      <p:ext uri="{BB962C8B-B14F-4D97-AF65-F5344CB8AC3E}">
        <p14:creationId xmlns:p14="http://schemas.microsoft.com/office/powerpoint/2010/main" val="283590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B1495A-B8ED-BBDF-E381-4534C6CF6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ass Crown Concept design. Isolated on white with clipping path. 3D render crown glass stock pictures, royalty-free photos &amp; images">
            <a:extLst>
              <a:ext uri="{FF2B5EF4-FFF2-40B4-BE49-F238E27FC236}">
                <a16:creationId xmlns:a16="http://schemas.microsoft.com/office/drawing/2014/main" id="{D5AABE66-D6AB-DA9B-C366-8274859A9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87E5E4-7D77-599B-FB1B-AC84A932DFA9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CASTING CROWNS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CA1D34-8955-A216-5656-E237818AA86B}"/>
              </a:ext>
            </a:extLst>
          </p:cNvPr>
          <p:cNvSpPr txBox="1"/>
          <p:nvPr/>
        </p:nvSpPr>
        <p:spPr>
          <a:xfrm>
            <a:off x="0" y="3429000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Revelation 4:9-10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Acts 12:20-24; 10:24-26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Matthew 2:11; 8:2; 9:18; 14:33; 15:25; 28:9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Philippians 2:9-11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FF7037-D8CC-853F-9BFE-E5147F44934D}"/>
              </a:ext>
            </a:extLst>
          </p:cNvPr>
          <p:cNvSpPr txBox="1"/>
          <p:nvPr/>
        </p:nvSpPr>
        <p:spPr>
          <a:xfrm>
            <a:off x="0" y="1641607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0E2841">
                    <a:lumMod val="50000"/>
                    <a:lumOff val="50000"/>
                  </a:srgbClr>
                </a:glo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254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Offering Worship</a:t>
            </a:r>
          </a:p>
        </p:txBody>
      </p:sp>
    </p:spTree>
    <p:extLst>
      <p:ext uri="{BB962C8B-B14F-4D97-AF65-F5344CB8AC3E}">
        <p14:creationId xmlns:p14="http://schemas.microsoft.com/office/powerpoint/2010/main" val="206072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809C7F-3C1E-8B73-4651-01BAAC3E9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ass Crown Concept design. Isolated on white with clipping path. 3D render crown glass stock pictures, royalty-free photos &amp; images">
            <a:extLst>
              <a:ext uri="{FF2B5EF4-FFF2-40B4-BE49-F238E27FC236}">
                <a16:creationId xmlns:a16="http://schemas.microsoft.com/office/drawing/2014/main" id="{498A21F7-2D50-99CE-24F1-66DA294CA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3FE1A3C-4AC4-D163-36DD-A7BF3B5389DE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CASTING CROWNS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AE3247-3048-BF7F-34A1-55C3E3F22364}"/>
              </a:ext>
            </a:extLst>
          </p:cNvPr>
          <p:cNvSpPr txBox="1"/>
          <p:nvPr/>
        </p:nvSpPr>
        <p:spPr>
          <a:xfrm>
            <a:off x="0" y="3429000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Revelation 4:10</a:t>
            </a:r>
            <a:r>
              <a:rPr kumimoji="0" lang="en-US" sz="4000" b="1" i="0" u="none" strike="noStrike" kern="1200" cap="none" spc="0" normalizeH="0" baseline="-25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b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Chronicles 29:10-12; Daniel 4:34-35; 6:25-27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Timothy 6:11-16; Rev. 17:14; 19:16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Luke 17:7-10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1C7E27-A140-71E6-B1FE-9C2115F3550C}"/>
              </a:ext>
            </a:extLst>
          </p:cNvPr>
          <p:cNvSpPr txBox="1"/>
          <p:nvPr/>
        </p:nvSpPr>
        <p:spPr>
          <a:xfrm>
            <a:off x="0" y="1641607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0E2841">
                    <a:lumMod val="50000"/>
                    <a:lumOff val="50000"/>
                  </a:srgbClr>
                </a:glo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254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Surrendering Their Crowns</a:t>
            </a:r>
          </a:p>
        </p:txBody>
      </p:sp>
    </p:spTree>
    <p:extLst>
      <p:ext uri="{BB962C8B-B14F-4D97-AF65-F5344CB8AC3E}">
        <p14:creationId xmlns:p14="http://schemas.microsoft.com/office/powerpoint/2010/main" val="155997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02E788-7465-5619-58E6-6982BCDE63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ass Crown Concept design. Isolated on white with clipping path. 3D render crown glass stock pictures, royalty-free photos &amp; images">
            <a:extLst>
              <a:ext uri="{FF2B5EF4-FFF2-40B4-BE49-F238E27FC236}">
                <a16:creationId xmlns:a16="http://schemas.microsoft.com/office/drawing/2014/main" id="{B2AD9DE2-7A36-72F8-DF69-B6F8C1C45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A7F231-E7EA-4635-EC50-1C7779A9EAA8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CASTING CROWNS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6ADA6B-AF80-F45E-F277-291B0353EF32}"/>
              </a:ext>
            </a:extLst>
          </p:cNvPr>
          <p:cNvSpPr txBox="1"/>
          <p:nvPr/>
        </p:nvSpPr>
        <p:spPr>
          <a:xfrm>
            <a:off x="0" y="342900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Peter 2:9-12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50000"/>
                    <a:lumOff val="50000"/>
                  </a:srgbClr>
                </a:solidFill>
                <a:effectLst>
                  <a:glow rad="190500">
                    <a:prstClr val="white"/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John 3:3-5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3FF0A0-1C14-4706-F6E4-06A4B3CFEB38}"/>
              </a:ext>
            </a:extLst>
          </p:cNvPr>
          <p:cNvSpPr txBox="1"/>
          <p:nvPr/>
        </p:nvSpPr>
        <p:spPr>
          <a:xfrm>
            <a:off x="0" y="1641607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0E2841">
                    <a:lumMod val="50000"/>
                    <a:lumOff val="50000"/>
                  </a:srgbClr>
                </a:glo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254000">
                    <a:srgbClr val="0E2841">
                      <a:lumMod val="50000"/>
                      <a:lumOff val="50000"/>
                    </a:srgbClr>
                  </a:glo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53163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Cambria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595</cp:revision>
  <dcterms:created xsi:type="dcterms:W3CDTF">2023-05-27T00:35:32Z</dcterms:created>
  <dcterms:modified xsi:type="dcterms:W3CDTF">2024-11-03T06:26:38Z</dcterms:modified>
</cp:coreProperties>
</file>