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6"/>
  </p:notesMasterIdLst>
  <p:sldIdLst>
    <p:sldId id="13061" r:id="rId2"/>
    <p:sldId id="13107" r:id="rId3"/>
    <p:sldId id="13108" r:id="rId4"/>
    <p:sldId id="1310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3E0"/>
    <a:srgbClr val="FFFF99"/>
    <a:srgbClr val="FFFF0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3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5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F94FA-E94E-F0FC-D8F2-A6605B7D4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01548-B5C2-A971-12FB-6F51EC45E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6CC4-8C63-E522-0B7B-10C5A120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B3D6-A3B2-9DA7-36B4-7F2B80D8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63C76-D18E-097B-9085-D5576C32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2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CF07-CA53-8E23-E43B-0EFE1FCA6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EC70F-6FC3-7BE9-E665-715AC4C4C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48C53-797B-A7A6-F838-74218584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8102B-DC10-6632-6DEA-0A364C9E1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DC506-762C-8983-02BF-836FB11E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F8302-C157-73CD-D018-608F632F0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41A34F-688A-AAA6-3A2E-EF9CBD7A4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0BC37-D2C5-D23B-F24A-4C534C70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8E277-23AD-6341-F897-8E1B446B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4B17C-3384-3E71-3463-2D8D74A36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5B6AD-F474-8CBF-E535-BF20BCEF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1B4AD-65E6-D225-9F43-EBAF6FE0F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23D93-7E58-F4E8-2D37-8735D99C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A9F13-1596-EA41-E1A9-337A2316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9DC16-F99E-45C1-7845-A90A8EC5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8DF4-7596-C8AC-7746-9D90CE67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6ACAF-9C73-6CDB-D0D8-E879583DB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27809-BAFA-EC37-FB82-3E8ED62B9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2516-FDB5-0F53-5AA8-C64C1D67D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54211-7B4B-59FB-969F-0E3B129B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2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DB27-108F-A1B9-BCFD-CF68CA42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D73FC-D430-457B-B566-10A45B648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E33CA-B0A6-1FC7-729B-5ABF25A02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39FC0-1554-D6C9-EAE0-B1281BB2A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AE21F-FAD0-1C74-1A38-8A5F9F48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0E55F-594D-488E-9710-E36D52EC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2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5B00-F140-83DE-B284-87C3C9A7E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CF165-60BF-19F6-54CF-1CA1FED94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5479D-FAC7-8804-9C72-7F0320DE3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AF964-BFA0-5590-2344-94C306553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0D056-B078-5931-9B13-5709D5D46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ED1FF-6E91-5F8F-57B2-3FD30E52C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BD6F0-FA3A-073C-D1D1-8527B345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F967A-F186-8A78-0AB8-4CA8B69A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9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2C5BF-CA31-53A5-7F0D-2F8FB3DAD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A01D8-DDB5-269B-0CF6-DF20AE67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1B88A-F08B-EC77-54F1-05B9ABF08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CF8C-BF0A-958F-D152-021C27BF5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3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EF4A3-0318-321B-8FCD-54EB247F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DE22CC-5913-25E5-2F65-72E89DC5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BEB38-D3C2-D04A-130E-09E22756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0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67E0-5209-F06E-5230-7D3B9610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98067-8698-CD3D-86D0-75ED6BE39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C41C1-417E-1C3A-4FB5-818F80803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8F964-EBA4-F5C5-85B0-C88584951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D4D3-5C53-5B54-079A-C0963985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2D6A1-D294-09FF-9E56-4D34E234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9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2387-04F6-8769-D104-0CE865184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3F3A51-FEDE-E26E-FC28-62D1C80D5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19D08-CC3E-5708-ACA5-7F8FCF8A0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0F81A-CA46-FF32-AE48-B4C97BFC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055A9-D6A9-20C6-3705-2DD58EF4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E03F0-CD74-C4C0-24E9-5AA6E9FEA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ACBE77-BF32-7FD2-2774-851B1080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C359A-BAF6-7CBC-3E68-4C2AF8CFE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A1631-2EB5-912F-30CC-1840F4596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9CFF19-A009-4AE1-88B1-10DF4C0D85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029DD-1CB4-BF53-941D-6B7A5FFA5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2C096-0AFB-88B9-4BB0-E2FCBD5FD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D0985E-9D63-4B59-853D-060F47DC4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8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122" name="Picture 2" descr="Authentic Twisted Knot Nylon Fishing Net - 25' x 8' in Dominican Republic  at DOP 0, Rating: 5">
            <a:extLst>
              <a:ext uri="{FF2B5EF4-FFF2-40B4-BE49-F238E27FC236}">
                <a16:creationId xmlns:a16="http://schemas.microsoft.com/office/drawing/2014/main" id="{433F440F-2DA0-66C8-E08E-A8E428A1C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1" b="1226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6046BE-61D8-FFFB-2291-03B97D65F3BA}"/>
              </a:ext>
            </a:extLst>
          </p:cNvPr>
          <p:cNvSpPr txBox="1"/>
          <p:nvPr/>
        </p:nvSpPr>
        <p:spPr>
          <a:xfrm>
            <a:off x="-1524" y="2421032"/>
            <a:ext cx="1219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CASTING NETS</a:t>
            </a:r>
          </a:p>
        </p:txBody>
      </p:sp>
    </p:spTree>
    <p:extLst>
      <p:ext uri="{BB962C8B-B14F-4D97-AF65-F5344CB8AC3E}">
        <p14:creationId xmlns:p14="http://schemas.microsoft.com/office/powerpoint/2010/main" val="267811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4ABE27-8261-C936-7A9C-FC97E4C69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F993E974-3B78-8490-F5FB-0E167AD4D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122" name="Picture 2" descr="Authentic Twisted Knot Nylon Fishing Net - 25' x 8' in Dominican Republic  at DOP 0, Rating: 5">
            <a:extLst>
              <a:ext uri="{FF2B5EF4-FFF2-40B4-BE49-F238E27FC236}">
                <a16:creationId xmlns:a16="http://schemas.microsoft.com/office/drawing/2014/main" id="{680BE813-F582-A367-DC3A-6DF5804B9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1" b="1226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F8798D0-A25F-B768-7BF5-DCC9DC8B05FE}"/>
              </a:ext>
            </a:extLst>
          </p:cNvPr>
          <p:cNvSpPr txBox="1"/>
          <p:nvPr/>
        </p:nvSpPr>
        <p:spPr>
          <a:xfrm rot="16200000">
            <a:off x="-2805753" y="2882698"/>
            <a:ext cx="685800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CASTING NETS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543DA2-6409-32A3-7774-7C28B36CFA03}"/>
              </a:ext>
            </a:extLst>
          </p:cNvPr>
          <p:cNvSpPr txBox="1"/>
          <p:nvPr/>
        </p:nvSpPr>
        <p:spPr>
          <a:xfrm>
            <a:off x="1323440" y="-3"/>
            <a:ext cx="1086703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/>
            </a:pPr>
            <a:r>
              <a:rPr lang="en-US" sz="6500" cap="small" dirty="0">
                <a:solidFill>
                  <a:schemeClr val="accent4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Georgia Pro Cond Black" panose="02040A06050405020203" pitchFamily="18" charset="0"/>
              </a:rPr>
              <a:t>Fishing for Men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55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Mark 1:16-20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55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1</a:t>
            </a:r>
            <a:r>
              <a:rPr lang="en-US" sz="5500" baseline="300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st</a:t>
            </a:r>
            <a:r>
              <a:rPr lang="en-US" sz="55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 Corinthians 3:5-15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55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Proverbs 11:30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5500" dirty="0">
                <a:solidFill>
                  <a:schemeClr val="bg1"/>
                </a:solidFill>
                <a:effectLst>
                  <a:glow rad="127000">
                    <a:schemeClr val="accent4">
                      <a:lumMod val="75000"/>
                    </a:schemeClr>
                  </a:glow>
                </a:effectLst>
                <a:latin typeface="Georgia Pro Cond Black" panose="02040A06050405020203" pitchFamily="18" charset="0"/>
              </a:rPr>
              <a:t>Matthew 28:19-20</a:t>
            </a:r>
          </a:p>
        </p:txBody>
      </p:sp>
    </p:spTree>
    <p:extLst>
      <p:ext uri="{BB962C8B-B14F-4D97-AF65-F5344CB8AC3E}">
        <p14:creationId xmlns:p14="http://schemas.microsoft.com/office/powerpoint/2010/main" val="219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5BBE4F-9A94-DB64-A598-C4A9B4A57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DADBC505-8D1E-C47A-8896-DDFC852A2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122" name="Picture 2" descr="Authentic Twisted Knot Nylon Fishing Net - 25' x 8' in Dominican Republic  at DOP 0, Rating: 5">
            <a:extLst>
              <a:ext uri="{FF2B5EF4-FFF2-40B4-BE49-F238E27FC236}">
                <a16:creationId xmlns:a16="http://schemas.microsoft.com/office/drawing/2014/main" id="{47F63B36-1E28-E535-C0A3-D1AD840A5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1" b="1226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E8AFD4C-C27C-9986-E952-5158B88F5BD8}"/>
              </a:ext>
            </a:extLst>
          </p:cNvPr>
          <p:cNvSpPr txBox="1"/>
          <p:nvPr/>
        </p:nvSpPr>
        <p:spPr>
          <a:xfrm rot="16200000">
            <a:off x="-2805753" y="2882698"/>
            <a:ext cx="685800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CASTING NETS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142544-987A-411F-C276-4E67AD70793E}"/>
              </a:ext>
            </a:extLst>
          </p:cNvPr>
          <p:cNvSpPr txBox="1"/>
          <p:nvPr/>
        </p:nvSpPr>
        <p:spPr>
          <a:xfrm>
            <a:off x="1323440" y="-3"/>
            <a:ext cx="108670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Nets, Not Hooks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Matthew 17:27</a:t>
            </a:r>
          </a:p>
          <a:p>
            <a:pPr marL="2743200" lvl="3" indent="-1371600">
              <a:buFont typeface="+mj-lt"/>
              <a:buAutoNum type="alphaUcPeriod"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Matthew 13:47-50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latin typeface="Georgia Pro Cond Black" panose="02040A06050405020203" pitchFamily="18" charset="0"/>
              </a:rPr>
              <a:t>Luke 8:5-8, 11-15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latin typeface="Georgia Pro Cond Black" panose="02040A06050405020203" pitchFamily="18" charset="0"/>
              </a:rPr>
              <a:t>Mark 4:26-27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Luke 5:1-11</a:t>
            </a:r>
          </a:p>
        </p:txBody>
      </p:sp>
    </p:spTree>
    <p:extLst>
      <p:ext uri="{BB962C8B-B14F-4D97-AF65-F5344CB8AC3E}">
        <p14:creationId xmlns:p14="http://schemas.microsoft.com/office/powerpoint/2010/main" val="235036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40C782-829F-C119-CF0C-551F636E3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133FEC58-AA14-903F-B541-651FC1560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122" name="Picture 2" descr="Authentic Twisted Knot Nylon Fishing Net - 25' x 8' in Dominican Republic  at DOP 0, Rating: 5">
            <a:extLst>
              <a:ext uri="{FF2B5EF4-FFF2-40B4-BE49-F238E27FC236}">
                <a16:creationId xmlns:a16="http://schemas.microsoft.com/office/drawing/2014/main" id="{C8283485-A181-57CF-A112-7C796EB5E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1" b="12263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FA8C2E1-3810-79AE-26E4-2EF9B8EF0915}"/>
              </a:ext>
            </a:extLst>
          </p:cNvPr>
          <p:cNvSpPr txBox="1"/>
          <p:nvPr/>
        </p:nvSpPr>
        <p:spPr>
          <a:xfrm rot="16200000">
            <a:off x="-2805753" y="2882698"/>
            <a:ext cx="685800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CASTING NETS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3A063E-DF26-D4CB-412D-FAEA29E207E9}"/>
              </a:ext>
            </a:extLst>
          </p:cNvPr>
          <p:cNvSpPr txBox="1"/>
          <p:nvPr/>
        </p:nvSpPr>
        <p:spPr>
          <a:xfrm>
            <a:off x="1323440" y="-3"/>
            <a:ext cx="108670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srgbClr val="0F9ED5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Good Fish Will Be Separated from Bad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Matthew 13:47-50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500" dirty="0"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latin typeface="Georgia Pro Cond Black" panose="02040A06050405020203" pitchFamily="18" charset="0"/>
              </a:rPr>
              <a:t>Leviticus 11:9-12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Matthew 13:36-</a:t>
            </a:r>
            <a:r>
              <a:rPr lang="en-US" sz="5500" dirty="0"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latin typeface="Georgia Pro Cond Black" panose="02040A06050405020203" pitchFamily="18" charset="0"/>
              </a:rPr>
              <a:t>43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F9ED5">
                      <a:lumMod val="75000"/>
                    </a:srgbClr>
                  </a:glow>
                </a:effectLst>
                <a:uLnTx/>
                <a:uFillTx/>
                <a:latin typeface="Georgia Pro Cond Black" panose="02040A06050405020203" pitchFamily="18" charset="0"/>
                <a:ea typeface="+mn-ea"/>
                <a:cs typeface="+mn-cs"/>
              </a:rPr>
              <a:t>Matthew 25:32-33</a:t>
            </a:r>
          </a:p>
        </p:txBody>
      </p:sp>
    </p:spTree>
    <p:extLst>
      <p:ext uri="{BB962C8B-B14F-4D97-AF65-F5344CB8AC3E}">
        <p14:creationId xmlns:p14="http://schemas.microsoft.com/office/powerpoint/2010/main" val="115967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20</Paragraphs>
  <Slides>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Georgia Pro Cond Black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614</cp:revision>
  <dcterms:created xsi:type="dcterms:W3CDTF">2023-05-27T00:35:32Z</dcterms:created>
  <dcterms:modified xsi:type="dcterms:W3CDTF">2024-11-12T14:38:32Z</dcterms:modified>
</cp:coreProperties>
</file>