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3300"/>
    <a:srgbClr val="A3A3E0"/>
    <a:srgbClr val="FFFF99"/>
    <a:srgbClr val="0B76A0"/>
    <a:srgbClr val="CC6600"/>
    <a:srgbClr val="0033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430" autoAdjust="0"/>
    <p:restoredTop sz="94660"/>
  </p:normalViewPr>
  <p:slideViewPr>
    <p:cSldViewPr snapToGrid="0">
      <p:cViewPr varScale="1">
        <p:scale>
          <a:sx n="48" d="100"/>
          <a:sy n="48" d="100"/>
        </p:scale>
        <p:origin x="48" y="13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B64F4-E7D7-46D3-90A7-FEEC4034C0D7}" type="datetimeFigureOut">
              <a:rPr lang="en-US" smtClean="0"/>
              <a:t>11/23/2024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E70CE-8525-4B1D-B070-76B9766C06A5}" type="slidenum">
              <a:rPr lang="en-US" smtClean="0"/>
              <a:t>‹#›</a:t>
            </a:fld>
            <a:endParaRPr lang="en-US"/>
          </a:p>
        </p:txBody>
      </p:sp>
    </p:spTree>
    <p:extLst>
      <p:ext uri="{BB962C8B-B14F-4D97-AF65-F5344CB8AC3E}">
        <p14:creationId xmlns:p14="http://schemas.microsoft.com/office/powerpoint/2010/main" val="106933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96C35-1E9F-8C9D-5A2E-81BCDC3AAA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8D13E2-04D7-1AF9-8172-D014D066B0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8B6D22-74E2-0880-9D49-88746C0F180E}"/>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5" name="Footer Placeholder 4">
            <a:extLst>
              <a:ext uri="{FF2B5EF4-FFF2-40B4-BE49-F238E27FC236}">
                <a16:creationId xmlns:a16="http://schemas.microsoft.com/office/drawing/2014/main" id="{F5C12112-8504-7F45-5BAB-F902C4C07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2026F6-726E-2AF1-A3E0-4449C7D596D8}"/>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2804454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E0C2-BE2B-8E9E-EA78-F3B3970943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7FF998-B5F9-71CC-D0BB-242AF2F9BF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61C2DB-EA4F-0CEE-6A91-C286402007C5}"/>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5" name="Footer Placeholder 4">
            <a:extLst>
              <a:ext uri="{FF2B5EF4-FFF2-40B4-BE49-F238E27FC236}">
                <a16:creationId xmlns:a16="http://schemas.microsoft.com/office/drawing/2014/main" id="{6739A591-CFD8-9668-EB8A-D3C25A5A6D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7FBD5F-B673-637F-A731-84E57804FCA1}"/>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2457960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F9C6F9-4098-FEB0-D098-78042FC291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392556-D0E1-D25B-7635-E384D57514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F19E7-1700-1FCF-AA20-25EE72F7A302}"/>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5" name="Footer Placeholder 4">
            <a:extLst>
              <a:ext uri="{FF2B5EF4-FFF2-40B4-BE49-F238E27FC236}">
                <a16:creationId xmlns:a16="http://schemas.microsoft.com/office/drawing/2014/main" id="{968A4974-2009-6647-FA47-A3E643BE66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9318D7-9FB1-B594-41B0-81C6AB068198}"/>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43288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E1CFD-3DFD-CC25-3443-4ACF66FBCA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C05279-415E-A35C-52F3-290B7796B3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8D5667-5BEE-B529-53C9-F535C396C66B}"/>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5" name="Footer Placeholder 4">
            <a:extLst>
              <a:ext uri="{FF2B5EF4-FFF2-40B4-BE49-F238E27FC236}">
                <a16:creationId xmlns:a16="http://schemas.microsoft.com/office/drawing/2014/main" id="{51AC9BE5-6F58-FECA-AA6F-81E7886586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86A5CB-1091-17BA-3CC3-33CB8ED61BF3}"/>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10811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4B0B4-A9F6-16BB-4858-1DED7DF87A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DC278E-2B9F-1412-8847-15F46B4978E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70F6BF-ED88-A42C-6F55-22C6E3634F27}"/>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5" name="Footer Placeholder 4">
            <a:extLst>
              <a:ext uri="{FF2B5EF4-FFF2-40B4-BE49-F238E27FC236}">
                <a16:creationId xmlns:a16="http://schemas.microsoft.com/office/drawing/2014/main" id="{55FBF1FA-F67C-3DC4-A5ED-D5B7B2B03B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0474F0-11F8-A103-66F0-9D702A10A361}"/>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212584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32F46-E884-38F8-59E9-5C4151FE3D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2283CE-A1DD-2C30-B879-86FE6A5C1D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652826-4EAB-46B0-4062-C6176E4036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871B96-3FFA-F7F5-5FFA-AD672485B5C7}"/>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6" name="Footer Placeholder 5">
            <a:extLst>
              <a:ext uri="{FF2B5EF4-FFF2-40B4-BE49-F238E27FC236}">
                <a16:creationId xmlns:a16="http://schemas.microsoft.com/office/drawing/2014/main" id="{E281FC78-DF17-952A-6E40-902E484C13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49A7C2-0099-0FE2-6B1E-98BDC5BFFD8F}"/>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3373058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FB7BD-48CF-0CD5-0B59-F384E9AD76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95D71F-338B-2635-6D59-350089AECC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298F5B-EA38-FB0B-1C69-27A587FB57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A71330-3E79-4CC1-7F11-C5D2366CC7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89D351-852B-D19F-4AE7-EA765D8AAE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B05F5E-831B-4B90-8163-6543FFBB9E78}"/>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8" name="Footer Placeholder 7">
            <a:extLst>
              <a:ext uri="{FF2B5EF4-FFF2-40B4-BE49-F238E27FC236}">
                <a16:creationId xmlns:a16="http://schemas.microsoft.com/office/drawing/2014/main" id="{EC84AC42-89F0-0068-7875-7DC1A2AA7B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B3D546-3CA3-4FE8-64AB-6D709223DCD3}"/>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1064846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80941-36F6-378A-A8FD-375A425712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13A3EF-74F8-006D-F633-6E5DBF76CB89}"/>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4" name="Footer Placeholder 3">
            <a:extLst>
              <a:ext uri="{FF2B5EF4-FFF2-40B4-BE49-F238E27FC236}">
                <a16:creationId xmlns:a16="http://schemas.microsoft.com/office/drawing/2014/main" id="{B54FDA6D-8639-D77C-B3B0-C178BC2904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0B5159-27CE-93E7-7824-860223024DD6}"/>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1505857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CA46BF-0A41-6F3A-25DF-8E74949B5BAB}"/>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3" name="Footer Placeholder 2">
            <a:extLst>
              <a:ext uri="{FF2B5EF4-FFF2-40B4-BE49-F238E27FC236}">
                <a16:creationId xmlns:a16="http://schemas.microsoft.com/office/drawing/2014/main" id="{AE97CCC7-A3A7-102A-7482-81622F5CD4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F16E06-3AD5-FEDC-DDC2-414A2B67523C}"/>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30436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A3FDA-719E-7651-B95B-AE2E9FE6C6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7855E1-E440-DC10-A215-F1209A31B1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22C499-BFB4-5898-AEC2-3ADC4DE96C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E7AE4B-167F-6E65-9FAF-A1214EE5E2FD}"/>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6" name="Footer Placeholder 5">
            <a:extLst>
              <a:ext uri="{FF2B5EF4-FFF2-40B4-BE49-F238E27FC236}">
                <a16:creationId xmlns:a16="http://schemas.microsoft.com/office/drawing/2014/main" id="{1556D08D-9B98-C3BB-4856-C802D12C06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F2A49D-AFB4-C115-8CD4-6BB2F28C58C1}"/>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2774861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1E632-9013-1BCA-9F3D-52B0072A81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93A98A-BCBC-7CFF-8796-317499AA2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23D5DD-7AE3-90C1-D45D-C799BF555F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B2EA92-A268-39CC-7DAA-3914357B9226}"/>
              </a:ext>
            </a:extLst>
          </p:cNvPr>
          <p:cNvSpPr>
            <a:spLocks noGrp="1"/>
          </p:cNvSpPr>
          <p:nvPr>
            <p:ph type="dt" sz="half" idx="10"/>
          </p:nvPr>
        </p:nvSpPr>
        <p:spPr/>
        <p:txBody>
          <a:bodyPr/>
          <a:lstStyle/>
          <a:p>
            <a:fld id="{8394891A-92B9-479C-9795-7BE9C3FCA8F2}" type="datetimeFigureOut">
              <a:rPr lang="en-US" smtClean="0"/>
              <a:t>11/23/2024</a:t>
            </a:fld>
            <a:endParaRPr lang="en-US"/>
          </a:p>
        </p:txBody>
      </p:sp>
      <p:sp>
        <p:nvSpPr>
          <p:cNvPr id="6" name="Footer Placeholder 5">
            <a:extLst>
              <a:ext uri="{FF2B5EF4-FFF2-40B4-BE49-F238E27FC236}">
                <a16:creationId xmlns:a16="http://schemas.microsoft.com/office/drawing/2014/main" id="{51B9E9E5-410B-8D92-266D-7B6C02F92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6D7753-6A1C-194B-91F7-83F0EA9F8869}"/>
              </a:ext>
            </a:extLst>
          </p:cNvPr>
          <p:cNvSpPr>
            <a:spLocks noGrp="1"/>
          </p:cNvSpPr>
          <p:nvPr>
            <p:ph type="sldNum" sz="quarter" idx="12"/>
          </p:nvPr>
        </p:nvSpPr>
        <p:spPr/>
        <p:txBody>
          <a:bodyPr/>
          <a:lstStyle/>
          <a:p>
            <a:fld id="{0C09DCE8-2C9F-4605-ACEE-7FE6C73F5C3A}" type="slidenum">
              <a:rPr lang="en-US" smtClean="0"/>
              <a:t>‹#›</a:t>
            </a:fld>
            <a:endParaRPr lang="en-US"/>
          </a:p>
        </p:txBody>
      </p:sp>
    </p:spTree>
    <p:extLst>
      <p:ext uri="{BB962C8B-B14F-4D97-AF65-F5344CB8AC3E}">
        <p14:creationId xmlns:p14="http://schemas.microsoft.com/office/powerpoint/2010/main" val="3940289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0FD05A-62F3-0BE4-34F0-5C714CA710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E6BA0C-8D2D-9372-4E28-F56F8509D2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2768F-2883-7655-1A7C-EE4A9D1C6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94891A-92B9-479C-9795-7BE9C3FCA8F2}" type="datetimeFigureOut">
              <a:rPr lang="en-US" smtClean="0"/>
              <a:t>11/23/2024</a:t>
            </a:fld>
            <a:endParaRPr lang="en-US"/>
          </a:p>
        </p:txBody>
      </p:sp>
      <p:sp>
        <p:nvSpPr>
          <p:cNvPr id="5" name="Footer Placeholder 4">
            <a:extLst>
              <a:ext uri="{FF2B5EF4-FFF2-40B4-BE49-F238E27FC236}">
                <a16:creationId xmlns:a16="http://schemas.microsoft.com/office/drawing/2014/main" id="{8D61CC9A-B71F-8A04-F404-AA2F3DA628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6FF27D8-671E-AEFB-7D7A-75E7D866B8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09DCE8-2C9F-4605-ACEE-7FE6C73F5C3A}" type="slidenum">
              <a:rPr lang="en-US" smtClean="0"/>
              <a:t>‹#›</a:t>
            </a:fld>
            <a:endParaRPr lang="en-US"/>
          </a:p>
        </p:txBody>
      </p:sp>
    </p:spTree>
    <p:extLst>
      <p:ext uri="{BB962C8B-B14F-4D97-AF65-F5344CB8AC3E}">
        <p14:creationId xmlns:p14="http://schemas.microsoft.com/office/powerpoint/2010/main" val="530780504"/>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rgbClr val="C00000"/>
        </a:solidFill>
        <a:effectLst/>
      </p:bgPr>
    </p:bg>
    <p:spTree>
      <p:nvGrpSpPr>
        <p:cNvPr id="1" name="">
          <a:extLst>
            <a:ext uri="{FF2B5EF4-FFF2-40B4-BE49-F238E27FC236}">
              <a16:creationId xmlns:a16="http://schemas.microsoft.com/office/drawing/2014/main" id="{912C2A54-9388-33D0-A454-B5AF34B3ECA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0CC4933-4B7F-BC6F-AA93-0823A5D4060B}"/>
              </a:ext>
            </a:extLst>
          </p:cNvPr>
          <p:cNvSpPr txBox="1"/>
          <p:nvPr/>
        </p:nvSpPr>
        <p:spPr>
          <a:xfrm>
            <a:off x="3048000" y="0"/>
            <a:ext cx="6096000" cy="2862322"/>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CASTING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STONES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endParaRPr>
          </a:p>
        </p:txBody>
      </p:sp>
      <p:pic>
        <p:nvPicPr>
          <p:cNvPr id="1026" name="Picture 2" descr="‘While they were stoning him, Stephen prayed, “Lord Jesus, receive my spirit.” Then he fell on his knees and cried out, “Lord, do not hold this sin against them.” When he had said this, he fell asleep.’ – Slide 20">
            <a:extLst>
              <a:ext uri="{FF2B5EF4-FFF2-40B4-BE49-F238E27FC236}">
                <a16:creationId xmlns:a16="http://schemas.microsoft.com/office/drawing/2014/main" id="{B52BF0A7-1D9A-AAB4-E821-6108756820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286000"/>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02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26" name="Picture 2" descr="‘While they were stoning him, Stephen prayed, “Lord Jesus, receive my spirit.” Then he fell on his knees and cried out, “Lord, do not hold this sin against them.” When he had said this, he fell asleep.’ – Slide 20">
            <a:extLst>
              <a:ext uri="{FF2B5EF4-FFF2-40B4-BE49-F238E27FC236}">
                <a16:creationId xmlns:a16="http://schemas.microsoft.com/office/drawing/2014/main" id="{0AE27B0E-8E73-E5A1-EEBF-C7CC069AC0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286000"/>
            <a:ext cx="6096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FEB086F-ED4C-A705-1754-58F974FAD8C7}"/>
              </a:ext>
            </a:extLst>
          </p:cNvPr>
          <p:cNvSpPr txBox="1"/>
          <p:nvPr/>
        </p:nvSpPr>
        <p:spPr>
          <a:xfrm>
            <a:off x="6096000" y="0"/>
            <a:ext cx="609600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CASTING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STONES</a:t>
            </a:r>
          </a:p>
        </p:txBody>
      </p:sp>
      <p:sp>
        <p:nvSpPr>
          <p:cNvPr id="5" name="TextBox 4">
            <a:extLst>
              <a:ext uri="{FF2B5EF4-FFF2-40B4-BE49-F238E27FC236}">
                <a16:creationId xmlns:a16="http://schemas.microsoft.com/office/drawing/2014/main" id="{C30C12E0-ACEF-7587-B492-923A26716E6D}"/>
              </a:ext>
            </a:extLst>
          </p:cNvPr>
          <p:cNvSpPr txBox="1"/>
          <p:nvPr/>
        </p:nvSpPr>
        <p:spPr>
          <a:xfrm>
            <a:off x="0" y="0"/>
            <a:ext cx="6096000" cy="7094250"/>
          </a:xfrm>
          <a:prstGeom prst="rect">
            <a:avLst/>
          </a:prstGeom>
          <a:solidFill>
            <a:srgbClr val="C0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Titania Shadow" panose="00000400000000000000" pitchFamily="2" charset="0"/>
                <a:ea typeface="+mn-ea"/>
                <a:cs typeface="+mn-cs"/>
              </a:rPr>
              <a:t>Introduction</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Leviticus 20:2; 24:14; Numbers 15:32-36; Deuteronomy 17:2-5; 21:18-21; Joshua 7:20-25</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Romans 13:4</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p:txBody>
      </p:sp>
    </p:spTree>
    <p:extLst>
      <p:ext uri="{BB962C8B-B14F-4D97-AF65-F5344CB8AC3E}">
        <p14:creationId xmlns:p14="http://schemas.microsoft.com/office/powerpoint/2010/main" val="191459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6AEC492-8BC2-B342-3B43-E86053FEFA10}"/>
            </a:ext>
          </a:extLst>
        </p:cNvPr>
        <p:cNvGrpSpPr/>
        <p:nvPr/>
      </p:nvGrpSpPr>
      <p:grpSpPr>
        <a:xfrm>
          <a:off x="0" y="0"/>
          <a:ext cx="0" cy="0"/>
          <a:chOff x="0" y="0"/>
          <a:chExt cx="0" cy="0"/>
        </a:xfrm>
      </p:grpSpPr>
      <p:pic>
        <p:nvPicPr>
          <p:cNvPr id="1026" name="Picture 2" descr="‘While they were stoning him, Stephen prayed, “Lord Jesus, receive my spirit.” Then he fell on his knees and cried out, “Lord, do not hold this sin against them.” When he had said this, he fell asleep.’ – Slide 20">
            <a:extLst>
              <a:ext uri="{FF2B5EF4-FFF2-40B4-BE49-F238E27FC236}">
                <a16:creationId xmlns:a16="http://schemas.microsoft.com/office/drawing/2014/main" id="{16CDD60D-4522-579B-3E86-CBCD379B41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286000"/>
            <a:ext cx="6096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593EEE0-2FB4-3023-C6F7-F6C00C3CD77D}"/>
              </a:ext>
            </a:extLst>
          </p:cNvPr>
          <p:cNvSpPr txBox="1"/>
          <p:nvPr/>
        </p:nvSpPr>
        <p:spPr>
          <a:xfrm>
            <a:off x="6096000" y="0"/>
            <a:ext cx="609600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CASTING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STONES</a:t>
            </a:r>
          </a:p>
        </p:txBody>
      </p:sp>
      <p:sp>
        <p:nvSpPr>
          <p:cNvPr id="5" name="TextBox 4">
            <a:extLst>
              <a:ext uri="{FF2B5EF4-FFF2-40B4-BE49-F238E27FC236}">
                <a16:creationId xmlns:a16="http://schemas.microsoft.com/office/drawing/2014/main" id="{26AFE5DB-F76F-284B-31E2-F7804AFE077F}"/>
              </a:ext>
            </a:extLst>
          </p:cNvPr>
          <p:cNvSpPr txBox="1"/>
          <p:nvPr/>
        </p:nvSpPr>
        <p:spPr>
          <a:xfrm>
            <a:off x="0" y="0"/>
            <a:ext cx="6096000" cy="7171194"/>
          </a:xfrm>
          <a:prstGeom prst="rect">
            <a:avLst/>
          </a:prstGeom>
          <a:solidFill>
            <a:srgbClr val="C00000"/>
          </a:solid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a:tabLst/>
              <a:defRPr/>
            </a:pPr>
            <a:r>
              <a:rPr kumimoji="0" lang="en-US" sz="4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Titania Shadow" panose="00000400000000000000" pitchFamily="2" charset="0"/>
                <a:ea typeface="+mn-ea"/>
                <a:cs typeface="+mn-cs"/>
              </a:rPr>
              <a:t>An Adulteress Was Not Stoned</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John 8:2-11</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Leviticus 20:10; Deuteronomy 22:22</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Deuteronomy 17:6-7</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40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p:txBody>
      </p:sp>
    </p:spTree>
    <p:extLst>
      <p:ext uri="{BB962C8B-B14F-4D97-AF65-F5344CB8AC3E}">
        <p14:creationId xmlns:p14="http://schemas.microsoft.com/office/powerpoint/2010/main" val="42365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61A9C9FD-53D4-B1C1-050D-46C109B81154}"/>
            </a:ext>
          </a:extLst>
        </p:cNvPr>
        <p:cNvGrpSpPr/>
        <p:nvPr/>
      </p:nvGrpSpPr>
      <p:grpSpPr>
        <a:xfrm>
          <a:off x="0" y="0"/>
          <a:ext cx="0" cy="0"/>
          <a:chOff x="0" y="0"/>
          <a:chExt cx="0" cy="0"/>
        </a:xfrm>
      </p:grpSpPr>
      <p:pic>
        <p:nvPicPr>
          <p:cNvPr id="1026" name="Picture 2" descr="‘While they were stoning him, Stephen prayed, “Lord Jesus, receive my spirit.” Then he fell on his knees and cried out, “Lord, do not hold this sin against them.” When he had said this, he fell asleep.’ – Slide 20">
            <a:extLst>
              <a:ext uri="{FF2B5EF4-FFF2-40B4-BE49-F238E27FC236}">
                <a16:creationId xmlns:a16="http://schemas.microsoft.com/office/drawing/2014/main" id="{15D42211-85FF-8D8A-7292-F7057E5CE7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286000"/>
            <a:ext cx="6096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2064B7D-E237-C754-F2FC-2A87EC07FA75}"/>
              </a:ext>
            </a:extLst>
          </p:cNvPr>
          <p:cNvSpPr txBox="1"/>
          <p:nvPr/>
        </p:nvSpPr>
        <p:spPr>
          <a:xfrm>
            <a:off x="6096000" y="0"/>
            <a:ext cx="609600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CASTING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STONES</a:t>
            </a:r>
          </a:p>
        </p:txBody>
      </p:sp>
      <p:sp>
        <p:nvSpPr>
          <p:cNvPr id="5" name="TextBox 4">
            <a:extLst>
              <a:ext uri="{FF2B5EF4-FFF2-40B4-BE49-F238E27FC236}">
                <a16:creationId xmlns:a16="http://schemas.microsoft.com/office/drawing/2014/main" id="{828AD879-7C2A-687F-E3F8-809E82159E82}"/>
              </a:ext>
            </a:extLst>
          </p:cNvPr>
          <p:cNvSpPr txBox="1"/>
          <p:nvPr/>
        </p:nvSpPr>
        <p:spPr>
          <a:xfrm>
            <a:off x="0" y="0"/>
            <a:ext cx="6096000" cy="7248138"/>
          </a:xfrm>
          <a:prstGeom prst="rect">
            <a:avLst/>
          </a:prstGeom>
          <a:solidFill>
            <a:srgbClr val="C00000"/>
          </a:solid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2"/>
              <a:tabLst/>
              <a:defRPr/>
            </a:pPr>
            <a:r>
              <a:rPr kumimoji="0" lang="en-US" sz="4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Titania Shadow" panose="00000400000000000000" pitchFamily="2" charset="0"/>
                <a:ea typeface="+mn-ea"/>
                <a:cs typeface="+mn-cs"/>
              </a:rPr>
              <a:t>Stephen Was Stoned and So Was Paul</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Acts 6:8-14; 7:51-60</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2</a:t>
            </a:r>
            <a:r>
              <a:rPr kumimoji="0" lang="en-US" sz="3500" b="0" i="0" u="none" strike="noStrike" kern="1200" cap="none" spc="0" normalizeH="0" baseline="30000" noProof="0" dirty="0">
                <a:ln>
                  <a:noFill/>
                </a:ln>
                <a:solidFill>
                  <a:prstClr val="white"/>
                </a:solidFill>
                <a:effectLst/>
                <a:uLnTx/>
                <a:uFillTx/>
                <a:latin typeface="Titania" panose="02000506020000020004" pitchFamily="2" charset="0"/>
                <a:ea typeface="+mn-ea"/>
                <a:cs typeface="+mn-cs"/>
              </a:rPr>
              <a:t>nd</a:t>
            </a: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 Corinthians 11:25; </a:t>
            </a:r>
            <a:b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b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Acts 14:19-20</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Matthew 5:10-12; 2</a:t>
            </a:r>
            <a:r>
              <a:rPr kumimoji="0" lang="en-US" sz="3500" b="0" i="0" u="none" strike="noStrike" kern="1200" cap="none" spc="0" normalizeH="0" baseline="30000" noProof="0" dirty="0">
                <a:ln>
                  <a:noFill/>
                </a:ln>
                <a:solidFill>
                  <a:prstClr val="white"/>
                </a:solidFill>
                <a:effectLst/>
                <a:uLnTx/>
                <a:uFillTx/>
                <a:latin typeface="Titania" panose="02000506020000020004" pitchFamily="2" charset="0"/>
                <a:ea typeface="+mn-ea"/>
                <a:cs typeface="+mn-cs"/>
              </a:rPr>
              <a:t>nd</a:t>
            </a: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 Timothy 3:12; 1</a:t>
            </a:r>
            <a:r>
              <a:rPr kumimoji="0" lang="en-US" sz="3500" b="0" i="0" u="none" strike="noStrike" kern="1200" cap="none" spc="0" normalizeH="0" baseline="30000" noProof="0" dirty="0">
                <a:ln>
                  <a:noFill/>
                </a:ln>
                <a:solidFill>
                  <a:prstClr val="white"/>
                </a:solidFill>
                <a:effectLst/>
                <a:uLnTx/>
                <a:uFillTx/>
                <a:latin typeface="Titania" panose="02000506020000020004" pitchFamily="2" charset="0"/>
                <a:ea typeface="+mn-ea"/>
                <a:cs typeface="+mn-cs"/>
              </a:rPr>
              <a:t>st</a:t>
            </a: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 Peter 4:16</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endPar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endParaRPr>
          </a:p>
        </p:txBody>
      </p:sp>
    </p:spTree>
    <p:extLst>
      <p:ext uri="{BB962C8B-B14F-4D97-AF65-F5344CB8AC3E}">
        <p14:creationId xmlns:p14="http://schemas.microsoft.com/office/powerpoint/2010/main" val="61656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8F82D3D-3CD8-FCA4-1FEA-C4F24CE663B3}"/>
            </a:ext>
          </a:extLst>
        </p:cNvPr>
        <p:cNvGrpSpPr/>
        <p:nvPr/>
      </p:nvGrpSpPr>
      <p:grpSpPr>
        <a:xfrm>
          <a:off x="0" y="0"/>
          <a:ext cx="0" cy="0"/>
          <a:chOff x="0" y="0"/>
          <a:chExt cx="0" cy="0"/>
        </a:xfrm>
      </p:grpSpPr>
      <p:pic>
        <p:nvPicPr>
          <p:cNvPr id="1026" name="Picture 2" descr="‘While they were stoning him, Stephen prayed, “Lord Jesus, receive my spirit.” Then he fell on his knees and cried out, “Lord, do not hold this sin against them.” When he had said this, he fell asleep.’ – Slide 20">
            <a:extLst>
              <a:ext uri="{FF2B5EF4-FFF2-40B4-BE49-F238E27FC236}">
                <a16:creationId xmlns:a16="http://schemas.microsoft.com/office/drawing/2014/main" id="{60D1C7D0-4454-B814-3FD6-C95144616D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286000"/>
            <a:ext cx="6096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D9358BB-D15B-0D0A-4B84-3B8316124062}"/>
              </a:ext>
            </a:extLst>
          </p:cNvPr>
          <p:cNvSpPr txBox="1"/>
          <p:nvPr/>
        </p:nvSpPr>
        <p:spPr>
          <a:xfrm>
            <a:off x="6096000" y="0"/>
            <a:ext cx="609600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CASTING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tania" panose="02000506020000020004" pitchFamily="2" charset="0"/>
                <a:ea typeface="+mn-ea"/>
                <a:cs typeface="+mn-cs"/>
              </a:rPr>
              <a:t>STONES</a:t>
            </a:r>
          </a:p>
        </p:txBody>
      </p:sp>
      <p:sp>
        <p:nvSpPr>
          <p:cNvPr id="5" name="TextBox 4">
            <a:extLst>
              <a:ext uri="{FF2B5EF4-FFF2-40B4-BE49-F238E27FC236}">
                <a16:creationId xmlns:a16="http://schemas.microsoft.com/office/drawing/2014/main" id="{279205A2-D281-CE50-AF9C-88CF1379C1B5}"/>
              </a:ext>
            </a:extLst>
          </p:cNvPr>
          <p:cNvSpPr txBox="1"/>
          <p:nvPr/>
        </p:nvSpPr>
        <p:spPr>
          <a:xfrm>
            <a:off x="0" y="0"/>
            <a:ext cx="6096000" cy="6863417"/>
          </a:xfrm>
          <a:prstGeom prst="rect">
            <a:avLst/>
          </a:prstGeom>
          <a:solidFill>
            <a:srgbClr val="C00000"/>
          </a:solidFill>
        </p:spPr>
        <p:txBody>
          <a:bodyPr wrap="square" rtlCol="0">
            <a:spAutoFit/>
          </a:bodyPr>
          <a:lstStyle/>
          <a:p>
            <a:pPr marL="1028700" marR="0" lvl="0" indent="-1028700" algn="l" defTabSz="914400" rtl="0" eaLnBrk="1" fontAlgn="auto" latinLnBrk="0" hangingPunct="1">
              <a:lnSpc>
                <a:spcPct val="100000"/>
              </a:lnSpc>
              <a:spcBef>
                <a:spcPts val="0"/>
              </a:spcBef>
              <a:spcAft>
                <a:spcPts val="0"/>
              </a:spcAft>
              <a:buClrTx/>
              <a:buSzTx/>
              <a:buFont typeface="+mj-lt"/>
              <a:buAutoNum type="romanUcPeriod" startAt="3"/>
              <a:tabLst/>
              <a:defRPr/>
            </a:pPr>
            <a:r>
              <a:rPr kumimoji="0" lang="en-US" sz="4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Titania Shadow" panose="00000400000000000000" pitchFamily="2" charset="0"/>
                <a:ea typeface="+mn-ea"/>
                <a:cs typeface="+mn-cs"/>
              </a:rPr>
              <a:t>Jesus Was Not Stoned</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John 8:48-59; 10:22-39</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Luke 4:29-30</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John 6:15</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John 7:1-10, 19-20, 25, 30; 8:18-20</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John 10:17-18</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0" i="0" u="none" strike="noStrike" kern="1200" cap="none" spc="0" normalizeH="0" baseline="0" noProof="0" dirty="0">
                <a:ln>
                  <a:noFill/>
                </a:ln>
                <a:solidFill>
                  <a:prstClr val="white"/>
                </a:solidFill>
                <a:effectLst/>
                <a:uLnTx/>
                <a:uFillTx/>
                <a:latin typeface="Titania" panose="02000506020000020004" pitchFamily="2" charset="0"/>
                <a:ea typeface="+mn-ea"/>
                <a:cs typeface="+mn-cs"/>
              </a:rPr>
              <a:t>Psalm 22:16-18; Zechariah 12:10</a:t>
            </a:r>
          </a:p>
        </p:txBody>
      </p:sp>
    </p:spTree>
    <p:extLst>
      <p:ext uri="{BB962C8B-B14F-4D97-AF65-F5344CB8AC3E}">
        <p14:creationId xmlns:p14="http://schemas.microsoft.com/office/powerpoint/2010/main" val="66035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Words>
  <Application>Microsoft Office PowerPoint</Application>
  <PresentationFormat>Widescreen</PresentationFormat>
  <Paragraphs>32</Paragraphs>
  <Slides>5</Slides>
  <Notes>0</Notes>
  <HiddenSlides>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Aptos Display</vt:lpstr>
      <vt:lpstr>Arial</vt:lpstr>
      <vt:lpstr>Calibri</vt:lpstr>
      <vt:lpstr>Titania</vt:lpstr>
      <vt:lpstr>Titania Shadow</vt:lpstr>
      <vt:lpstr>3_Office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Rachel Dockens</cp:lastModifiedBy>
  <cp:revision>645</cp:revision>
  <dcterms:created xsi:type="dcterms:W3CDTF">2023-05-27T00:35:32Z</dcterms:created>
  <dcterms:modified xsi:type="dcterms:W3CDTF">2024-11-24T01:58:18Z</dcterms:modified>
</cp:coreProperties>
</file>