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333300"/>
    <a:srgbClr val="A3A3E0"/>
    <a:srgbClr val="FFFF99"/>
    <a:srgbClr val="0B76A0"/>
    <a:srgbClr val="CC6600"/>
    <a:srgbClr val="0033CC"/>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430" autoAdjust="0"/>
    <p:restoredTop sz="94660"/>
  </p:normalViewPr>
  <p:slideViewPr>
    <p:cSldViewPr snapToGrid="0">
      <p:cViewPr varScale="1">
        <p:scale>
          <a:sx n="48" d="100"/>
          <a:sy n="48" d="100"/>
        </p:scale>
        <p:origin x="48" y="13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B64F4-E7D7-46D3-90A7-FEEC4034C0D7}" type="datetimeFigureOut">
              <a:rPr lang="en-US" smtClean="0"/>
              <a:t>11/23/2024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E70CE-8525-4B1D-B070-76B9766C06A5}" type="slidenum">
              <a:rPr lang="en-US" smtClean="0"/>
              <a:t>‹#›</a:t>
            </a:fld>
            <a:endParaRPr lang="en-US"/>
          </a:p>
        </p:txBody>
      </p:sp>
    </p:spTree>
    <p:extLst>
      <p:ext uri="{BB962C8B-B14F-4D97-AF65-F5344CB8AC3E}">
        <p14:creationId xmlns:p14="http://schemas.microsoft.com/office/powerpoint/2010/main" val="1069332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96C35-1E9F-8C9D-5A2E-81BCDC3AAA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8D13E2-04D7-1AF9-8172-D014D066B0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8B6D22-74E2-0880-9D49-88746C0F180E}"/>
              </a:ext>
            </a:extLst>
          </p:cNvPr>
          <p:cNvSpPr>
            <a:spLocks noGrp="1"/>
          </p:cNvSpPr>
          <p:nvPr>
            <p:ph type="dt" sz="half" idx="10"/>
          </p:nvPr>
        </p:nvSpPr>
        <p:spPr/>
        <p:txBody>
          <a:bodyPr/>
          <a:lstStyle/>
          <a:p>
            <a:fld id="{8394891A-92B9-479C-9795-7BE9C3FCA8F2}" type="datetimeFigureOut">
              <a:rPr lang="en-US" smtClean="0"/>
              <a:t>11/23/2024</a:t>
            </a:fld>
            <a:endParaRPr lang="en-US"/>
          </a:p>
        </p:txBody>
      </p:sp>
      <p:sp>
        <p:nvSpPr>
          <p:cNvPr id="5" name="Footer Placeholder 4">
            <a:extLst>
              <a:ext uri="{FF2B5EF4-FFF2-40B4-BE49-F238E27FC236}">
                <a16:creationId xmlns:a16="http://schemas.microsoft.com/office/drawing/2014/main" id="{F5C12112-8504-7F45-5BAB-F902C4C07D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2026F6-726E-2AF1-A3E0-4449C7D596D8}"/>
              </a:ext>
            </a:extLst>
          </p:cNvPr>
          <p:cNvSpPr>
            <a:spLocks noGrp="1"/>
          </p:cNvSpPr>
          <p:nvPr>
            <p:ph type="sldNum" sz="quarter" idx="12"/>
          </p:nvPr>
        </p:nvSpPr>
        <p:spPr/>
        <p:txBody>
          <a:bodyPr/>
          <a:lstStyle/>
          <a:p>
            <a:fld id="{0C09DCE8-2C9F-4605-ACEE-7FE6C73F5C3A}" type="slidenum">
              <a:rPr lang="en-US" smtClean="0"/>
              <a:t>‹#›</a:t>
            </a:fld>
            <a:endParaRPr lang="en-US"/>
          </a:p>
        </p:txBody>
      </p:sp>
    </p:spTree>
    <p:extLst>
      <p:ext uri="{BB962C8B-B14F-4D97-AF65-F5344CB8AC3E}">
        <p14:creationId xmlns:p14="http://schemas.microsoft.com/office/powerpoint/2010/main" val="2804454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E0C2-BE2B-8E9E-EA78-F3B3970943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7FF998-B5F9-71CC-D0BB-242AF2F9BF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61C2DB-EA4F-0CEE-6A91-C286402007C5}"/>
              </a:ext>
            </a:extLst>
          </p:cNvPr>
          <p:cNvSpPr>
            <a:spLocks noGrp="1"/>
          </p:cNvSpPr>
          <p:nvPr>
            <p:ph type="dt" sz="half" idx="10"/>
          </p:nvPr>
        </p:nvSpPr>
        <p:spPr/>
        <p:txBody>
          <a:bodyPr/>
          <a:lstStyle/>
          <a:p>
            <a:fld id="{8394891A-92B9-479C-9795-7BE9C3FCA8F2}" type="datetimeFigureOut">
              <a:rPr lang="en-US" smtClean="0"/>
              <a:t>11/23/2024</a:t>
            </a:fld>
            <a:endParaRPr lang="en-US"/>
          </a:p>
        </p:txBody>
      </p:sp>
      <p:sp>
        <p:nvSpPr>
          <p:cNvPr id="5" name="Footer Placeholder 4">
            <a:extLst>
              <a:ext uri="{FF2B5EF4-FFF2-40B4-BE49-F238E27FC236}">
                <a16:creationId xmlns:a16="http://schemas.microsoft.com/office/drawing/2014/main" id="{6739A591-CFD8-9668-EB8A-D3C25A5A6D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7FBD5F-B673-637F-A731-84E57804FCA1}"/>
              </a:ext>
            </a:extLst>
          </p:cNvPr>
          <p:cNvSpPr>
            <a:spLocks noGrp="1"/>
          </p:cNvSpPr>
          <p:nvPr>
            <p:ph type="sldNum" sz="quarter" idx="12"/>
          </p:nvPr>
        </p:nvSpPr>
        <p:spPr/>
        <p:txBody>
          <a:bodyPr/>
          <a:lstStyle/>
          <a:p>
            <a:fld id="{0C09DCE8-2C9F-4605-ACEE-7FE6C73F5C3A}" type="slidenum">
              <a:rPr lang="en-US" smtClean="0"/>
              <a:t>‹#›</a:t>
            </a:fld>
            <a:endParaRPr lang="en-US"/>
          </a:p>
        </p:txBody>
      </p:sp>
    </p:spTree>
    <p:extLst>
      <p:ext uri="{BB962C8B-B14F-4D97-AF65-F5344CB8AC3E}">
        <p14:creationId xmlns:p14="http://schemas.microsoft.com/office/powerpoint/2010/main" val="2457960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F9C6F9-4098-FEB0-D098-78042FC291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392556-D0E1-D25B-7635-E384D57514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F19E7-1700-1FCF-AA20-25EE72F7A302}"/>
              </a:ext>
            </a:extLst>
          </p:cNvPr>
          <p:cNvSpPr>
            <a:spLocks noGrp="1"/>
          </p:cNvSpPr>
          <p:nvPr>
            <p:ph type="dt" sz="half" idx="10"/>
          </p:nvPr>
        </p:nvSpPr>
        <p:spPr/>
        <p:txBody>
          <a:bodyPr/>
          <a:lstStyle/>
          <a:p>
            <a:fld id="{8394891A-92B9-479C-9795-7BE9C3FCA8F2}" type="datetimeFigureOut">
              <a:rPr lang="en-US" smtClean="0"/>
              <a:t>11/23/2024</a:t>
            </a:fld>
            <a:endParaRPr lang="en-US"/>
          </a:p>
        </p:txBody>
      </p:sp>
      <p:sp>
        <p:nvSpPr>
          <p:cNvPr id="5" name="Footer Placeholder 4">
            <a:extLst>
              <a:ext uri="{FF2B5EF4-FFF2-40B4-BE49-F238E27FC236}">
                <a16:creationId xmlns:a16="http://schemas.microsoft.com/office/drawing/2014/main" id="{968A4974-2009-6647-FA47-A3E643BE66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9318D7-9FB1-B594-41B0-81C6AB068198}"/>
              </a:ext>
            </a:extLst>
          </p:cNvPr>
          <p:cNvSpPr>
            <a:spLocks noGrp="1"/>
          </p:cNvSpPr>
          <p:nvPr>
            <p:ph type="sldNum" sz="quarter" idx="12"/>
          </p:nvPr>
        </p:nvSpPr>
        <p:spPr/>
        <p:txBody>
          <a:bodyPr/>
          <a:lstStyle/>
          <a:p>
            <a:fld id="{0C09DCE8-2C9F-4605-ACEE-7FE6C73F5C3A}" type="slidenum">
              <a:rPr lang="en-US" smtClean="0"/>
              <a:t>‹#›</a:t>
            </a:fld>
            <a:endParaRPr lang="en-US"/>
          </a:p>
        </p:txBody>
      </p:sp>
    </p:spTree>
    <p:extLst>
      <p:ext uri="{BB962C8B-B14F-4D97-AF65-F5344CB8AC3E}">
        <p14:creationId xmlns:p14="http://schemas.microsoft.com/office/powerpoint/2010/main" val="43288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E1CFD-3DFD-CC25-3443-4ACF66FBCA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C05279-415E-A35C-52F3-290B7796B3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8D5667-5BEE-B529-53C9-F535C396C66B}"/>
              </a:ext>
            </a:extLst>
          </p:cNvPr>
          <p:cNvSpPr>
            <a:spLocks noGrp="1"/>
          </p:cNvSpPr>
          <p:nvPr>
            <p:ph type="dt" sz="half" idx="10"/>
          </p:nvPr>
        </p:nvSpPr>
        <p:spPr/>
        <p:txBody>
          <a:bodyPr/>
          <a:lstStyle/>
          <a:p>
            <a:fld id="{8394891A-92B9-479C-9795-7BE9C3FCA8F2}" type="datetimeFigureOut">
              <a:rPr lang="en-US" smtClean="0"/>
              <a:t>11/23/2024</a:t>
            </a:fld>
            <a:endParaRPr lang="en-US"/>
          </a:p>
        </p:txBody>
      </p:sp>
      <p:sp>
        <p:nvSpPr>
          <p:cNvPr id="5" name="Footer Placeholder 4">
            <a:extLst>
              <a:ext uri="{FF2B5EF4-FFF2-40B4-BE49-F238E27FC236}">
                <a16:creationId xmlns:a16="http://schemas.microsoft.com/office/drawing/2014/main" id="{51AC9BE5-6F58-FECA-AA6F-81E7886586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6A5CB-1091-17BA-3CC3-33CB8ED61BF3}"/>
              </a:ext>
            </a:extLst>
          </p:cNvPr>
          <p:cNvSpPr>
            <a:spLocks noGrp="1"/>
          </p:cNvSpPr>
          <p:nvPr>
            <p:ph type="sldNum" sz="quarter" idx="12"/>
          </p:nvPr>
        </p:nvSpPr>
        <p:spPr/>
        <p:txBody>
          <a:bodyPr/>
          <a:lstStyle/>
          <a:p>
            <a:fld id="{0C09DCE8-2C9F-4605-ACEE-7FE6C73F5C3A}" type="slidenum">
              <a:rPr lang="en-US" smtClean="0"/>
              <a:t>‹#›</a:t>
            </a:fld>
            <a:endParaRPr lang="en-US"/>
          </a:p>
        </p:txBody>
      </p:sp>
    </p:spTree>
    <p:extLst>
      <p:ext uri="{BB962C8B-B14F-4D97-AF65-F5344CB8AC3E}">
        <p14:creationId xmlns:p14="http://schemas.microsoft.com/office/powerpoint/2010/main" val="10811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4B0B4-A9F6-16BB-4858-1DED7DF87A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DC278E-2B9F-1412-8847-15F46B4978E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70F6BF-ED88-A42C-6F55-22C6E3634F27}"/>
              </a:ext>
            </a:extLst>
          </p:cNvPr>
          <p:cNvSpPr>
            <a:spLocks noGrp="1"/>
          </p:cNvSpPr>
          <p:nvPr>
            <p:ph type="dt" sz="half" idx="10"/>
          </p:nvPr>
        </p:nvSpPr>
        <p:spPr/>
        <p:txBody>
          <a:bodyPr/>
          <a:lstStyle/>
          <a:p>
            <a:fld id="{8394891A-92B9-479C-9795-7BE9C3FCA8F2}" type="datetimeFigureOut">
              <a:rPr lang="en-US" smtClean="0"/>
              <a:t>11/23/2024</a:t>
            </a:fld>
            <a:endParaRPr lang="en-US"/>
          </a:p>
        </p:txBody>
      </p:sp>
      <p:sp>
        <p:nvSpPr>
          <p:cNvPr id="5" name="Footer Placeholder 4">
            <a:extLst>
              <a:ext uri="{FF2B5EF4-FFF2-40B4-BE49-F238E27FC236}">
                <a16:creationId xmlns:a16="http://schemas.microsoft.com/office/drawing/2014/main" id="{55FBF1FA-F67C-3DC4-A5ED-D5B7B2B03B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474F0-11F8-A103-66F0-9D702A10A361}"/>
              </a:ext>
            </a:extLst>
          </p:cNvPr>
          <p:cNvSpPr>
            <a:spLocks noGrp="1"/>
          </p:cNvSpPr>
          <p:nvPr>
            <p:ph type="sldNum" sz="quarter" idx="12"/>
          </p:nvPr>
        </p:nvSpPr>
        <p:spPr/>
        <p:txBody>
          <a:bodyPr/>
          <a:lstStyle/>
          <a:p>
            <a:fld id="{0C09DCE8-2C9F-4605-ACEE-7FE6C73F5C3A}" type="slidenum">
              <a:rPr lang="en-US" smtClean="0"/>
              <a:t>‹#›</a:t>
            </a:fld>
            <a:endParaRPr lang="en-US"/>
          </a:p>
        </p:txBody>
      </p:sp>
    </p:spTree>
    <p:extLst>
      <p:ext uri="{BB962C8B-B14F-4D97-AF65-F5344CB8AC3E}">
        <p14:creationId xmlns:p14="http://schemas.microsoft.com/office/powerpoint/2010/main" val="212584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32F46-E884-38F8-59E9-5C4151FE3D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2283CE-A1DD-2C30-B879-86FE6A5C1D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652826-4EAB-46B0-4062-C6176E4036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871B96-3FFA-F7F5-5FFA-AD672485B5C7}"/>
              </a:ext>
            </a:extLst>
          </p:cNvPr>
          <p:cNvSpPr>
            <a:spLocks noGrp="1"/>
          </p:cNvSpPr>
          <p:nvPr>
            <p:ph type="dt" sz="half" idx="10"/>
          </p:nvPr>
        </p:nvSpPr>
        <p:spPr/>
        <p:txBody>
          <a:bodyPr/>
          <a:lstStyle/>
          <a:p>
            <a:fld id="{8394891A-92B9-479C-9795-7BE9C3FCA8F2}" type="datetimeFigureOut">
              <a:rPr lang="en-US" smtClean="0"/>
              <a:t>11/23/2024</a:t>
            </a:fld>
            <a:endParaRPr lang="en-US"/>
          </a:p>
        </p:txBody>
      </p:sp>
      <p:sp>
        <p:nvSpPr>
          <p:cNvPr id="6" name="Footer Placeholder 5">
            <a:extLst>
              <a:ext uri="{FF2B5EF4-FFF2-40B4-BE49-F238E27FC236}">
                <a16:creationId xmlns:a16="http://schemas.microsoft.com/office/drawing/2014/main" id="{E281FC78-DF17-952A-6E40-902E484C13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49A7C2-0099-0FE2-6B1E-98BDC5BFFD8F}"/>
              </a:ext>
            </a:extLst>
          </p:cNvPr>
          <p:cNvSpPr>
            <a:spLocks noGrp="1"/>
          </p:cNvSpPr>
          <p:nvPr>
            <p:ph type="sldNum" sz="quarter" idx="12"/>
          </p:nvPr>
        </p:nvSpPr>
        <p:spPr/>
        <p:txBody>
          <a:bodyPr/>
          <a:lstStyle/>
          <a:p>
            <a:fld id="{0C09DCE8-2C9F-4605-ACEE-7FE6C73F5C3A}" type="slidenum">
              <a:rPr lang="en-US" smtClean="0"/>
              <a:t>‹#›</a:t>
            </a:fld>
            <a:endParaRPr lang="en-US"/>
          </a:p>
        </p:txBody>
      </p:sp>
    </p:spTree>
    <p:extLst>
      <p:ext uri="{BB962C8B-B14F-4D97-AF65-F5344CB8AC3E}">
        <p14:creationId xmlns:p14="http://schemas.microsoft.com/office/powerpoint/2010/main" val="3373058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FB7BD-48CF-0CD5-0B59-F384E9AD76B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95D71F-338B-2635-6D59-350089AECC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298F5B-EA38-FB0B-1C69-27A587FB574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A71330-3E79-4CC1-7F11-C5D2366CC7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89D351-852B-D19F-4AE7-EA765D8AAE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B05F5E-831B-4B90-8163-6543FFBB9E78}"/>
              </a:ext>
            </a:extLst>
          </p:cNvPr>
          <p:cNvSpPr>
            <a:spLocks noGrp="1"/>
          </p:cNvSpPr>
          <p:nvPr>
            <p:ph type="dt" sz="half" idx="10"/>
          </p:nvPr>
        </p:nvSpPr>
        <p:spPr/>
        <p:txBody>
          <a:bodyPr/>
          <a:lstStyle/>
          <a:p>
            <a:fld id="{8394891A-92B9-479C-9795-7BE9C3FCA8F2}" type="datetimeFigureOut">
              <a:rPr lang="en-US" smtClean="0"/>
              <a:t>11/23/2024</a:t>
            </a:fld>
            <a:endParaRPr lang="en-US"/>
          </a:p>
        </p:txBody>
      </p:sp>
      <p:sp>
        <p:nvSpPr>
          <p:cNvPr id="8" name="Footer Placeholder 7">
            <a:extLst>
              <a:ext uri="{FF2B5EF4-FFF2-40B4-BE49-F238E27FC236}">
                <a16:creationId xmlns:a16="http://schemas.microsoft.com/office/drawing/2014/main" id="{EC84AC42-89F0-0068-7875-7DC1A2AA7B6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B3D546-3CA3-4FE8-64AB-6D709223DCD3}"/>
              </a:ext>
            </a:extLst>
          </p:cNvPr>
          <p:cNvSpPr>
            <a:spLocks noGrp="1"/>
          </p:cNvSpPr>
          <p:nvPr>
            <p:ph type="sldNum" sz="quarter" idx="12"/>
          </p:nvPr>
        </p:nvSpPr>
        <p:spPr/>
        <p:txBody>
          <a:bodyPr/>
          <a:lstStyle/>
          <a:p>
            <a:fld id="{0C09DCE8-2C9F-4605-ACEE-7FE6C73F5C3A}" type="slidenum">
              <a:rPr lang="en-US" smtClean="0"/>
              <a:t>‹#›</a:t>
            </a:fld>
            <a:endParaRPr lang="en-US"/>
          </a:p>
        </p:txBody>
      </p:sp>
    </p:spTree>
    <p:extLst>
      <p:ext uri="{BB962C8B-B14F-4D97-AF65-F5344CB8AC3E}">
        <p14:creationId xmlns:p14="http://schemas.microsoft.com/office/powerpoint/2010/main" val="1064846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80941-36F6-378A-A8FD-375A425712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13A3EF-74F8-006D-F633-6E5DBF76CB89}"/>
              </a:ext>
            </a:extLst>
          </p:cNvPr>
          <p:cNvSpPr>
            <a:spLocks noGrp="1"/>
          </p:cNvSpPr>
          <p:nvPr>
            <p:ph type="dt" sz="half" idx="10"/>
          </p:nvPr>
        </p:nvSpPr>
        <p:spPr/>
        <p:txBody>
          <a:bodyPr/>
          <a:lstStyle/>
          <a:p>
            <a:fld id="{8394891A-92B9-479C-9795-7BE9C3FCA8F2}" type="datetimeFigureOut">
              <a:rPr lang="en-US" smtClean="0"/>
              <a:t>11/23/2024</a:t>
            </a:fld>
            <a:endParaRPr lang="en-US"/>
          </a:p>
        </p:txBody>
      </p:sp>
      <p:sp>
        <p:nvSpPr>
          <p:cNvPr id="4" name="Footer Placeholder 3">
            <a:extLst>
              <a:ext uri="{FF2B5EF4-FFF2-40B4-BE49-F238E27FC236}">
                <a16:creationId xmlns:a16="http://schemas.microsoft.com/office/drawing/2014/main" id="{B54FDA6D-8639-D77C-B3B0-C178BC2904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0B5159-27CE-93E7-7824-860223024DD6}"/>
              </a:ext>
            </a:extLst>
          </p:cNvPr>
          <p:cNvSpPr>
            <a:spLocks noGrp="1"/>
          </p:cNvSpPr>
          <p:nvPr>
            <p:ph type="sldNum" sz="quarter" idx="12"/>
          </p:nvPr>
        </p:nvSpPr>
        <p:spPr/>
        <p:txBody>
          <a:bodyPr/>
          <a:lstStyle/>
          <a:p>
            <a:fld id="{0C09DCE8-2C9F-4605-ACEE-7FE6C73F5C3A}" type="slidenum">
              <a:rPr lang="en-US" smtClean="0"/>
              <a:t>‹#›</a:t>
            </a:fld>
            <a:endParaRPr lang="en-US"/>
          </a:p>
        </p:txBody>
      </p:sp>
    </p:spTree>
    <p:extLst>
      <p:ext uri="{BB962C8B-B14F-4D97-AF65-F5344CB8AC3E}">
        <p14:creationId xmlns:p14="http://schemas.microsoft.com/office/powerpoint/2010/main" val="1505857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CA46BF-0A41-6F3A-25DF-8E74949B5BAB}"/>
              </a:ext>
            </a:extLst>
          </p:cNvPr>
          <p:cNvSpPr>
            <a:spLocks noGrp="1"/>
          </p:cNvSpPr>
          <p:nvPr>
            <p:ph type="dt" sz="half" idx="10"/>
          </p:nvPr>
        </p:nvSpPr>
        <p:spPr/>
        <p:txBody>
          <a:bodyPr/>
          <a:lstStyle/>
          <a:p>
            <a:fld id="{8394891A-92B9-479C-9795-7BE9C3FCA8F2}" type="datetimeFigureOut">
              <a:rPr lang="en-US" smtClean="0"/>
              <a:t>11/23/2024</a:t>
            </a:fld>
            <a:endParaRPr lang="en-US"/>
          </a:p>
        </p:txBody>
      </p:sp>
      <p:sp>
        <p:nvSpPr>
          <p:cNvPr id="3" name="Footer Placeholder 2">
            <a:extLst>
              <a:ext uri="{FF2B5EF4-FFF2-40B4-BE49-F238E27FC236}">
                <a16:creationId xmlns:a16="http://schemas.microsoft.com/office/drawing/2014/main" id="{AE97CCC7-A3A7-102A-7482-81622F5CD4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F16E06-3AD5-FEDC-DDC2-414A2B67523C}"/>
              </a:ext>
            </a:extLst>
          </p:cNvPr>
          <p:cNvSpPr>
            <a:spLocks noGrp="1"/>
          </p:cNvSpPr>
          <p:nvPr>
            <p:ph type="sldNum" sz="quarter" idx="12"/>
          </p:nvPr>
        </p:nvSpPr>
        <p:spPr/>
        <p:txBody>
          <a:bodyPr/>
          <a:lstStyle/>
          <a:p>
            <a:fld id="{0C09DCE8-2C9F-4605-ACEE-7FE6C73F5C3A}" type="slidenum">
              <a:rPr lang="en-US" smtClean="0"/>
              <a:t>‹#›</a:t>
            </a:fld>
            <a:endParaRPr lang="en-US"/>
          </a:p>
        </p:txBody>
      </p:sp>
    </p:spTree>
    <p:extLst>
      <p:ext uri="{BB962C8B-B14F-4D97-AF65-F5344CB8AC3E}">
        <p14:creationId xmlns:p14="http://schemas.microsoft.com/office/powerpoint/2010/main" val="30436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A3FDA-719E-7651-B95B-AE2E9FE6C6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7855E1-E440-DC10-A215-F1209A31B1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22C499-BFB4-5898-AEC2-3ADC4DE96C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E7AE4B-167F-6E65-9FAF-A1214EE5E2FD}"/>
              </a:ext>
            </a:extLst>
          </p:cNvPr>
          <p:cNvSpPr>
            <a:spLocks noGrp="1"/>
          </p:cNvSpPr>
          <p:nvPr>
            <p:ph type="dt" sz="half" idx="10"/>
          </p:nvPr>
        </p:nvSpPr>
        <p:spPr/>
        <p:txBody>
          <a:bodyPr/>
          <a:lstStyle/>
          <a:p>
            <a:fld id="{8394891A-92B9-479C-9795-7BE9C3FCA8F2}" type="datetimeFigureOut">
              <a:rPr lang="en-US" smtClean="0"/>
              <a:t>11/23/2024</a:t>
            </a:fld>
            <a:endParaRPr lang="en-US"/>
          </a:p>
        </p:txBody>
      </p:sp>
      <p:sp>
        <p:nvSpPr>
          <p:cNvPr id="6" name="Footer Placeholder 5">
            <a:extLst>
              <a:ext uri="{FF2B5EF4-FFF2-40B4-BE49-F238E27FC236}">
                <a16:creationId xmlns:a16="http://schemas.microsoft.com/office/drawing/2014/main" id="{1556D08D-9B98-C3BB-4856-C802D12C06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F2A49D-AFB4-C115-8CD4-6BB2F28C58C1}"/>
              </a:ext>
            </a:extLst>
          </p:cNvPr>
          <p:cNvSpPr>
            <a:spLocks noGrp="1"/>
          </p:cNvSpPr>
          <p:nvPr>
            <p:ph type="sldNum" sz="quarter" idx="12"/>
          </p:nvPr>
        </p:nvSpPr>
        <p:spPr/>
        <p:txBody>
          <a:bodyPr/>
          <a:lstStyle/>
          <a:p>
            <a:fld id="{0C09DCE8-2C9F-4605-ACEE-7FE6C73F5C3A}" type="slidenum">
              <a:rPr lang="en-US" smtClean="0"/>
              <a:t>‹#›</a:t>
            </a:fld>
            <a:endParaRPr lang="en-US"/>
          </a:p>
        </p:txBody>
      </p:sp>
    </p:spTree>
    <p:extLst>
      <p:ext uri="{BB962C8B-B14F-4D97-AF65-F5344CB8AC3E}">
        <p14:creationId xmlns:p14="http://schemas.microsoft.com/office/powerpoint/2010/main" val="2774861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1E632-9013-1BCA-9F3D-52B0072A81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93A98A-BCBC-7CFF-8796-317499AA23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23D5DD-7AE3-90C1-D45D-C799BF555F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B2EA92-A268-39CC-7DAA-3914357B9226}"/>
              </a:ext>
            </a:extLst>
          </p:cNvPr>
          <p:cNvSpPr>
            <a:spLocks noGrp="1"/>
          </p:cNvSpPr>
          <p:nvPr>
            <p:ph type="dt" sz="half" idx="10"/>
          </p:nvPr>
        </p:nvSpPr>
        <p:spPr/>
        <p:txBody>
          <a:bodyPr/>
          <a:lstStyle/>
          <a:p>
            <a:fld id="{8394891A-92B9-479C-9795-7BE9C3FCA8F2}" type="datetimeFigureOut">
              <a:rPr lang="en-US" smtClean="0"/>
              <a:t>11/23/2024</a:t>
            </a:fld>
            <a:endParaRPr lang="en-US"/>
          </a:p>
        </p:txBody>
      </p:sp>
      <p:sp>
        <p:nvSpPr>
          <p:cNvPr id="6" name="Footer Placeholder 5">
            <a:extLst>
              <a:ext uri="{FF2B5EF4-FFF2-40B4-BE49-F238E27FC236}">
                <a16:creationId xmlns:a16="http://schemas.microsoft.com/office/drawing/2014/main" id="{51B9E9E5-410B-8D92-266D-7B6C02F92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6D7753-6A1C-194B-91F7-83F0EA9F8869}"/>
              </a:ext>
            </a:extLst>
          </p:cNvPr>
          <p:cNvSpPr>
            <a:spLocks noGrp="1"/>
          </p:cNvSpPr>
          <p:nvPr>
            <p:ph type="sldNum" sz="quarter" idx="12"/>
          </p:nvPr>
        </p:nvSpPr>
        <p:spPr/>
        <p:txBody>
          <a:bodyPr/>
          <a:lstStyle/>
          <a:p>
            <a:fld id="{0C09DCE8-2C9F-4605-ACEE-7FE6C73F5C3A}" type="slidenum">
              <a:rPr lang="en-US" smtClean="0"/>
              <a:t>‹#›</a:t>
            </a:fld>
            <a:endParaRPr lang="en-US"/>
          </a:p>
        </p:txBody>
      </p:sp>
    </p:spTree>
    <p:extLst>
      <p:ext uri="{BB962C8B-B14F-4D97-AF65-F5344CB8AC3E}">
        <p14:creationId xmlns:p14="http://schemas.microsoft.com/office/powerpoint/2010/main" val="3940289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0FD05A-62F3-0BE4-34F0-5C714CA710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9E6BA0C-8D2D-9372-4E28-F56F8509D2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62768F-2883-7655-1A7C-EE4A9D1C6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394891A-92B9-479C-9795-7BE9C3FCA8F2}" type="datetimeFigureOut">
              <a:rPr lang="en-US" smtClean="0"/>
              <a:t>11/23/2024</a:t>
            </a:fld>
            <a:endParaRPr lang="en-US"/>
          </a:p>
        </p:txBody>
      </p:sp>
      <p:sp>
        <p:nvSpPr>
          <p:cNvPr id="5" name="Footer Placeholder 4">
            <a:extLst>
              <a:ext uri="{FF2B5EF4-FFF2-40B4-BE49-F238E27FC236}">
                <a16:creationId xmlns:a16="http://schemas.microsoft.com/office/drawing/2014/main" id="{8D61CC9A-B71F-8A04-F404-AA2F3DA628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6FF27D8-671E-AEFB-7D7A-75E7D866B8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C09DCE8-2C9F-4605-ACEE-7FE6C73F5C3A}" type="slidenum">
              <a:rPr lang="en-US" smtClean="0"/>
              <a:t>‹#›</a:t>
            </a:fld>
            <a:endParaRPr lang="en-US"/>
          </a:p>
        </p:txBody>
      </p:sp>
    </p:spTree>
    <p:extLst>
      <p:ext uri="{BB962C8B-B14F-4D97-AF65-F5344CB8AC3E}">
        <p14:creationId xmlns:p14="http://schemas.microsoft.com/office/powerpoint/2010/main" val="530780504"/>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0">
  <p:cSld>
    <p:bg>
      <p:bgPr>
        <a:solidFill>
          <a:srgbClr val="C00000"/>
        </a:solidFill>
        <a:effectLst/>
      </p:bgPr>
    </p:bg>
    <p:spTree>
      <p:nvGrpSpPr>
        <p:cNvPr id="1" name="">
          <a:extLst>
            <a:ext uri="{FF2B5EF4-FFF2-40B4-BE49-F238E27FC236}">
              <a16:creationId xmlns:a16="http://schemas.microsoft.com/office/drawing/2014/main" id="{912C2A54-9388-33D0-A454-B5AF34B3ECA8}"/>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80CC4933-4B7F-BC6F-AA93-0823A5D4060B}"/>
              </a:ext>
            </a:extLst>
          </p:cNvPr>
          <p:cNvSpPr txBox="1"/>
          <p:nvPr/>
        </p:nvSpPr>
        <p:spPr>
          <a:xfrm>
            <a:off x="3048000" y="0"/>
            <a:ext cx="6096000" cy="2862322"/>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tania" panose="02000506020000020004" pitchFamily="2" charset="0"/>
                <a:ea typeface="+mn-ea"/>
                <a:cs typeface="+mn-cs"/>
              </a:rPr>
              <a:t>CASTING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tania" panose="02000506020000020004" pitchFamily="2" charset="0"/>
                <a:ea typeface="+mn-ea"/>
                <a:cs typeface="+mn-cs"/>
              </a:rPr>
              <a:t>STONES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tania" panose="02000506020000020004" pitchFamily="2" charset="0"/>
              <a:ea typeface="+mn-ea"/>
              <a:cs typeface="+mn-cs"/>
            </a:endParaRPr>
          </a:p>
        </p:txBody>
      </p:sp>
      <p:pic>
        <p:nvPicPr>
          <p:cNvPr id="1026" name="Picture 2" descr="‘While they were stoning him, Stephen prayed, “Lord Jesus, receive my spirit.” Then he fell on his knees and cried out, “Lord, do not hold this sin against them.” When he had said this, he fell asleep.’ – Slide 20">
            <a:extLst>
              <a:ext uri="{FF2B5EF4-FFF2-40B4-BE49-F238E27FC236}">
                <a16:creationId xmlns:a16="http://schemas.microsoft.com/office/drawing/2014/main" id="{B52BF0A7-1D9A-AAB4-E821-6108756820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286000"/>
            <a:ext cx="6096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702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26" name="Picture 2" descr="‘While they were stoning him, Stephen prayed, “Lord Jesus, receive my spirit.” Then he fell on his knees and cried out, “Lord, do not hold this sin against them.” When he had said this, he fell asleep.’ – Slide 20">
            <a:extLst>
              <a:ext uri="{FF2B5EF4-FFF2-40B4-BE49-F238E27FC236}">
                <a16:creationId xmlns:a16="http://schemas.microsoft.com/office/drawing/2014/main" id="{0AE27B0E-8E73-E5A1-EEBF-C7CC069AC0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286000"/>
            <a:ext cx="6096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FEB086F-ED4C-A705-1754-58F974FAD8C7}"/>
              </a:ext>
            </a:extLst>
          </p:cNvPr>
          <p:cNvSpPr txBox="1"/>
          <p:nvPr/>
        </p:nvSpPr>
        <p:spPr>
          <a:xfrm>
            <a:off x="6096000" y="0"/>
            <a:ext cx="6096000"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tania" panose="02000506020000020004" pitchFamily="2" charset="0"/>
                <a:ea typeface="+mn-ea"/>
                <a:cs typeface="+mn-cs"/>
              </a:rPr>
              <a:t>CASTING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tania" panose="02000506020000020004" pitchFamily="2" charset="0"/>
                <a:ea typeface="+mn-ea"/>
                <a:cs typeface="+mn-cs"/>
              </a:rPr>
              <a:t>STONES</a:t>
            </a:r>
          </a:p>
        </p:txBody>
      </p:sp>
      <p:sp>
        <p:nvSpPr>
          <p:cNvPr id="5" name="TextBox 4">
            <a:extLst>
              <a:ext uri="{FF2B5EF4-FFF2-40B4-BE49-F238E27FC236}">
                <a16:creationId xmlns:a16="http://schemas.microsoft.com/office/drawing/2014/main" id="{C30C12E0-ACEF-7587-B492-923A26716E6D}"/>
              </a:ext>
            </a:extLst>
          </p:cNvPr>
          <p:cNvSpPr txBox="1"/>
          <p:nvPr/>
        </p:nvSpPr>
        <p:spPr>
          <a:xfrm>
            <a:off x="0" y="0"/>
            <a:ext cx="6096000" cy="7094250"/>
          </a:xfrm>
          <a:prstGeom prst="rect">
            <a:avLst/>
          </a:prstGeom>
          <a:solidFill>
            <a:srgbClr val="C000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Titania Shadow" panose="00000400000000000000" pitchFamily="2" charset="0"/>
                <a:ea typeface="+mn-ea"/>
                <a:cs typeface="+mn-cs"/>
              </a:rPr>
              <a:t>Introduction</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Leviticus 20:2; 24:14; Numbers 15:32-36; Deuteronomy 17:2-5; 21:18-21; Joshua 7:20-25</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Romans 13:4</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endParaRPr kumimoji="0" lang="en-US" sz="40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endParaRP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endParaRPr kumimoji="0" lang="en-US" sz="40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endParaRP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endParaRPr kumimoji="0" lang="en-US" sz="40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endParaRP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endParaRPr kumimoji="0" lang="en-US" sz="40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endParaRPr>
          </a:p>
        </p:txBody>
      </p:sp>
    </p:spTree>
    <p:extLst>
      <p:ext uri="{BB962C8B-B14F-4D97-AF65-F5344CB8AC3E}">
        <p14:creationId xmlns:p14="http://schemas.microsoft.com/office/powerpoint/2010/main" val="191459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46AEC492-8BC2-B342-3B43-E86053FEFA10}"/>
            </a:ext>
          </a:extLst>
        </p:cNvPr>
        <p:cNvGrpSpPr/>
        <p:nvPr/>
      </p:nvGrpSpPr>
      <p:grpSpPr>
        <a:xfrm>
          <a:off x="0" y="0"/>
          <a:ext cx="0" cy="0"/>
          <a:chOff x="0" y="0"/>
          <a:chExt cx="0" cy="0"/>
        </a:xfrm>
      </p:grpSpPr>
      <p:pic>
        <p:nvPicPr>
          <p:cNvPr id="1026" name="Picture 2" descr="‘While they were stoning him, Stephen prayed, “Lord Jesus, receive my spirit.” Then he fell on his knees and cried out, “Lord, do not hold this sin against them.” When he had said this, he fell asleep.’ – Slide 20">
            <a:extLst>
              <a:ext uri="{FF2B5EF4-FFF2-40B4-BE49-F238E27FC236}">
                <a16:creationId xmlns:a16="http://schemas.microsoft.com/office/drawing/2014/main" id="{16CDD60D-4522-579B-3E86-CBCD379B41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286000"/>
            <a:ext cx="6096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593EEE0-2FB4-3023-C6F7-F6C00C3CD77D}"/>
              </a:ext>
            </a:extLst>
          </p:cNvPr>
          <p:cNvSpPr txBox="1"/>
          <p:nvPr/>
        </p:nvSpPr>
        <p:spPr>
          <a:xfrm>
            <a:off x="6096000" y="0"/>
            <a:ext cx="6096000"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tania" panose="02000506020000020004" pitchFamily="2" charset="0"/>
                <a:ea typeface="+mn-ea"/>
                <a:cs typeface="+mn-cs"/>
              </a:rPr>
              <a:t>CASTING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tania" panose="02000506020000020004" pitchFamily="2" charset="0"/>
                <a:ea typeface="+mn-ea"/>
                <a:cs typeface="+mn-cs"/>
              </a:rPr>
              <a:t>STONES</a:t>
            </a:r>
          </a:p>
        </p:txBody>
      </p:sp>
      <p:sp>
        <p:nvSpPr>
          <p:cNvPr id="5" name="TextBox 4">
            <a:extLst>
              <a:ext uri="{FF2B5EF4-FFF2-40B4-BE49-F238E27FC236}">
                <a16:creationId xmlns:a16="http://schemas.microsoft.com/office/drawing/2014/main" id="{26AFE5DB-F76F-284B-31E2-F7804AFE077F}"/>
              </a:ext>
            </a:extLst>
          </p:cNvPr>
          <p:cNvSpPr txBox="1"/>
          <p:nvPr/>
        </p:nvSpPr>
        <p:spPr>
          <a:xfrm>
            <a:off x="0" y="0"/>
            <a:ext cx="6096000" cy="7171194"/>
          </a:xfrm>
          <a:prstGeom prst="rect">
            <a:avLst/>
          </a:prstGeom>
          <a:solidFill>
            <a:srgbClr val="C00000"/>
          </a:solid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romanUcPeriod"/>
              <a:tabLst/>
              <a:defRPr/>
            </a:pPr>
            <a:r>
              <a:rPr kumimoji="0" lang="en-US" sz="4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Titania Shadow" panose="00000400000000000000" pitchFamily="2" charset="0"/>
                <a:ea typeface="+mn-ea"/>
                <a:cs typeface="+mn-cs"/>
              </a:rPr>
              <a:t>An Adulteress Was Not Stoned</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John 8:2-11</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Leviticus 20:10; Deuteronomy 22:22</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Deuteronomy 17:6-7</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endParaRPr kumimoji="0" lang="en-US" sz="40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endParaRP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endParaRPr kumimoji="0" lang="en-US" sz="40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endParaRP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endParaRPr kumimoji="0" lang="en-US" sz="40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endParaRP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endParaRPr kumimoji="0" lang="en-US" sz="40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endParaRPr>
          </a:p>
        </p:txBody>
      </p:sp>
    </p:spTree>
    <p:extLst>
      <p:ext uri="{BB962C8B-B14F-4D97-AF65-F5344CB8AC3E}">
        <p14:creationId xmlns:p14="http://schemas.microsoft.com/office/powerpoint/2010/main" val="423650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61A9C9FD-53D4-B1C1-050D-46C109B81154}"/>
            </a:ext>
          </a:extLst>
        </p:cNvPr>
        <p:cNvGrpSpPr/>
        <p:nvPr/>
      </p:nvGrpSpPr>
      <p:grpSpPr>
        <a:xfrm>
          <a:off x="0" y="0"/>
          <a:ext cx="0" cy="0"/>
          <a:chOff x="0" y="0"/>
          <a:chExt cx="0" cy="0"/>
        </a:xfrm>
      </p:grpSpPr>
      <p:pic>
        <p:nvPicPr>
          <p:cNvPr id="1026" name="Picture 2" descr="‘While they were stoning him, Stephen prayed, “Lord Jesus, receive my spirit.” Then he fell on his knees and cried out, “Lord, do not hold this sin against them.” When he had said this, he fell asleep.’ – Slide 20">
            <a:extLst>
              <a:ext uri="{FF2B5EF4-FFF2-40B4-BE49-F238E27FC236}">
                <a16:creationId xmlns:a16="http://schemas.microsoft.com/office/drawing/2014/main" id="{15D42211-85FF-8D8A-7292-F7057E5CE7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286000"/>
            <a:ext cx="6096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2064B7D-E237-C754-F2FC-2A87EC07FA75}"/>
              </a:ext>
            </a:extLst>
          </p:cNvPr>
          <p:cNvSpPr txBox="1"/>
          <p:nvPr/>
        </p:nvSpPr>
        <p:spPr>
          <a:xfrm>
            <a:off x="6096000" y="0"/>
            <a:ext cx="6096000"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tania" panose="02000506020000020004" pitchFamily="2" charset="0"/>
                <a:ea typeface="+mn-ea"/>
                <a:cs typeface="+mn-cs"/>
              </a:rPr>
              <a:t>CASTING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tania" panose="02000506020000020004" pitchFamily="2" charset="0"/>
                <a:ea typeface="+mn-ea"/>
                <a:cs typeface="+mn-cs"/>
              </a:rPr>
              <a:t>STONES</a:t>
            </a:r>
          </a:p>
        </p:txBody>
      </p:sp>
      <p:sp>
        <p:nvSpPr>
          <p:cNvPr id="5" name="TextBox 4">
            <a:extLst>
              <a:ext uri="{FF2B5EF4-FFF2-40B4-BE49-F238E27FC236}">
                <a16:creationId xmlns:a16="http://schemas.microsoft.com/office/drawing/2014/main" id="{828AD879-7C2A-687F-E3F8-809E82159E82}"/>
              </a:ext>
            </a:extLst>
          </p:cNvPr>
          <p:cNvSpPr txBox="1"/>
          <p:nvPr/>
        </p:nvSpPr>
        <p:spPr>
          <a:xfrm>
            <a:off x="0" y="0"/>
            <a:ext cx="6096000" cy="7248138"/>
          </a:xfrm>
          <a:prstGeom prst="rect">
            <a:avLst/>
          </a:prstGeom>
          <a:solidFill>
            <a:srgbClr val="C00000"/>
          </a:solidFill>
        </p:spPr>
        <p:txBody>
          <a:bodyPr wrap="square" rtlCol="0">
            <a:spAutoFit/>
          </a:bodyPr>
          <a:lstStyle/>
          <a:p>
            <a:pPr marL="914400" marR="0" lvl="0" indent="-914400" algn="l" defTabSz="914400" rtl="0" eaLnBrk="1" fontAlgn="auto" latinLnBrk="0" hangingPunct="1">
              <a:lnSpc>
                <a:spcPct val="100000"/>
              </a:lnSpc>
              <a:spcBef>
                <a:spcPts val="0"/>
              </a:spcBef>
              <a:spcAft>
                <a:spcPts val="0"/>
              </a:spcAft>
              <a:buClrTx/>
              <a:buSzTx/>
              <a:buFont typeface="+mj-lt"/>
              <a:buAutoNum type="romanUcPeriod" startAt="2"/>
              <a:tabLst/>
              <a:defRPr/>
            </a:pPr>
            <a:r>
              <a:rPr kumimoji="0" lang="en-US" sz="4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Titania Shadow" panose="00000400000000000000" pitchFamily="2" charset="0"/>
                <a:ea typeface="+mn-ea"/>
                <a:cs typeface="+mn-cs"/>
              </a:rPr>
              <a:t>Stephen Was Stoned and So Was Paul</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Acts 6:8-14; 7:51-60</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2</a:t>
            </a:r>
            <a:r>
              <a:rPr kumimoji="0" lang="en-US" sz="3500" b="0" i="0" u="none" strike="noStrike" kern="1200" cap="none" spc="0" normalizeH="0" baseline="30000" noProof="0" dirty="0">
                <a:ln>
                  <a:noFill/>
                </a:ln>
                <a:solidFill>
                  <a:prstClr val="white"/>
                </a:solidFill>
                <a:effectLst/>
                <a:uLnTx/>
                <a:uFillTx/>
                <a:latin typeface="Titania" panose="02000506020000020004" pitchFamily="2" charset="0"/>
                <a:ea typeface="+mn-ea"/>
                <a:cs typeface="+mn-cs"/>
              </a:rPr>
              <a:t>nd</a:t>
            </a: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 Corinthians 11:25; </a:t>
            </a:r>
            <a:b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b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Acts 14:19-20</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Matthew 5:10-12; 2</a:t>
            </a:r>
            <a:r>
              <a:rPr kumimoji="0" lang="en-US" sz="3500" b="0" i="0" u="none" strike="noStrike" kern="1200" cap="none" spc="0" normalizeH="0" baseline="30000" noProof="0" dirty="0">
                <a:ln>
                  <a:noFill/>
                </a:ln>
                <a:solidFill>
                  <a:prstClr val="white"/>
                </a:solidFill>
                <a:effectLst/>
                <a:uLnTx/>
                <a:uFillTx/>
                <a:latin typeface="Titania" panose="02000506020000020004" pitchFamily="2" charset="0"/>
                <a:ea typeface="+mn-ea"/>
                <a:cs typeface="+mn-cs"/>
              </a:rPr>
              <a:t>nd</a:t>
            </a: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 Timothy 3:12; 1</a:t>
            </a:r>
            <a:r>
              <a:rPr kumimoji="0" lang="en-US" sz="3500" b="0" i="0" u="none" strike="noStrike" kern="1200" cap="none" spc="0" normalizeH="0" baseline="30000" noProof="0" dirty="0">
                <a:ln>
                  <a:noFill/>
                </a:ln>
                <a:solidFill>
                  <a:prstClr val="white"/>
                </a:solidFill>
                <a:effectLst/>
                <a:uLnTx/>
                <a:uFillTx/>
                <a:latin typeface="Titania" panose="02000506020000020004" pitchFamily="2" charset="0"/>
                <a:ea typeface="+mn-ea"/>
                <a:cs typeface="+mn-cs"/>
              </a:rPr>
              <a:t>st</a:t>
            </a: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 Peter 4:16</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endPar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endParaRPr>
          </a:p>
        </p:txBody>
      </p:sp>
    </p:spTree>
    <p:extLst>
      <p:ext uri="{BB962C8B-B14F-4D97-AF65-F5344CB8AC3E}">
        <p14:creationId xmlns:p14="http://schemas.microsoft.com/office/powerpoint/2010/main" val="616564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a:extLst>
            <a:ext uri="{FF2B5EF4-FFF2-40B4-BE49-F238E27FC236}">
              <a16:creationId xmlns:a16="http://schemas.microsoft.com/office/drawing/2014/main" id="{28F82D3D-3CD8-FCA4-1FEA-C4F24CE663B3}"/>
            </a:ext>
          </a:extLst>
        </p:cNvPr>
        <p:cNvGrpSpPr/>
        <p:nvPr/>
      </p:nvGrpSpPr>
      <p:grpSpPr>
        <a:xfrm>
          <a:off x="0" y="0"/>
          <a:ext cx="0" cy="0"/>
          <a:chOff x="0" y="0"/>
          <a:chExt cx="0" cy="0"/>
        </a:xfrm>
      </p:grpSpPr>
      <p:pic>
        <p:nvPicPr>
          <p:cNvPr id="1026" name="Picture 2" descr="‘While they were stoning him, Stephen prayed, “Lord Jesus, receive my spirit.” Then he fell on his knees and cried out, “Lord, do not hold this sin against them.” When he had said this, he fell asleep.’ – Slide 20">
            <a:extLst>
              <a:ext uri="{FF2B5EF4-FFF2-40B4-BE49-F238E27FC236}">
                <a16:creationId xmlns:a16="http://schemas.microsoft.com/office/drawing/2014/main" id="{60D1C7D0-4454-B814-3FD6-C95144616D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286000"/>
            <a:ext cx="6096000" cy="4572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8D9358BB-D15B-0D0A-4B84-3B8316124062}"/>
              </a:ext>
            </a:extLst>
          </p:cNvPr>
          <p:cNvSpPr txBox="1"/>
          <p:nvPr/>
        </p:nvSpPr>
        <p:spPr>
          <a:xfrm>
            <a:off x="6096000" y="0"/>
            <a:ext cx="6096000"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tania" panose="02000506020000020004" pitchFamily="2" charset="0"/>
                <a:ea typeface="+mn-ea"/>
                <a:cs typeface="+mn-cs"/>
              </a:rPr>
              <a:t>CASTING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Titania" panose="02000506020000020004" pitchFamily="2" charset="0"/>
                <a:ea typeface="+mn-ea"/>
                <a:cs typeface="+mn-cs"/>
              </a:rPr>
              <a:t>STONES</a:t>
            </a:r>
          </a:p>
        </p:txBody>
      </p:sp>
      <p:sp>
        <p:nvSpPr>
          <p:cNvPr id="5" name="TextBox 4">
            <a:extLst>
              <a:ext uri="{FF2B5EF4-FFF2-40B4-BE49-F238E27FC236}">
                <a16:creationId xmlns:a16="http://schemas.microsoft.com/office/drawing/2014/main" id="{279205A2-D281-CE50-AF9C-88CF1379C1B5}"/>
              </a:ext>
            </a:extLst>
          </p:cNvPr>
          <p:cNvSpPr txBox="1"/>
          <p:nvPr/>
        </p:nvSpPr>
        <p:spPr>
          <a:xfrm>
            <a:off x="0" y="0"/>
            <a:ext cx="6096000" cy="6863417"/>
          </a:xfrm>
          <a:prstGeom prst="rect">
            <a:avLst/>
          </a:prstGeom>
          <a:solidFill>
            <a:srgbClr val="C00000"/>
          </a:solidFill>
        </p:spPr>
        <p:txBody>
          <a:bodyPr wrap="square" rtlCol="0">
            <a:spAutoFit/>
          </a:bodyPr>
          <a:lstStyle/>
          <a:p>
            <a:pPr marL="1028700" marR="0" lvl="0" indent="-1028700" algn="l" defTabSz="914400" rtl="0" eaLnBrk="1" fontAlgn="auto" latinLnBrk="0" hangingPunct="1">
              <a:lnSpc>
                <a:spcPct val="100000"/>
              </a:lnSpc>
              <a:spcBef>
                <a:spcPts val="0"/>
              </a:spcBef>
              <a:spcAft>
                <a:spcPts val="0"/>
              </a:spcAft>
              <a:buClrTx/>
              <a:buSzTx/>
              <a:buFont typeface="+mj-lt"/>
              <a:buAutoNum type="romanUcPeriod" startAt="3"/>
              <a:tabLst/>
              <a:defRPr/>
            </a:pPr>
            <a:r>
              <a:rPr kumimoji="0" lang="en-US" sz="4500" b="0" i="0" u="none" strike="noStrike" kern="1200" cap="small" spc="0" normalizeH="0" baseline="0" noProof="0" dirty="0">
                <a:ln>
                  <a:noFill/>
                </a:ln>
                <a:solidFill>
                  <a:prstClr val="white"/>
                </a:solidFill>
                <a:effectLst>
                  <a:outerShdw blurRad="38100" dist="38100" dir="2700000" algn="tl">
                    <a:srgbClr val="000000">
                      <a:alpha val="43137"/>
                    </a:srgbClr>
                  </a:outerShdw>
                </a:effectLst>
                <a:uLnTx/>
                <a:uFillTx/>
                <a:latin typeface="Titania Shadow" panose="00000400000000000000" pitchFamily="2" charset="0"/>
                <a:ea typeface="+mn-ea"/>
                <a:cs typeface="+mn-cs"/>
              </a:rPr>
              <a:t>Jesus Was Not Stoned</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John 8:48-59; 10:22-39</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Luke 4:29-30</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John 6:15</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John 7:1-10, 19-20, 25, 30; 8:18-20</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John 10:17-18</a:t>
            </a:r>
          </a:p>
          <a:p>
            <a:pPr marL="1828800" marR="0" lvl="0" indent="-914400" algn="l" defTabSz="914400" rtl="0" eaLnBrk="1" fontAlgn="auto" latinLnBrk="0" hangingPunct="1">
              <a:lnSpc>
                <a:spcPct val="100000"/>
              </a:lnSpc>
              <a:spcBef>
                <a:spcPts val="0"/>
              </a:spcBef>
              <a:spcAft>
                <a:spcPts val="0"/>
              </a:spcAft>
              <a:buClrTx/>
              <a:buSzTx/>
              <a:buFont typeface="+mj-lt"/>
              <a:buAutoNum type="alphaUcPeriod"/>
              <a:tabLst/>
              <a:defRPr/>
            </a:pPr>
            <a:r>
              <a:rPr kumimoji="0" lang="en-US" sz="3500" b="0" i="0" u="none" strike="noStrike" kern="1200" cap="none" spc="0" normalizeH="0" baseline="0" noProof="0" dirty="0">
                <a:ln>
                  <a:noFill/>
                </a:ln>
                <a:solidFill>
                  <a:prstClr val="white"/>
                </a:solidFill>
                <a:effectLst/>
                <a:uLnTx/>
                <a:uFillTx/>
                <a:latin typeface="Titania" panose="02000506020000020004" pitchFamily="2" charset="0"/>
                <a:ea typeface="+mn-ea"/>
                <a:cs typeface="+mn-cs"/>
              </a:rPr>
              <a:t>Psalm 22:16-18; Zechariah 12:10</a:t>
            </a:r>
          </a:p>
        </p:txBody>
      </p:sp>
    </p:spTree>
    <p:extLst>
      <p:ext uri="{BB962C8B-B14F-4D97-AF65-F5344CB8AC3E}">
        <p14:creationId xmlns:p14="http://schemas.microsoft.com/office/powerpoint/2010/main" val="66035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Words>
  <Application>Microsoft Office PowerPoint</Application>
  <PresentationFormat>Widescreen</PresentationFormat>
  <Paragraphs>32</Paragraphs>
  <Slides>5</Slides>
  <Notes>0</Notes>
  <HiddenSlides>5</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Aptos</vt:lpstr>
      <vt:lpstr>Aptos Display</vt:lpstr>
      <vt:lpstr>Arial</vt:lpstr>
      <vt:lpstr>Calibri</vt:lpstr>
      <vt:lpstr>Titania</vt:lpstr>
      <vt:lpstr>Titania Shadow</vt:lpstr>
      <vt:lpstr>3_Office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Dockens</dc:creator>
  <cp:lastModifiedBy>Rachel Dockens</cp:lastModifiedBy>
  <cp:revision>645</cp:revision>
  <dcterms:created xsi:type="dcterms:W3CDTF">2023-05-27T00:35:32Z</dcterms:created>
  <dcterms:modified xsi:type="dcterms:W3CDTF">2024-11-24T01:58:18Z</dcterms:modified>
</cp:coreProperties>
</file>